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16.svg" ContentType="image/svg+xml"/>
  <Override PartName="/ppt/media/image17.svg" ContentType="image/svg+xml"/>
  <Override PartName="/ppt/media/image18.svg" ContentType="image/svg+xml"/>
  <Override PartName="/ppt/media/image19.svg" ContentType="image/svg+xml"/>
  <Override PartName="/ppt/media/image2.svg" ContentType="image/svg+xml"/>
  <Override PartName="/ppt/media/image20.svg" ContentType="image/svg+xml"/>
  <Override PartName="/ppt/media/image21.svg" ContentType="image/svg+xml"/>
  <Override PartName="/ppt/media/image22.svg" ContentType="image/svg+xml"/>
  <Override PartName="/ppt/media/image23.svg" ContentType="image/svg+xml"/>
  <Override PartName="/ppt/media/image24.svg" ContentType="image/svg+xml"/>
  <Override PartName="/ppt/media/image25.svg" ContentType="image/svg+xml"/>
  <Override PartName="/ppt/media/image26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3"/>
    <p:sldId id="257" r:id="rId4"/>
    <p:sldId id="258" r:id="rId5"/>
    <p:sldId id="263" r:id="rId6"/>
    <p:sldId id="264" r:id="rId7"/>
    <p:sldId id="265" r:id="rId8"/>
    <p:sldId id="266" r:id="rId9"/>
    <p:sldId id="259" r:id="rId10"/>
    <p:sldId id="267" r:id="rId11"/>
    <p:sldId id="268" r:id="rId12"/>
    <p:sldId id="269" r:id="rId13"/>
    <p:sldId id="270" r:id="rId14"/>
    <p:sldId id="260" r:id="rId15"/>
    <p:sldId id="271" r:id="rId16"/>
    <p:sldId id="272" r:id="rId17"/>
    <p:sldId id="273" r:id="rId18"/>
    <p:sldId id="261" r:id="rId19"/>
    <p:sldId id="274" r:id="rId20"/>
    <p:sldId id="275" r:id="rId21"/>
    <p:sldId id="276" r:id="rId22"/>
    <p:sldId id="262" r:id="rId23"/>
  </p:sldIdLst>
  <p:sldSz cx="12192000" cy="6858000"/>
  <p:notesSz cx="6858000" cy="9144000"/>
  <p:embeddedFontLst>
    <p:embeddedFont>
      <p:font typeface="汉仪宋韵朗黑W" panose="00020600040101010101" charset="-122"/>
      <p:regular r:id="rId29"/>
    </p:embeddedFont>
    <p:embeddedFont>
      <p:font typeface="微软雅黑" panose="020B0503020204020204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53B"/>
    <a:srgbClr val="C1C486"/>
    <a:srgbClr val="074D64"/>
    <a:srgbClr val="4E7069"/>
    <a:srgbClr val="8A986F"/>
    <a:srgbClr val="151F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456" y="340"/>
      </p:cViewPr>
      <p:guideLst>
        <p:guide orient="horz" pos="215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rcRect/>
            <a:stretch>
              <a:fillRect l="-18372" r="-18372" b="-541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rcRect/>
            <a:stretch>
              <a:fillRect l="-18372" r="-18372" b="-541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719400" y="720000"/>
            <a:ext cx="10753200" cy="5418000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3"/>
            <a:srcRect/>
            <a:stretch>
              <a:fillRect l="-18372" r="-18372" b="-541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595423" y="191386"/>
            <a:ext cx="0" cy="0"/>
          </a:xfrm>
          <a:prstGeom prst="line">
            <a:avLst/>
          </a:prstGeom>
          <a:ln w="15875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 userDrawn="1"/>
        </p:nvGrpSpPr>
        <p:grpSpPr>
          <a:xfrm>
            <a:off x="185051" y="182798"/>
            <a:ext cx="1186549" cy="799294"/>
            <a:chOff x="175907" y="118790"/>
            <a:chExt cx="1186549" cy="799294"/>
          </a:xfrm>
        </p:grpSpPr>
        <p:cxnSp>
          <p:nvCxnSpPr>
            <p:cNvPr id="4" name="直接连接符 3"/>
            <p:cNvCxnSpPr/>
            <p:nvPr userDrawn="1"/>
          </p:nvCxnSpPr>
          <p:spPr>
            <a:xfrm>
              <a:off x="180753" y="126084"/>
              <a:ext cx="0" cy="792000"/>
            </a:xfrm>
            <a:prstGeom prst="line">
              <a:avLst/>
            </a:prstGeom>
            <a:ln w="158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>
              <a:off x="175907" y="118790"/>
              <a:ext cx="1186549" cy="0"/>
            </a:xfrm>
            <a:prstGeom prst="line">
              <a:avLst/>
            </a:prstGeom>
            <a:ln w="158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 userDrawn="1"/>
        </p:nvGrpSpPr>
        <p:grpSpPr>
          <a:xfrm flipH="1">
            <a:off x="10825751" y="182798"/>
            <a:ext cx="1186549" cy="799294"/>
            <a:chOff x="175907" y="118790"/>
            <a:chExt cx="1186549" cy="799294"/>
          </a:xfrm>
        </p:grpSpPr>
        <p:cxnSp>
          <p:nvCxnSpPr>
            <p:cNvPr id="13" name="直接连接符 12"/>
            <p:cNvCxnSpPr/>
            <p:nvPr userDrawn="1"/>
          </p:nvCxnSpPr>
          <p:spPr>
            <a:xfrm>
              <a:off x="180753" y="126084"/>
              <a:ext cx="0" cy="792000"/>
            </a:xfrm>
            <a:prstGeom prst="line">
              <a:avLst/>
            </a:prstGeom>
            <a:ln w="158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 userDrawn="1"/>
          </p:nvCxnSpPr>
          <p:spPr>
            <a:xfrm>
              <a:off x="175907" y="118790"/>
              <a:ext cx="1186549" cy="0"/>
            </a:xfrm>
            <a:prstGeom prst="line">
              <a:avLst/>
            </a:prstGeom>
            <a:ln w="158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 userDrawn="1"/>
        </p:nvGrpSpPr>
        <p:grpSpPr>
          <a:xfrm flipV="1">
            <a:off x="185051" y="5878706"/>
            <a:ext cx="1186549" cy="799294"/>
            <a:chOff x="175907" y="118790"/>
            <a:chExt cx="1186549" cy="799294"/>
          </a:xfrm>
        </p:grpSpPr>
        <p:cxnSp>
          <p:nvCxnSpPr>
            <p:cNvPr id="16" name="直接连接符 15"/>
            <p:cNvCxnSpPr/>
            <p:nvPr userDrawn="1"/>
          </p:nvCxnSpPr>
          <p:spPr>
            <a:xfrm>
              <a:off x="180753" y="126084"/>
              <a:ext cx="0" cy="792000"/>
            </a:xfrm>
            <a:prstGeom prst="line">
              <a:avLst/>
            </a:prstGeom>
            <a:ln w="158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>
              <a:off x="175907" y="118790"/>
              <a:ext cx="1186549" cy="0"/>
            </a:xfrm>
            <a:prstGeom prst="line">
              <a:avLst/>
            </a:prstGeom>
            <a:ln w="158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 userDrawn="1"/>
        </p:nvGrpSpPr>
        <p:grpSpPr>
          <a:xfrm flipH="1" flipV="1">
            <a:off x="10825751" y="5878706"/>
            <a:ext cx="1186549" cy="799294"/>
            <a:chOff x="175907" y="118790"/>
            <a:chExt cx="1186549" cy="799294"/>
          </a:xfrm>
        </p:grpSpPr>
        <p:cxnSp>
          <p:nvCxnSpPr>
            <p:cNvPr id="19" name="直接连接符 18"/>
            <p:cNvCxnSpPr/>
            <p:nvPr userDrawn="1"/>
          </p:nvCxnSpPr>
          <p:spPr>
            <a:xfrm>
              <a:off x="180753" y="126084"/>
              <a:ext cx="0" cy="792000"/>
            </a:xfrm>
            <a:prstGeom prst="line">
              <a:avLst/>
            </a:prstGeom>
            <a:ln w="158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 userDrawn="1"/>
          </p:nvCxnSpPr>
          <p:spPr>
            <a:xfrm>
              <a:off x="175907" y="118790"/>
              <a:ext cx="1186549" cy="0"/>
            </a:xfrm>
            <a:prstGeom prst="line">
              <a:avLst/>
            </a:prstGeom>
            <a:ln w="15875"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sv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4.svg"/><Relationship Id="rId7" Type="http://schemas.openxmlformats.org/officeDocument/2006/relationships/image" Target="../media/image17.png"/><Relationship Id="rId6" Type="http://schemas.openxmlformats.org/officeDocument/2006/relationships/image" Target="../media/image10.svg"/><Relationship Id="rId5" Type="http://schemas.openxmlformats.org/officeDocument/2006/relationships/image" Target="../media/image13.png"/><Relationship Id="rId4" Type="http://schemas.openxmlformats.org/officeDocument/2006/relationships/image" Target="../media/image13.svg"/><Relationship Id="rId3" Type="http://schemas.openxmlformats.org/officeDocument/2006/relationships/image" Target="../media/image16.png"/><Relationship Id="rId2" Type="http://schemas.openxmlformats.org/officeDocument/2006/relationships/image" Target="../media/image12.svg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6.svg"/><Relationship Id="rId11" Type="http://schemas.openxmlformats.org/officeDocument/2006/relationships/image" Target="../media/image19.png"/><Relationship Id="rId10" Type="http://schemas.openxmlformats.org/officeDocument/2006/relationships/image" Target="../media/image15.sv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1.png"/><Relationship Id="rId2" Type="http://schemas.openxmlformats.org/officeDocument/2006/relationships/image" Target="../media/image17.sv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9.svg"/><Relationship Id="rId6" Type="http://schemas.openxmlformats.org/officeDocument/2006/relationships/image" Target="../media/image23.png"/><Relationship Id="rId5" Type="http://schemas.openxmlformats.org/officeDocument/2006/relationships/image" Target="../media/image18.svg"/><Relationship Id="rId4" Type="http://schemas.openxmlformats.org/officeDocument/2006/relationships/image" Target="../media/image22.png"/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2.svg"/><Relationship Id="rId6" Type="http://schemas.openxmlformats.org/officeDocument/2006/relationships/image" Target="../media/image26.png"/><Relationship Id="rId5" Type="http://schemas.openxmlformats.org/officeDocument/2006/relationships/image" Target="../media/image21.svg"/><Relationship Id="rId4" Type="http://schemas.openxmlformats.org/officeDocument/2006/relationships/image" Target="../media/image25.png"/><Relationship Id="rId3" Type="http://schemas.openxmlformats.org/officeDocument/2006/relationships/image" Target="../media/image20.svg"/><Relationship Id="rId2" Type="http://schemas.openxmlformats.org/officeDocument/2006/relationships/image" Target="../media/image24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6.svg"/><Relationship Id="rId7" Type="http://schemas.openxmlformats.org/officeDocument/2006/relationships/image" Target="../media/image18.png"/><Relationship Id="rId6" Type="http://schemas.openxmlformats.org/officeDocument/2006/relationships/image" Target="../media/image25.svg"/><Relationship Id="rId5" Type="http://schemas.openxmlformats.org/officeDocument/2006/relationships/image" Target="../media/image28.png"/><Relationship Id="rId4" Type="http://schemas.openxmlformats.org/officeDocument/2006/relationships/image" Target="../media/image24.svg"/><Relationship Id="rId3" Type="http://schemas.openxmlformats.org/officeDocument/2006/relationships/image" Target="../media/image27.png"/><Relationship Id="rId2" Type="http://schemas.openxmlformats.org/officeDocument/2006/relationships/image" Target="../media/image23.svg"/><Relationship Id="rId1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5.svg"/><Relationship Id="rId7" Type="http://schemas.openxmlformats.org/officeDocument/2006/relationships/image" Target="../media/image8.png"/><Relationship Id="rId6" Type="http://schemas.openxmlformats.org/officeDocument/2006/relationships/image" Target="../media/image4.svg"/><Relationship Id="rId5" Type="http://schemas.openxmlformats.org/officeDocument/2006/relationships/image" Target="../media/image7.png"/><Relationship Id="rId4" Type="http://schemas.openxmlformats.org/officeDocument/2006/relationships/image" Target="../media/image3.svg"/><Relationship Id="rId3" Type="http://schemas.openxmlformats.org/officeDocument/2006/relationships/image" Target="../media/image6.png"/><Relationship Id="rId2" Type="http://schemas.openxmlformats.org/officeDocument/2006/relationships/image" Target="../media/image2.sv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9.svg"/><Relationship Id="rId7" Type="http://schemas.openxmlformats.org/officeDocument/2006/relationships/image" Target="../media/image12.png"/><Relationship Id="rId6" Type="http://schemas.openxmlformats.org/officeDocument/2006/relationships/image" Target="../media/image8.svg"/><Relationship Id="rId5" Type="http://schemas.openxmlformats.org/officeDocument/2006/relationships/image" Target="../media/image11.png"/><Relationship Id="rId4" Type="http://schemas.openxmlformats.org/officeDocument/2006/relationships/image" Target="../media/image7.svg"/><Relationship Id="rId3" Type="http://schemas.openxmlformats.org/officeDocument/2006/relationships/image" Target="../media/image10.png"/><Relationship Id="rId2" Type="http://schemas.openxmlformats.org/officeDocument/2006/relationships/image" Target="../media/image6.sv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1.svg"/><Relationship Id="rId4" Type="http://schemas.openxmlformats.org/officeDocument/2006/relationships/image" Target="../media/image14.png"/><Relationship Id="rId3" Type="http://schemas.openxmlformats.org/officeDocument/2006/relationships/image" Target="../media/image10.svg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26874" y="1967614"/>
            <a:ext cx="3806739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24162" y="1993900"/>
            <a:ext cx="654367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</a:rPr>
              <a:t>BUSINESS  </a:t>
            </a:r>
            <a:r>
              <a:rPr lang="en-US" altLang="zh-CN" sz="40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</a:rPr>
              <a:t>PLAN PAPER</a:t>
            </a:r>
            <a:endParaRPr lang="zh-CN" altLang="en-US" sz="40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627719" y="2710554"/>
            <a:ext cx="3220631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627719" y="1995402"/>
            <a:ext cx="0" cy="72000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889988" y="1977497"/>
            <a:ext cx="29083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003550" y="2847106"/>
            <a:ext cx="6662975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660174" y="2133456"/>
            <a:ext cx="0" cy="72000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156073" y="3063649"/>
            <a:ext cx="38798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</a:rPr>
              <a:t>商务风项目计划书模板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726874" y="4172741"/>
            <a:ext cx="785957" cy="306705"/>
            <a:chOff x="5522694" y="4042361"/>
            <a:chExt cx="785957" cy="306705"/>
          </a:xfrm>
        </p:grpSpPr>
        <p:sp>
          <p:nvSpPr>
            <p:cNvPr id="21" name="文本框 20"/>
            <p:cNvSpPr txBox="1"/>
            <p:nvPr/>
          </p:nvSpPr>
          <p:spPr>
            <a:xfrm>
              <a:off x="5690988" y="4042361"/>
              <a:ext cx="617663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</a:rPr>
                <a:t>XX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  <p:pic>
          <p:nvPicPr>
            <p:cNvPr id="28" name="图形 2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5522694" y="4102202"/>
              <a:ext cx="180000" cy="180000"/>
            </a:xfrm>
            <a:prstGeom prst="rect">
              <a:avLst/>
            </a:prstGeom>
          </p:spPr>
        </p:pic>
      </p:grpSp>
      <p:sp>
        <p:nvSpPr>
          <p:cNvPr id="30" name="文本框 29"/>
          <p:cNvSpPr txBox="1"/>
          <p:nvPr/>
        </p:nvSpPr>
        <p:spPr>
          <a:xfrm>
            <a:off x="5497482" y="4484452"/>
            <a:ext cx="119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</a:rPr>
              <a:t>20XX.X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43357" y="506227"/>
            <a:ext cx="1705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项目规划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168029" y="9678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68029" y="10059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4855210" y="1820545"/>
            <a:ext cx="931545" cy="913765"/>
          </a:xfrm>
          <a:prstGeom prst="ellipse">
            <a:avLst/>
          </a:prstGeom>
          <a:solidFill>
            <a:srgbClr val="8A986F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6" name="椭圆 5"/>
          <p:cNvSpPr/>
          <p:nvPr/>
        </p:nvSpPr>
        <p:spPr>
          <a:xfrm>
            <a:off x="6358255" y="1820545"/>
            <a:ext cx="931545" cy="913765"/>
          </a:xfrm>
          <a:prstGeom prst="ellipse">
            <a:avLst/>
          </a:prstGeom>
          <a:solidFill>
            <a:srgbClr val="4E7069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124065" y="3180080"/>
            <a:ext cx="931545" cy="913765"/>
          </a:xfrm>
          <a:prstGeom prst="ellipse">
            <a:avLst/>
          </a:prstGeom>
          <a:solidFill>
            <a:srgbClr val="8A986F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358255" y="4572000"/>
            <a:ext cx="931545" cy="913765"/>
          </a:xfrm>
          <a:prstGeom prst="ellipse">
            <a:avLst/>
          </a:prstGeom>
          <a:solidFill>
            <a:srgbClr val="4E7069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851400" y="4572000"/>
            <a:ext cx="931545" cy="913765"/>
          </a:xfrm>
          <a:prstGeom prst="ellipse">
            <a:avLst/>
          </a:prstGeom>
          <a:solidFill>
            <a:srgbClr val="8A986F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151630" y="3196590"/>
            <a:ext cx="931545" cy="913765"/>
          </a:xfrm>
          <a:prstGeom prst="ellipse">
            <a:avLst/>
          </a:prstGeom>
          <a:solidFill>
            <a:srgbClr val="4E7069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467985" y="3004185"/>
            <a:ext cx="1256030" cy="1240155"/>
          </a:xfrm>
          <a:prstGeom prst="ellipse">
            <a:avLst/>
          </a:prstGeom>
          <a:solidFill>
            <a:srgbClr val="074D64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>
            <a:stCxn id="3" idx="6"/>
            <a:endCxn id="6" idx="2"/>
          </p:cNvCxnSpPr>
          <p:nvPr/>
        </p:nvCxnSpPr>
        <p:spPr>
          <a:xfrm>
            <a:off x="5786755" y="2277745"/>
            <a:ext cx="571500" cy="0"/>
          </a:xfrm>
          <a:prstGeom prst="line">
            <a:avLst/>
          </a:prstGeom>
          <a:ln w="12700">
            <a:solidFill>
              <a:srgbClr val="8A98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0" idx="7"/>
          </p:cNvCxnSpPr>
          <p:nvPr/>
        </p:nvCxnSpPr>
        <p:spPr>
          <a:xfrm flipV="1">
            <a:off x="4946650" y="2477770"/>
            <a:ext cx="1466850" cy="852805"/>
          </a:xfrm>
          <a:prstGeom prst="line">
            <a:avLst/>
          </a:prstGeom>
          <a:ln w="12700">
            <a:solidFill>
              <a:srgbClr val="8A98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9" idx="7"/>
          </p:cNvCxnSpPr>
          <p:nvPr/>
        </p:nvCxnSpPr>
        <p:spPr>
          <a:xfrm flipV="1">
            <a:off x="5647055" y="3962400"/>
            <a:ext cx="1615440" cy="743585"/>
          </a:xfrm>
          <a:prstGeom prst="line">
            <a:avLst/>
          </a:prstGeom>
          <a:ln w="12700">
            <a:solidFill>
              <a:srgbClr val="8A98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779135" y="5048250"/>
            <a:ext cx="581660" cy="0"/>
          </a:xfrm>
          <a:prstGeom prst="line">
            <a:avLst/>
          </a:prstGeom>
          <a:ln w="12700">
            <a:solidFill>
              <a:srgbClr val="8A98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5082540" y="3636645"/>
            <a:ext cx="384810" cy="0"/>
          </a:xfrm>
          <a:prstGeom prst="line">
            <a:avLst/>
          </a:prstGeom>
          <a:ln w="12700">
            <a:solidFill>
              <a:srgbClr val="8A98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717665" y="3636645"/>
            <a:ext cx="429260" cy="0"/>
          </a:xfrm>
          <a:prstGeom prst="line">
            <a:avLst/>
          </a:prstGeom>
          <a:ln w="12700">
            <a:solidFill>
              <a:srgbClr val="8A986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444359" y="3402963"/>
            <a:ext cx="1319026" cy="46166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关键词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pic>
        <p:nvPicPr>
          <p:cNvPr id="14" name="图形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571355" y="4803886"/>
            <a:ext cx="504000" cy="504000"/>
          </a:xfrm>
          <a:prstGeom prst="rect">
            <a:avLst/>
          </a:prstGeom>
        </p:spPr>
      </p:pic>
      <p:pic>
        <p:nvPicPr>
          <p:cNvPr id="15" name="图形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65045" y="2025126"/>
            <a:ext cx="504000" cy="504000"/>
          </a:xfrm>
          <a:prstGeom prst="rect">
            <a:avLst/>
          </a:prstGeom>
        </p:spPr>
      </p:pic>
      <p:pic>
        <p:nvPicPr>
          <p:cNvPr id="16" name="图形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063685" y="4744196"/>
            <a:ext cx="504000" cy="504000"/>
          </a:xfrm>
          <a:prstGeom prst="rect">
            <a:avLst/>
          </a:prstGeom>
        </p:spPr>
      </p:pic>
      <p:pic>
        <p:nvPicPr>
          <p:cNvPr id="17" name="图形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350490" y="3403076"/>
            <a:ext cx="504000" cy="504000"/>
          </a:xfrm>
          <a:prstGeom prst="rect">
            <a:avLst/>
          </a:prstGeom>
        </p:spPr>
      </p:pic>
      <p:pic>
        <p:nvPicPr>
          <p:cNvPr id="18" name="图形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337440" y="3379581"/>
            <a:ext cx="504000" cy="504000"/>
          </a:xfrm>
          <a:prstGeom prst="rect">
            <a:avLst/>
          </a:prstGeom>
        </p:spPr>
      </p:pic>
      <p:pic>
        <p:nvPicPr>
          <p:cNvPr id="53" name="图形 5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539065" y="2049780"/>
            <a:ext cx="504000" cy="5040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7369175" y="1718310"/>
            <a:ext cx="2725420" cy="1012190"/>
            <a:chOff x="11681" y="2501"/>
            <a:chExt cx="4292" cy="1594"/>
          </a:xfrm>
        </p:grpSpPr>
        <p:sp>
          <p:nvSpPr>
            <p:cNvPr id="19" name="矩形 18"/>
            <p:cNvSpPr/>
            <p:nvPr/>
          </p:nvSpPr>
          <p:spPr>
            <a:xfrm>
              <a:off x="11681" y="2501"/>
              <a:ext cx="2469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输入</a:t>
              </a:r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标题</a:t>
              </a:r>
              <a:endPara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1681" y="3071"/>
              <a:ext cx="4292" cy="102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388225" y="4545330"/>
            <a:ext cx="2725420" cy="1012190"/>
            <a:chOff x="11681" y="2501"/>
            <a:chExt cx="4292" cy="1594"/>
          </a:xfrm>
        </p:grpSpPr>
        <p:sp>
          <p:nvSpPr>
            <p:cNvPr id="25" name="矩形 24"/>
            <p:cNvSpPr/>
            <p:nvPr/>
          </p:nvSpPr>
          <p:spPr>
            <a:xfrm>
              <a:off x="11681" y="2501"/>
              <a:ext cx="2469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输入</a:t>
              </a:r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标题</a:t>
              </a:r>
              <a:endPara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1681" y="3071"/>
              <a:ext cx="4292" cy="102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145145" y="3141980"/>
            <a:ext cx="2725420" cy="1012190"/>
            <a:chOff x="11681" y="2501"/>
            <a:chExt cx="4292" cy="1594"/>
          </a:xfrm>
        </p:grpSpPr>
        <p:sp>
          <p:nvSpPr>
            <p:cNvPr id="28" name="矩形 27"/>
            <p:cNvSpPr/>
            <p:nvPr/>
          </p:nvSpPr>
          <p:spPr>
            <a:xfrm>
              <a:off x="11681" y="2501"/>
              <a:ext cx="2469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输入</a:t>
              </a:r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标题</a:t>
              </a:r>
              <a:endPara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11681" y="3071"/>
              <a:ext cx="4292" cy="102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2181225" y="1718310"/>
            <a:ext cx="2725420" cy="1012190"/>
            <a:chOff x="11681" y="2501"/>
            <a:chExt cx="4292" cy="1594"/>
          </a:xfrm>
        </p:grpSpPr>
        <p:sp>
          <p:nvSpPr>
            <p:cNvPr id="33" name="矩形 32"/>
            <p:cNvSpPr/>
            <p:nvPr/>
          </p:nvSpPr>
          <p:spPr>
            <a:xfrm>
              <a:off x="11979" y="2501"/>
              <a:ext cx="2469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r"/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输入</a:t>
              </a:r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标题</a:t>
              </a:r>
              <a:endPara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1681" y="3071"/>
              <a:ext cx="4292" cy="102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2200275" y="4545330"/>
            <a:ext cx="2725420" cy="1012190"/>
            <a:chOff x="11681" y="2501"/>
            <a:chExt cx="4292" cy="1594"/>
          </a:xfrm>
        </p:grpSpPr>
        <p:sp>
          <p:nvSpPr>
            <p:cNvPr id="38" name="矩形 37"/>
            <p:cNvSpPr/>
            <p:nvPr/>
          </p:nvSpPr>
          <p:spPr>
            <a:xfrm>
              <a:off x="12010" y="2501"/>
              <a:ext cx="2469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r"/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输入</a:t>
              </a:r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标题</a:t>
              </a:r>
              <a:endPara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1681" y="3071"/>
              <a:ext cx="4292" cy="102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1384935" y="3141980"/>
            <a:ext cx="2725420" cy="1012190"/>
            <a:chOff x="11681" y="2501"/>
            <a:chExt cx="4292" cy="1594"/>
          </a:xfrm>
        </p:grpSpPr>
        <p:sp>
          <p:nvSpPr>
            <p:cNvPr id="41" name="矩形 40"/>
            <p:cNvSpPr/>
            <p:nvPr/>
          </p:nvSpPr>
          <p:spPr>
            <a:xfrm>
              <a:off x="11994" y="2501"/>
              <a:ext cx="2469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r"/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输入</a:t>
              </a:r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标题</a:t>
              </a:r>
              <a:endPara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1681" y="3071"/>
              <a:ext cx="4292" cy="102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43357" y="506227"/>
            <a:ext cx="1705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项目规划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pic>
        <p:nvPicPr>
          <p:cNvPr id="9" name="图形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417060" y="2070100"/>
            <a:ext cx="3357880" cy="33578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24145" y="2771775"/>
            <a:ext cx="1758315" cy="2005330"/>
          </a:xfrm>
          <a:prstGeom prst="rect">
            <a:avLst/>
          </a:prstGeom>
          <a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 r="-1000" b="-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10676" y="1867854"/>
            <a:ext cx="540000" cy="540000"/>
          </a:xfrm>
          <a:prstGeom prst="rect">
            <a:avLst/>
          </a:prstGeom>
          <a:solidFill>
            <a:srgbClr val="074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 dirty="0">
                <a:latin typeface="汉仪宋韵朗黑W" panose="00020600040101010101" charset="-122"/>
                <a:ea typeface="汉仪宋韵朗黑W" panose="00020600040101010101" charset="-122"/>
              </a:rPr>
              <a:t>01</a:t>
            </a:r>
            <a:endParaRPr lang="en-US" altLang="zh-CN" sz="2000" b="1" dirty="0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10676" y="4612071"/>
            <a:ext cx="540000" cy="540000"/>
          </a:xfrm>
          <a:prstGeom prst="rect">
            <a:avLst/>
          </a:prstGeom>
          <a:solidFill>
            <a:srgbClr val="074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 dirty="0">
                <a:latin typeface="汉仪宋韵朗黑W" panose="00020600040101010101" charset="-122"/>
                <a:ea typeface="汉仪宋韵朗黑W" panose="00020600040101010101" charset="-122"/>
              </a:rPr>
              <a:t>05</a:t>
            </a:r>
            <a:endParaRPr lang="en-US" altLang="zh-CN" sz="2000" b="1" dirty="0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10676" y="3216150"/>
            <a:ext cx="540000" cy="540000"/>
          </a:xfrm>
          <a:prstGeom prst="rect">
            <a:avLst/>
          </a:prstGeom>
          <a:solidFill>
            <a:srgbClr val="4E7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 dirty="0">
                <a:latin typeface="汉仪宋韵朗黑W" panose="00020600040101010101" charset="-122"/>
                <a:ea typeface="汉仪宋韵朗黑W" panose="00020600040101010101" charset="-122"/>
              </a:rPr>
              <a:t>03</a:t>
            </a:r>
            <a:endParaRPr lang="en-US" altLang="zh-CN" sz="2000" b="1" dirty="0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41324" y="1867854"/>
            <a:ext cx="540000" cy="540000"/>
          </a:xfrm>
          <a:prstGeom prst="rect">
            <a:avLst/>
          </a:prstGeom>
          <a:solidFill>
            <a:srgbClr val="4E7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 dirty="0">
                <a:latin typeface="汉仪宋韵朗黑W" panose="00020600040101010101" charset="-122"/>
                <a:ea typeface="汉仪宋韵朗黑W" panose="00020600040101010101" charset="-122"/>
              </a:rPr>
              <a:t>02</a:t>
            </a:r>
            <a:endParaRPr lang="en-US" altLang="zh-CN" sz="2000" b="1" dirty="0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41324" y="4612071"/>
            <a:ext cx="540000" cy="540000"/>
          </a:xfrm>
          <a:prstGeom prst="rect">
            <a:avLst/>
          </a:prstGeom>
          <a:solidFill>
            <a:srgbClr val="4E7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 dirty="0">
                <a:latin typeface="汉仪宋韵朗黑W" panose="00020600040101010101" charset="-122"/>
                <a:ea typeface="汉仪宋韵朗黑W" panose="00020600040101010101" charset="-122"/>
              </a:rPr>
              <a:t>06</a:t>
            </a:r>
            <a:endParaRPr lang="en-US" altLang="zh-CN" sz="2000" b="1" dirty="0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41324" y="3216150"/>
            <a:ext cx="540000" cy="540000"/>
          </a:xfrm>
          <a:prstGeom prst="rect">
            <a:avLst/>
          </a:prstGeom>
          <a:solidFill>
            <a:srgbClr val="074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000" b="1" dirty="0">
                <a:latin typeface="汉仪宋韵朗黑W" panose="00020600040101010101" charset="-122"/>
                <a:ea typeface="汉仪宋韵朗黑W" panose="00020600040101010101" charset="-122"/>
              </a:rPr>
              <a:t>04</a:t>
            </a:r>
            <a:endParaRPr lang="en-US" altLang="zh-CN" sz="2000" b="1" dirty="0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87600" y="1573530"/>
            <a:ext cx="1578610" cy="461645"/>
          </a:xfrm>
          <a:prstGeom prst="rect">
            <a:avLst/>
          </a:prstGeom>
        </p:spPr>
        <p:txBody>
          <a:bodyPr wrap="square">
            <a:spAutoFit/>
          </a:bodyPr>
          <a:p>
            <a:pPr algn="r"/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输入标题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81455" y="1955165"/>
            <a:ext cx="2524125" cy="92964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请替换文字内容，修改文字内容，也可以直接复制你的内容到此。请替换文字内容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87600" y="2960370"/>
            <a:ext cx="1578610" cy="461645"/>
          </a:xfrm>
          <a:prstGeom prst="rect">
            <a:avLst/>
          </a:prstGeom>
        </p:spPr>
        <p:txBody>
          <a:bodyPr wrap="square">
            <a:spAutoFit/>
          </a:bodyPr>
          <a:p>
            <a:pPr algn="r"/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输入标题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79550" y="3342005"/>
            <a:ext cx="2526030" cy="92964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请替换文字内容，修改文字内容，也可以直接复制你的内容到此。请替换文字内容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87600" y="4394835"/>
            <a:ext cx="1578610" cy="461645"/>
          </a:xfrm>
          <a:prstGeom prst="rect">
            <a:avLst/>
          </a:prstGeom>
        </p:spPr>
        <p:txBody>
          <a:bodyPr wrap="square">
            <a:spAutoFit/>
          </a:bodyPr>
          <a:p>
            <a:pPr algn="r"/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输入标题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79550" y="4776470"/>
            <a:ext cx="2526030" cy="92964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请替换文字内容，修改文字内容，也可以直接复制你的内容到此。请替换文字内容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 flipH="1">
            <a:off x="8225155" y="1573530"/>
            <a:ext cx="1578610" cy="4616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输入标题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 flipH="1">
            <a:off x="8186420" y="1955165"/>
            <a:ext cx="2625725" cy="9296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请替换文字内容，修改文字内容，也可以直接复制你的内容到此。请替换文字内容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30" name="矩形 29"/>
          <p:cNvSpPr/>
          <p:nvPr/>
        </p:nvSpPr>
        <p:spPr>
          <a:xfrm flipH="1">
            <a:off x="8225155" y="2960370"/>
            <a:ext cx="1578610" cy="4616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输入标题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8186420" y="3342005"/>
            <a:ext cx="2614930" cy="9296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请替换文字内容，修改文字内容，也可以直接复制你的内容到此。请替换文字内容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33" name="矩形 32"/>
          <p:cNvSpPr/>
          <p:nvPr/>
        </p:nvSpPr>
        <p:spPr>
          <a:xfrm flipH="1">
            <a:off x="8225155" y="4394835"/>
            <a:ext cx="1578610" cy="46164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输入标题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34" name="矩形 33"/>
          <p:cNvSpPr/>
          <p:nvPr/>
        </p:nvSpPr>
        <p:spPr>
          <a:xfrm flipH="1">
            <a:off x="8186420" y="4776470"/>
            <a:ext cx="2595880" cy="9296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请替换文字内容，修改文字内容，也可以直接复制你的内容到此。请替换文字内容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168029" y="9678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168029" y="10059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43357" y="506227"/>
            <a:ext cx="1705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项目规划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168029" y="9678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68029" y="10059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：形状 5"/>
          <p:cNvSpPr/>
          <p:nvPr/>
        </p:nvSpPr>
        <p:spPr bwMode="auto">
          <a:xfrm>
            <a:off x="2320925" y="3837940"/>
            <a:ext cx="164465" cy="1250950"/>
          </a:xfrm>
          <a:custGeom>
            <a:avLst/>
            <a:gdLst>
              <a:gd name="T0" fmla="*/ 256 w 669"/>
              <a:gd name="T1" fmla="*/ 0 h 5309"/>
              <a:gd name="T2" fmla="*/ 256 w 669"/>
              <a:gd name="T3" fmla="*/ 4149 h 5309"/>
              <a:gd name="T4" fmla="*/ 669 w 669"/>
              <a:gd name="T5" fmla="*/ 5127 h 5309"/>
              <a:gd name="T6" fmla="*/ 486 w 669"/>
              <a:gd name="T7" fmla="*/ 5309 h 5309"/>
              <a:gd name="T8" fmla="*/ 0 w 669"/>
              <a:gd name="T9" fmla="*/ 4161 h 5309"/>
              <a:gd name="T10" fmla="*/ 0 w 669"/>
              <a:gd name="T11" fmla="*/ 0 h 5309"/>
              <a:gd name="T12" fmla="*/ 256 w 669"/>
              <a:gd name="T13" fmla="*/ 0 h 5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9" h="5309">
                <a:moveTo>
                  <a:pt x="256" y="0"/>
                </a:moveTo>
                <a:lnTo>
                  <a:pt x="256" y="4149"/>
                </a:lnTo>
                <a:cubicBezTo>
                  <a:pt x="256" y="4531"/>
                  <a:pt x="415" y="4878"/>
                  <a:pt x="669" y="5127"/>
                </a:cubicBezTo>
                <a:lnTo>
                  <a:pt x="486" y="5309"/>
                </a:lnTo>
                <a:cubicBezTo>
                  <a:pt x="187" y="5017"/>
                  <a:pt x="0" y="4610"/>
                  <a:pt x="0" y="4161"/>
                </a:cubicBezTo>
                <a:lnTo>
                  <a:pt x="0" y="0"/>
                </a:lnTo>
                <a:lnTo>
                  <a:pt x="256" y="0"/>
                </a:lnTo>
                <a:close/>
              </a:path>
            </a:pathLst>
          </a:custGeom>
          <a:solidFill>
            <a:srgbClr val="8A986F">
              <a:alpha val="63000"/>
            </a:srgb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p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0" name="任意多边形：形状 6"/>
          <p:cNvSpPr/>
          <p:nvPr/>
        </p:nvSpPr>
        <p:spPr bwMode="auto">
          <a:xfrm>
            <a:off x="2320925" y="2075180"/>
            <a:ext cx="164465" cy="1250950"/>
          </a:xfrm>
          <a:custGeom>
            <a:avLst/>
            <a:gdLst>
              <a:gd name="T0" fmla="*/ 669 w 669"/>
              <a:gd name="T1" fmla="*/ 182 h 5308"/>
              <a:gd name="T2" fmla="*/ 256 w 669"/>
              <a:gd name="T3" fmla="*/ 1160 h 5308"/>
              <a:gd name="T4" fmla="*/ 256 w 669"/>
              <a:gd name="T5" fmla="*/ 5308 h 5308"/>
              <a:gd name="T6" fmla="*/ 0 w 669"/>
              <a:gd name="T7" fmla="*/ 5308 h 5308"/>
              <a:gd name="T8" fmla="*/ 0 w 669"/>
              <a:gd name="T9" fmla="*/ 1148 h 5308"/>
              <a:gd name="T10" fmla="*/ 486 w 669"/>
              <a:gd name="T11" fmla="*/ 0 h 5308"/>
              <a:gd name="T12" fmla="*/ 669 w 669"/>
              <a:gd name="T13" fmla="*/ 182 h 5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9" h="5308">
                <a:moveTo>
                  <a:pt x="669" y="182"/>
                </a:moveTo>
                <a:cubicBezTo>
                  <a:pt x="415" y="431"/>
                  <a:pt x="256" y="778"/>
                  <a:pt x="256" y="1160"/>
                </a:cubicBezTo>
                <a:lnTo>
                  <a:pt x="256" y="5308"/>
                </a:lnTo>
                <a:lnTo>
                  <a:pt x="0" y="5308"/>
                </a:lnTo>
                <a:lnTo>
                  <a:pt x="0" y="1148"/>
                </a:lnTo>
                <a:cubicBezTo>
                  <a:pt x="0" y="699"/>
                  <a:pt x="187" y="292"/>
                  <a:pt x="486" y="0"/>
                </a:cubicBezTo>
                <a:lnTo>
                  <a:pt x="669" y="182"/>
                </a:lnTo>
                <a:close/>
              </a:path>
            </a:pathLst>
          </a:custGeom>
          <a:solidFill>
            <a:srgbClr val="8A986F">
              <a:alpha val="63000"/>
            </a:srgb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p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1" name="任意多边形：形状 8"/>
          <p:cNvSpPr/>
          <p:nvPr/>
        </p:nvSpPr>
        <p:spPr bwMode="auto">
          <a:xfrm>
            <a:off x="2437765" y="1883410"/>
            <a:ext cx="1410335" cy="238760"/>
          </a:xfrm>
          <a:custGeom>
            <a:avLst/>
            <a:gdLst>
              <a:gd name="T0" fmla="*/ 6397 w 7145"/>
              <a:gd name="T1" fmla="*/ 375 h 1015"/>
              <a:gd name="T2" fmla="*/ 6279 w 7145"/>
              <a:gd name="T3" fmla="*/ 0 h 1015"/>
              <a:gd name="T4" fmla="*/ 7145 w 7145"/>
              <a:gd name="T5" fmla="*/ 499 h 1015"/>
              <a:gd name="T6" fmla="*/ 6279 w 7145"/>
              <a:gd name="T7" fmla="*/ 997 h 1015"/>
              <a:gd name="T8" fmla="*/ 6397 w 7145"/>
              <a:gd name="T9" fmla="*/ 623 h 1015"/>
              <a:gd name="T10" fmla="*/ 1140 w 7145"/>
              <a:gd name="T11" fmla="*/ 623 h 1015"/>
              <a:gd name="T12" fmla="*/ 183 w 7145"/>
              <a:gd name="T13" fmla="*/ 1015 h 1015"/>
              <a:gd name="T14" fmla="*/ 0 w 7145"/>
              <a:gd name="T15" fmla="*/ 833 h 1015"/>
              <a:gd name="T16" fmla="*/ 1120 w 7145"/>
              <a:gd name="T17" fmla="*/ 375 h 1015"/>
              <a:gd name="T18" fmla="*/ 6397 w 7145"/>
              <a:gd name="T19" fmla="*/ 375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45" h="1015">
                <a:moveTo>
                  <a:pt x="6397" y="375"/>
                </a:moveTo>
                <a:lnTo>
                  <a:pt x="6279" y="0"/>
                </a:lnTo>
                <a:lnTo>
                  <a:pt x="7145" y="499"/>
                </a:lnTo>
                <a:lnTo>
                  <a:pt x="6279" y="997"/>
                </a:lnTo>
                <a:lnTo>
                  <a:pt x="6397" y="623"/>
                </a:lnTo>
                <a:lnTo>
                  <a:pt x="1140" y="623"/>
                </a:lnTo>
                <a:cubicBezTo>
                  <a:pt x="769" y="623"/>
                  <a:pt x="430" y="773"/>
                  <a:pt x="183" y="1015"/>
                </a:cubicBezTo>
                <a:lnTo>
                  <a:pt x="0" y="833"/>
                </a:lnTo>
                <a:cubicBezTo>
                  <a:pt x="290" y="550"/>
                  <a:pt x="686" y="375"/>
                  <a:pt x="1120" y="375"/>
                </a:cubicBezTo>
                <a:lnTo>
                  <a:pt x="6397" y="375"/>
                </a:lnTo>
                <a:close/>
              </a:path>
            </a:pathLst>
          </a:custGeom>
          <a:solidFill>
            <a:srgbClr val="8A986F">
              <a:alpha val="63000"/>
            </a:srgb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p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2" name="任意多边形：形状 7"/>
          <p:cNvSpPr/>
          <p:nvPr/>
        </p:nvSpPr>
        <p:spPr bwMode="auto">
          <a:xfrm>
            <a:off x="2320925" y="2910840"/>
            <a:ext cx="1506220" cy="233680"/>
          </a:xfrm>
          <a:custGeom>
            <a:avLst/>
            <a:gdLst>
              <a:gd name="T0" fmla="*/ 0 w 7631"/>
              <a:gd name="T1" fmla="*/ 374 h 997"/>
              <a:gd name="T2" fmla="*/ 6883 w 7631"/>
              <a:gd name="T3" fmla="*/ 374 h 997"/>
              <a:gd name="T4" fmla="*/ 6765 w 7631"/>
              <a:gd name="T5" fmla="*/ 0 h 997"/>
              <a:gd name="T6" fmla="*/ 7631 w 7631"/>
              <a:gd name="T7" fmla="*/ 498 h 997"/>
              <a:gd name="T8" fmla="*/ 6765 w 7631"/>
              <a:gd name="T9" fmla="*/ 997 h 997"/>
              <a:gd name="T10" fmla="*/ 6883 w 7631"/>
              <a:gd name="T11" fmla="*/ 622 h 997"/>
              <a:gd name="T12" fmla="*/ 0 w 7631"/>
              <a:gd name="T13" fmla="*/ 622 h 997"/>
              <a:gd name="T14" fmla="*/ 0 w 7631"/>
              <a:gd name="T15" fmla="*/ 374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31" h="997">
                <a:moveTo>
                  <a:pt x="0" y="374"/>
                </a:moveTo>
                <a:lnTo>
                  <a:pt x="6883" y="374"/>
                </a:lnTo>
                <a:lnTo>
                  <a:pt x="6765" y="0"/>
                </a:lnTo>
                <a:lnTo>
                  <a:pt x="7631" y="498"/>
                </a:lnTo>
                <a:lnTo>
                  <a:pt x="6765" y="997"/>
                </a:lnTo>
                <a:lnTo>
                  <a:pt x="6883" y="622"/>
                </a:lnTo>
                <a:lnTo>
                  <a:pt x="0" y="622"/>
                </a:lnTo>
                <a:lnTo>
                  <a:pt x="0" y="374"/>
                </a:lnTo>
                <a:close/>
              </a:path>
            </a:pathLst>
          </a:custGeom>
          <a:solidFill>
            <a:srgbClr val="8A986F">
              <a:alpha val="63000"/>
            </a:srgb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p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3" name="任意多边形：形状 9"/>
          <p:cNvSpPr/>
          <p:nvPr/>
        </p:nvSpPr>
        <p:spPr bwMode="auto">
          <a:xfrm>
            <a:off x="2320925" y="4017645"/>
            <a:ext cx="1506220" cy="235585"/>
          </a:xfrm>
          <a:custGeom>
            <a:avLst/>
            <a:gdLst>
              <a:gd name="T0" fmla="*/ 6883 w 7631"/>
              <a:gd name="T1" fmla="*/ 375 h 997"/>
              <a:gd name="T2" fmla="*/ 6765 w 7631"/>
              <a:gd name="T3" fmla="*/ 0 h 997"/>
              <a:gd name="T4" fmla="*/ 7631 w 7631"/>
              <a:gd name="T5" fmla="*/ 499 h 997"/>
              <a:gd name="T6" fmla="*/ 6765 w 7631"/>
              <a:gd name="T7" fmla="*/ 997 h 997"/>
              <a:gd name="T8" fmla="*/ 6883 w 7631"/>
              <a:gd name="T9" fmla="*/ 623 h 997"/>
              <a:gd name="T10" fmla="*/ 0 w 7631"/>
              <a:gd name="T11" fmla="*/ 623 h 997"/>
              <a:gd name="T12" fmla="*/ 0 w 7631"/>
              <a:gd name="T13" fmla="*/ 375 h 997"/>
              <a:gd name="T14" fmla="*/ 6883 w 7631"/>
              <a:gd name="T15" fmla="*/ 375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631" h="997">
                <a:moveTo>
                  <a:pt x="6883" y="375"/>
                </a:moveTo>
                <a:lnTo>
                  <a:pt x="6765" y="0"/>
                </a:lnTo>
                <a:lnTo>
                  <a:pt x="7631" y="499"/>
                </a:lnTo>
                <a:lnTo>
                  <a:pt x="6765" y="997"/>
                </a:lnTo>
                <a:lnTo>
                  <a:pt x="6883" y="623"/>
                </a:lnTo>
                <a:lnTo>
                  <a:pt x="0" y="623"/>
                </a:lnTo>
                <a:lnTo>
                  <a:pt x="0" y="375"/>
                </a:lnTo>
                <a:lnTo>
                  <a:pt x="6883" y="375"/>
                </a:lnTo>
                <a:close/>
              </a:path>
            </a:pathLst>
          </a:custGeom>
          <a:solidFill>
            <a:srgbClr val="8A986F">
              <a:alpha val="63000"/>
            </a:srgb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p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4" name="任意多边形：形状 10"/>
          <p:cNvSpPr/>
          <p:nvPr/>
        </p:nvSpPr>
        <p:spPr bwMode="auto">
          <a:xfrm>
            <a:off x="2437765" y="5041900"/>
            <a:ext cx="1410335" cy="240665"/>
          </a:xfrm>
          <a:custGeom>
            <a:avLst/>
            <a:gdLst>
              <a:gd name="T0" fmla="*/ 6397 w 7145"/>
              <a:gd name="T1" fmla="*/ 392 h 1015"/>
              <a:gd name="T2" fmla="*/ 6279 w 7145"/>
              <a:gd name="T3" fmla="*/ 18 h 1015"/>
              <a:gd name="T4" fmla="*/ 7145 w 7145"/>
              <a:gd name="T5" fmla="*/ 516 h 1015"/>
              <a:gd name="T6" fmla="*/ 6279 w 7145"/>
              <a:gd name="T7" fmla="*/ 1015 h 1015"/>
              <a:gd name="T8" fmla="*/ 6397 w 7145"/>
              <a:gd name="T9" fmla="*/ 640 h 1015"/>
              <a:gd name="T10" fmla="*/ 1120 w 7145"/>
              <a:gd name="T11" fmla="*/ 640 h 1015"/>
              <a:gd name="T12" fmla="*/ 0 w 7145"/>
              <a:gd name="T13" fmla="*/ 182 h 1015"/>
              <a:gd name="T14" fmla="*/ 183 w 7145"/>
              <a:gd name="T15" fmla="*/ 0 h 1015"/>
              <a:gd name="T16" fmla="*/ 1140 w 7145"/>
              <a:gd name="T17" fmla="*/ 392 h 1015"/>
              <a:gd name="T18" fmla="*/ 6397 w 7145"/>
              <a:gd name="T19" fmla="*/ 392 h 1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45" h="1015">
                <a:moveTo>
                  <a:pt x="6397" y="392"/>
                </a:moveTo>
                <a:lnTo>
                  <a:pt x="6279" y="18"/>
                </a:lnTo>
                <a:lnTo>
                  <a:pt x="7145" y="516"/>
                </a:lnTo>
                <a:lnTo>
                  <a:pt x="6279" y="1015"/>
                </a:lnTo>
                <a:lnTo>
                  <a:pt x="6397" y="640"/>
                </a:lnTo>
                <a:lnTo>
                  <a:pt x="1120" y="640"/>
                </a:lnTo>
                <a:cubicBezTo>
                  <a:pt x="686" y="640"/>
                  <a:pt x="290" y="465"/>
                  <a:pt x="0" y="182"/>
                </a:cubicBezTo>
                <a:lnTo>
                  <a:pt x="183" y="0"/>
                </a:lnTo>
                <a:cubicBezTo>
                  <a:pt x="430" y="242"/>
                  <a:pt x="769" y="392"/>
                  <a:pt x="1140" y="392"/>
                </a:cubicBezTo>
                <a:lnTo>
                  <a:pt x="6397" y="392"/>
                </a:lnTo>
                <a:close/>
              </a:path>
            </a:pathLst>
          </a:custGeom>
          <a:solidFill>
            <a:srgbClr val="8A986F">
              <a:alpha val="63000"/>
            </a:srgb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p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1584960" y="2861945"/>
            <a:ext cx="1570990" cy="1501775"/>
          </a:xfrm>
          <a:prstGeom prst="diamond">
            <a:avLst/>
          </a:prstGeom>
          <a:solidFill>
            <a:srgbClr val="8A9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8" name="六边形 17"/>
          <p:cNvSpPr/>
          <p:nvPr/>
        </p:nvSpPr>
        <p:spPr>
          <a:xfrm>
            <a:off x="4189730" y="1571625"/>
            <a:ext cx="6398895" cy="909320"/>
          </a:xfrm>
          <a:prstGeom prst="hexagon">
            <a:avLst/>
          </a:prstGeom>
          <a:solidFill>
            <a:srgbClr val="4E706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26" name="六边形 25"/>
          <p:cNvSpPr/>
          <p:nvPr/>
        </p:nvSpPr>
        <p:spPr>
          <a:xfrm>
            <a:off x="3965575" y="1571625"/>
            <a:ext cx="1983740" cy="542290"/>
          </a:xfrm>
          <a:prstGeom prst="hexagon">
            <a:avLst/>
          </a:prstGeom>
          <a:solidFill>
            <a:srgbClr val="4E7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4189730" y="2573020"/>
            <a:ext cx="6398895" cy="909320"/>
          </a:xfrm>
          <a:prstGeom prst="hexagon">
            <a:avLst/>
          </a:prstGeom>
          <a:solidFill>
            <a:srgbClr val="074D6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3965575" y="2573020"/>
            <a:ext cx="1983740" cy="571500"/>
          </a:xfrm>
          <a:prstGeom prst="hexagon">
            <a:avLst/>
          </a:prstGeom>
          <a:solidFill>
            <a:srgbClr val="074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p>
            <a:pPr algn="ctr"/>
            <a:endParaRPr lang="zh-CN" altLang="en-US" dirty="0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47" name="六边形 46"/>
          <p:cNvSpPr/>
          <p:nvPr/>
        </p:nvSpPr>
        <p:spPr>
          <a:xfrm>
            <a:off x="4189730" y="3680460"/>
            <a:ext cx="6398895" cy="909320"/>
          </a:xfrm>
          <a:prstGeom prst="hexagon">
            <a:avLst/>
          </a:prstGeom>
          <a:solidFill>
            <a:srgbClr val="4E7069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3965575" y="3680460"/>
            <a:ext cx="1983740" cy="567690"/>
          </a:xfrm>
          <a:prstGeom prst="hexagon">
            <a:avLst/>
          </a:prstGeom>
          <a:solidFill>
            <a:srgbClr val="4E7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50" name="六边形 49"/>
          <p:cNvSpPr/>
          <p:nvPr/>
        </p:nvSpPr>
        <p:spPr>
          <a:xfrm>
            <a:off x="4189730" y="4707890"/>
            <a:ext cx="6398895" cy="909320"/>
          </a:xfrm>
          <a:prstGeom prst="hexagon">
            <a:avLst/>
          </a:prstGeom>
          <a:solidFill>
            <a:srgbClr val="074D6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51" name="六边形 50"/>
          <p:cNvSpPr/>
          <p:nvPr/>
        </p:nvSpPr>
        <p:spPr>
          <a:xfrm>
            <a:off x="3965575" y="4707890"/>
            <a:ext cx="1983740" cy="546100"/>
          </a:xfrm>
          <a:prstGeom prst="hexagon">
            <a:avLst/>
          </a:prstGeom>
          <a:solidFill>
            <a:srgbClr val="074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p>
            <a:pPr algn="ctr"/>
            <a:endParaRPr lang="zh-CN" altLang="en-US" dirty="0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882140" y="3207385"/>
            <a:ext cx="976630" cy="82994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392295" y="1635125"/>
            <a:ext cx="115189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关键词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392295" y="2649220"/>
            <a:ext cx="115189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关键词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392295" y="3756660"/>
            <a:ext cx="115189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关键词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392295" y="4772660"/>
            <a:ext cx="1151890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关键词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61" name="矩形 60"/>
          <p:cNvSpPr/>
          <p:nvPr/>
        </p:nvSpPr>
        <p:spPr>
          <a:xfrm flipH="1">
            <a:off x="6102350" y="1717040"/>
            <a:ext cx="4109720" cy="6502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请替换文字内容，修改文字内容，也可以直接复制你的内容到此。请替换文字内容，修改文字内容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62" name="矩形 61"/>
          <p:cNvSpPr/>
          <p:nvPr/>
        </p:nvSpPr>
        <p:spPr>
          <a:xfrm flipH="1">
            <a:off x="6102350" y="2727325"/>
            <a:ext cx="4109720" cy="6502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请替换文字内容，修改文字内容，也可以直接复制你的内容到此。请替换文字内容，修改文字内容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63" name="矩形 62"/>
          <p:cNvSpPr/>
          <p:nvPr/>
        </p:nvSpPr>
        <p:spPr>
          <a:xfrm flipH="1">
            <a:off x="6102350" y="3870960"/>
            <a:ext cx="4109720" cy="6502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请替换文字内容，修改文字内容，也可以直接复制你的内容到此。请替换文字内容，修改文字内容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64" name="矩形 63"/>
          <p:cNvSpPr/>
          <p:nvPr/>
        </p:nvSpPr>
        <p:spPr>
          <a:xfrm flipH="1">
            <a:off x="6102350" y="4825365"/>
            <a:ext cx="4109720" cy="6502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请替换文字内容，修改文字内容，也可以直接复制你的内容到此。请替换文字内容，修改文字内容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2764514" y="1911443"/>
            <a:ext cx="6092407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2764513" y="3740243"/>
            <a:ext cx="6662975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764513" y="1911443"/>
            <a:ext cx="1913814" cy="18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50529" y="2672433"/>
            <a:ext cx="1141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</a:rPr>
              <a:t>03</a:t>
            </a:r>
            <a:endParaRPr lang="zh-CN" altLang="en-US" sz="48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0529" y="2263349"/>
            <a:ext cx="1141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</a:rPr>
              <a:t>PART</a:t>
            </a:r>
            <a:endParaRPr lang="zh-CN" altLang="en-US" sz="28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427486" y="1911443"/>
            <a:ext cx="1" cy="182880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571505" y="3899731"/>
            <a:ext cx="3648543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571506" y="2402960"/>
            <a:ext cx="0" cy="149966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042893" y="2261961"/>
            <a:ext cx="4020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MARKET ANALYSIS</a:t>
            </a:r>
            <a:endParaRPr lang="en-US" altLang="zh-CN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25416" y="2788272"/>
            <a:ext cx="28639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市场分析</a:t>
            </a:r>
            <a:endParaRPr lang="en-US" altLang="zh-CN" sz="40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43357" y="506227"/>
            <a:ext cx="1705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市场分析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168029" y="9678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68029" y="10059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168029" y="10059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726763" y="1788075"/>
            <a:ext cx="5324953" cy="3684160"/>
            <a:chOff x="1726763" y="1788075"/>
            <a:chExt cx="5324953" cy="3684160"/>
          </a:xfrm>
          <a:blipFill>
            <a:blip r:embed="rId1"/>
            <a:stretch>
              <a:fillRect/>
            </a:stretch>
          </a:blipFill>
        </p:grpSpPr>
        <p:sp>
          <p:nvSpPr>
            <p:cNvPr id="8" name="矩形 7"/>
            <p:cNvSpPr/>
            <p:nvPr/>
          </p:nvSpPr>
          <p:spPr>
            <a:xfrm>
              <a:off x="1726763" y="1788075"/>
              <a:ext cx="2467453" cy="3684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584263" y="1788075"/>
              <a:ext cx="2467453" cy="368416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584263" y="1775253"/>
            <a:ext cx="2467453" cy="3684160"/>
          </a:xfrm>
          <a:prstGeom prst="rect">
            <a:avLst/>
          </a:prstGeom>
          <a:gradFill flip="none" rotWithShape="1">
            <a:gsLst>
              <a:gs pos="0">
                <a:srgbClr val="4E7069">
                  <a:alpha val="56000"/>
                </a:srgbClr>
              </a:gs>
              <a:gs pos="100000">
                <a:srgbClr val="074D64">
                  <a:alpha val="60000"/>
                </a:srgb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6219874" y="4444630"/>
            <a:ext cx="831843" cy="1027605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29323" y="4012929"/>
            <a:ext cx="1972020" cy="1033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sym typeface="思源宋体 CN" panose="02020400000000000000" pitchFamily="18" charset="-122"/>
              </a:rPr>
              <a:t>请替换文字内容，修改文字内容，也可以直接复制你的内容到此。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+mn-ea"/>
              <a:sym typeface="思源宋体 CN" panose="02020400000000000000" pitchFamily="18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311334" y="2220305"/>
            <a:ext cx="1007999" cy="100800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882072" y="3525864"/>
            <a:ext cx="1599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  <a:sym typeface="思源宋体 CN" panose="02020400000000000000" pitchFamily="18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+mn-ea"/>
              <a:sym typeface="思源宋体 CN" panose="02020400000000000000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46333" y="5073578"/>
            <a:ext cx="7323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074D64"/>
                </a:solidFill>
                <a:latin typeface="+mn-ea"/>
                <a:sym typeface="思源宋体 CN" panose="02020400000000000000" pitchFamily="18" charset="-122"/>
              </a:rPr>
              <a:t>02</a:t>
            </a:r>
            <a:endParaRPr lang="zh-CN" altLang="en-US" sz="2400" dirty="0">
              <a:solidFill>
                <a:srgbClr val="074D64"/>
              </a:solidFill>
              <a:latin typeface="+mn-ea"/>
              <a:sym typeface="思源宋体 CN" panose="02020400000000000000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26763" y="1788075"/>
            <a:ext cx="2467453" cy="3684160"/>
          </a:xfrm>
          <a:prstGeom prst="rect">
            <a:avLst/>
          </a:prstGeom>
          <a:gradFill flip="none" rotWithShape="1">
            <a:gsLst>
              <a:gs pos="0">
                <a:srgbClr val="4E7069">
                  <a:alpha val="56000"/>
                </a:srgbClr>
              </a:gs>
              <a:gs pos="100000">
                <a:srgbClr val="074D64">
                  <a:alpha val="60000"/>
                </a:srgb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3362374" y="4444630"/>
            <a:ext cx="831843" cy="1027605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71823" y="4012929"/>
            <a:ext cx="1972020" cy="1033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  <a:sym typeface="思源宋体 CN" panose="02020400000000000000" pitchFamily="18" charset="-122"/>
              </a:rPr>
              <a:t>请替换文字内容，修改文字内容，也可以直接复制你的内容到此。</a:t>
            </a:r>
            <a:endParaRPr lang="zh-CN" altLang="en-US" sz="1400" dirty="0">
              <a:solidFill>
                <a:schemeClr val="bg1"/>
              </a:solidFill>
              <a:latin typeface="+mn-ea"/>
              <a:sym typeface="思源宋体 CN" panose="02020400000000000000" pitchFamily="18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453834" y="2220305"/>
            <a:ext cx="1007999" cy="100800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24572" y="3525864"/>
            <a:ext cx="1599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+mn-ea"/>
                <a:sym typeface="思源宋体 CN" panose="02020400000000000000" pitchFamily="18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+mn-ea"/>
              <a:sym typeface="思源宋体 CN" panose="02020400000000000000" pitchFamily="18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88833" y="5073578"/>
            <a:ext cx="7323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074D64"/>
                </a:solidFill>
                <a:latin typeface="+mn-ea"/>
                <a:sym typeface="思源宋体 CN" panose="02020400000000000000" pitchFamily="18" charset="-122"/>
              </a:rPr>
              <a:t>01</a:t>
            </a:r>
            <a:endParaRPr lang="zh-CN" altLang="en-US" sz="2400" dirty="0">
              <a:solidFill>
                <a:srgbClr val="074D64"/>
              </a:solidFill>
              <a:latin typeface="+mn-ea"/>
              <a:sym typeface="思源宋体 CN" panose="02020400000000000000" pitchFamily="18" charset="-122"/>
            </a:endParaRPr>
          </a:p>
        </p:txBody>
      </p:sp>
      <p:pic>
        <p:nvPicPr>
          <p:cNvPr id="3" name="图形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690" y="2454386"/>
            <a:ext cx="540000" cy="540000"/>
          </a:xfrm>
          <a:prstGeom prst="rect">
            <a:avLst/>
          </a:prstGeom>
        </p:spPr>
      </p:pic>
      <p:pic>
        <p:nvPicPr>
          <p:cNvPr id="24" name="图形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560" y="2463911"/>
            <a:ext cx="540000" cy="540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579360" y="1715770"/>
            <a:ext cx="3076575" cy="1129665"/>
            <a:chOff x="11936" y="2702"/>
            <a:chExt cx="4845" cy="1779"/>
          </a:xfrm>
        </p:grpSpPr>
        <p:sp>
          <p:nvSpPr>
            <p:cNvPr id="16" name="矩形 15"/>
            <p:cNvSpPr/>
            <p:nvPr/>
          </p:nvSpPr>
          <p:spPr>
            <a:xfrm flipH="1">
              <a:off x="12503" y="3497"/>
              <a:ext cx="4278" cy="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思源宋体 CN" panose="02020400000000000000" pitchFamily="18" charset="-122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flipH="1">
              <a:off x="12557" y="2702"/>
              <a:ext cx="2496" cy="8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思源宋体 CN" panose="02020400000000000000" pitchFamily="18" charset="-122"/>
                </a:rPr>
                <a:t>输入标题</a:t>
              </a:r>
              <a:endPara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endParaRPr>
            </a:p>
          </p:txBody>
        </p:sp>
        <p:pic>
          <p:nvPicPr>
            <p:cNvPr id="25" name="图形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936" y="2838"/>
              <a:ext cx="567" cy="567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7579360" y="3054985"/>
            <a:ext cx="3076575" cy="1129665"/>
            <a:chOff x="11936" y="2702"/>
            <a:chExt cx="4845" cy="1779"/>
          </a:xfrm>
        </p:grpSpPr>
        <p:sp>
          <p:nvSpPr>
            <p:cNvPr id="28" name="矩形 27"/>
            <p:cNvSpPr/>
            <p:nvPr/>
          </p:nvSpPr>
          <p:spPr>
            <a:xfrm flipH="1">
              <a:off x="12503" y="3497"/>
              <a:ext cx="4278" cy="98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思源宋体 CN" panose="02020400000000000000" pitchFamily="18" charset="-122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flipH="1">
              <a:off x="12557" y="2702"/>
              <a:ext cx="2496" cy="84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思源宋体 CN" panose="02020400000000000000" pitchFamily="18" charset="-122"/>
                </a:rPr>
                <a:t>输入标题</a:t>
              </a:r>
              <a:endPara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endParaRPr>
            </a:p>
          </p:txBody>
        </p:sp>
        <p:pic>
          <p:nvPicPr>
            <p:cNvPr id="30" name="图形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1936" y="2838"/>
              <a:ext cx="567" cy="567"/>
            </a:xfrm>
            <a:prstGeom prst="rect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7579360" y="4394200"/>
            <a:ext cx="3076575" cy="1129665"/>
            <a:chOff x="11936" y="2702"/>
            <a:chExt cx="4845" cy="1779"/>
          </a:xfrm>
        </p:grpSpPr>
        <p:sp>
          <p:nvSpPr>
            <p:cNvPr id="32" name="矩形 31"/>
            <p:cNvSpPr/>
            <p:nvPr/>
          </p:nvSpPr>
          <p:spPr>
            <a:xfrm flipH="1">
              <a:off x="12503" y="3497"/>
              <a:ext cx="4278" cy="98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思源宋体 CN" panose="02020400000000000000" pitchFamily="18" charset="-122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flipH="1">
              <a:off x="12557" y="2702"/>
              <a:ext cx="2496" cy="84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思源宋体 CN" panose="02020400000000000000" pitchFamily="18" charset="-122"/>
                </a:rPr>
                <a:t>输入标题</a:t>
              </a:r>
              <a:endPara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endParaRPr>
            </a:p>
          </p:txBody>
        </p:sp>
        <p:pic>
          <p:nvPicPr>
            <p:cNvPr id="34" name="图形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936" y="2838"/>
              <a:ext cx="567" cy="56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43357" y="506227"/>
            <a:ext cx="1705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市场分析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168029" y="9678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68029" y="10059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434465" y="1992630"/>
            <a:ext cx="4363085" cy="699770"/>
            <a:chOff x="2067" y="3138"/>
            <a:chExt cx="6871" cy="1102"/>
          </a:xfrm>
        </p:grpSpPr>
        <p:grpSp>
          <p:nvGrpSpPr>
            <p:cNvPr id="3" name="组合 2"/>
            <p:cNvGrpSpPr/>
            <p:nvPr/>
          </p:nvGrpSpPr>
          <p:grpSpPr>
            <a:xfrm>
              <a:off x="3494" y="3138"/>
              <a:ext cx="5444" cy="1102"/>
              <a:chOff x="3087" y="3121"/>
              <a:chExt cx="5444" cy="1102"/>
            </a:xfrm>
            <a:solidFill>
              <a:srgbClr val="4E7069"/>
            </a:solidFill>
          </p:grpSpPr>
          <p:sp>
            <p:nvSpPr>
              <p:cNvPr id="53261" name="椭圆 60"/>
              <p:cNvSpPr/>
              <p:nvPr/>
            </p:nvSpPr>
            <p:spPr>
              <a:xfrm>
                <a:off x="3087" y="3121"/>
                <a:ext cx="1102" cy="1102"/>
              </a:xfrm>
              <a:prstGeom prst="ellipse">
                <a:avLst/>
              </a:prstGeom>
              <a:grpFill/>
              <a:ln w="12700">
                <a:noFill/>
              </a:ln>
            </p:spPr>
            <p:txBody>
              <a:bodyPr anchor="ctr" anchorCtr="0"/>
              <a:p>
                <a:pPr algn="ctr">
                  <a:buFont typeface="Arial" panose="020B0604020202020204" pitchFamily="34" charset="0"/>
                </a:pPr>
                <a:endParaRPr lang="zh-CN" altLang="zh-CN" dirty="0">
                  <a:solidFill>
                    <a:srgbClr val="FFFFFF"/>
                  </a:solidFill>
                  <a:latin typeface="汉仪宋韵朗黑W" panose="00020600040101010101" charset="-122"/>
                  <a:ea typeface="汉仪宋韵朗黑W" panose="00020600040101010101" charset="-122"/>
                  <a:sym typeface="Calibri" panose="020F0502020204030204" charset="0"/>
                </a:endParaRPr>
              </a:p>
            </p:txBody>
          </p:sp>
          <p:sp>
            <p:nvSpPr>
              <p:cNvPr id="53262" name="矩形 61"/>
              <p:cNvSpPr/>
              <p:nvPr/>
            </p:nvSpPr>
            <p:spPr>
              <a:xfrm>
                <a:off x="3914" y="3388"/>
                <a:ext cx="680" cy="560"/>
              </a:xfrm>
              <a:prstGeom prst="rect">
                <a:avLst/>
              </a:prstGeom>
              <a:grpFill/>
              <a:ln w="12700">
                <a:noFill/>
              </a:ln>
            </p:spPr>
            <p:txBody>
              <a:bodyPr anchor="ctr" anchorCtr="0"/>
              <a:p>
                <a:pPr algn="ctr">
                  <a:buFont typeface="Arial" panose="020B0604020202020204" pitchFamily="34" charset="0"/>
                </a:pPr>
                <a:endParaRPr lang="zh-CN" altLang="zh-CN" dirty="0">
                  <a:solidFill>
                    <a:srgbClr val="FFFFFF"/>
                  </a:solidFill>
                  <a:latin typeface="汉仪宋韵朗黑W" panose="00020600040101010101" charset="-122"/>
                  <a:ea typeface="汉仪宋韵朗黑W" panose="00020600040101010101" charset="-122"/>
                  <a:sym typeface="Calibri" panose="020F0502020204030204" charset="0"/>
                </a:endParaRPr>
              </a:p>
            </p:txBody>
          </p:sp>
          <p:sp>
            <p:nvSpPr>
              <p:cNvPr id="53287" name="文本框 133"/>
              <p:cNvSpPr/>
              <p:nvPr/>
            </p:nvSpPr>
            <p:spPr>
              <a:xfrm>
                <a:off x="3262" y="3393"/>
                <a:ext cx="940" cy="583"/>
              </a:xfrm>
              <a:prstGeom prst="rect">
                <a:avLst/>
              </a:prstGeom>
              <a:noFill/>
              <a:ln w="9525">
                <a:noFill/>
              </a:ln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anchor="t" anchorCtr="0">
                <a:spAutoFit/>
              </a:bodyPr>
              <a:p>
                <a:pPr>
                  <a:buFont typeface="Arial" panose="020B0604020202020204" pitchFamily="34" charset="0"/>
                </a:pPr>
                <a:r>
                  <a:rPr lang="en-US" altLang="zh-CN" b="1" dirty="0">
                    <a:solidFill>
                      <a:schemeClr val="bg1"/>
                    </a:solidFill>
                    <a:latin typeface="汉仪宋韵朗黑W" panose="00020600040101010101" charset="-122"/>
                    <a:ea typeface="汉仪宋韵朗黑W" panose="00020600040101010101" charset="-122"/>
                    <a:sym typeface="微软雅黑" panose="020B0503020204020204" charset="-122"/>
                  </a:rPr>
                  <a:t>6%</a:t>
                </a:r>
                <a:endParaRPr lang="en-US" altLang="zh-CN" b="1" dirty="0">
                  <a:solidFill>
                    <a:schemeClr val="bg1"/>
                  </a:solidFill>
                  <a:latin typeface="汉仪宋韵朗黑W" panose="00020600040101010101" charset="-122"/>
                  <a:ea typeface="汉仪宋韵朗黑W" panose="0002060004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同侧圆角矩形 6"/>
              <p:cNvSpPr/>
              <p:nvPr/>
            </p:nvSpPr>
            <p:spPr>
              <a:xfrm rot="5400000">
                <a:off x="6283" y="1699"/>
                <a:ext cx="559" cy="393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4E7069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2067" y="3339"/>
              <a:ext cx="1312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2400" dirty="0">
                  <a:solidFill>
                    <a:srgbClr val="4E7069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标题</a:t>
              </a:r>
              <a:endParaRPr lang="zh-CN" altLang="en-US" sz="2400" dirty="0">
                <a:solidFill>
                  <a:srgbClr val="4E7069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34465" y="2869565"/>
            <a:ext cx="4363720" cy="699770"/>
            <a:chOff x="2067" y="3138"/>
            <a:chExt cx="6872" cy="1102"/>
          </a:xfrm>
        </p:grpSpPr>
        <p:grpSp>
          <p:nvGrpSpPr>
            <p:cNvPr id="9" name="组合 8"/>
            <p:cNvGrpSpPr/>
            <p:nvPr/>
          </p:nvGrpSpPr>
          <p:grpSpPr>
            <a:xfrm>
              <a:off x="3494" y="3138"/>
              <a:ext cx="5445" cy="1102"/>
              <a:chOff x="3087" y="3121"/>
              <a:chExt cx="5445" cy="1102"/>
            </a:xfrm>
            <a:solidFill>
              <a:srgbClr val="4E7069"/>
            </a:solidFill>
          </p:grpSpPr>
          <p:sp>
            <p:nvSpPr>
              <p:cNvPr id="10" name="椭圆 60"/>
              <p:cNvSpPr/>
              <p:nvPr/>
            </p:nvSpPr>
            <p:spPr>
              <a:xfrm>
                <a:off x="3087" y="3121"/>
                <a:ext cx="1102" cy="1102"/>
              </a:xfrm>
              <a:prstGeom prst="ellipse">
                <a:avLst/>
              </a:prstGeom>
              <a:solidFill>
                <a:srgbClr val="074D64"/>
              </a:solidFill>
              <a:ln w="12700">
                <a:noFill/>
              </a:ln>
            </p:spPr>
            <p:txBody>
              <a:bodyPr anchor="ctr" anchorCtr="0"/>
              <a:p>
                <a:pPr algn="ctr">
                  <a:buFont typeface="Arial" panose="020B0604020202020204" pitchFamily="34" charset="0"/>
                </a:pPr>
                <a:endParaRPr lang="zh-CN" altLang="zh-CN" dirty="0">
                  <a:solidFill>
                    <a:srgbClr val="FFFFFF"/>
                  </a:solidFill>
                  <a:latin typeface="汉仪宋韵朗黑W" panose="00020600040101010101" charset="-122"/>
                  <a:ea typeface="汉仪宋韵朗黑W" panose="00020600040101010101" charset="-122"/>
                  <a:sym typeface="Calibri" panose="020F0502020204030204" charset="0"/>
                </a:endParaRPr>
              </a:p>
            </p:txBody>
          </p:sp>
          <p:sp>
            <p:nvSpPr>
              <p:cNvPr id="11" name="矩形 61"/>
              <p:cNvSpPr/>
              <p:nvPr/>
            </p:nvSpPr>
            <p:spPr>
              <a:xfrm>
                <a:off x="3914" y="3388"/>
                <a:ext cx="3073" cy="560"/>
              </a:xfrm>
              <a:prstGeom prst="rect">
                <a:avLst/>
              </a:prstGeom>
              <a:solidFill>
                <a:srgbClr val="074D64"/>
              </a:solidFill>
              <a:ln w="12700">
                <a:noFill/>
              </a:ln>
            </p:spPr>
            <p:txBody>
              <a:bodyPr anchor="ctr" anchorCtr="0"/>
              <a:p>
                <a:pPr algn="ctr">
                  <a:buFont typeface="Arial" panose="020B0604020202020204" pitchFamily="34" charset="0"/>
                </a:pPr>
                <a:endParaRPr lang="zh-CN" altLang="zh-CN" dirty="0">
                  <a:solidFill>
                    <a:srgbClr val="FFFFFF"/>
                  </a:solidFill>
                  <a:latin typeface="汉仪宋韵朗黑W" panose="00020600040101010101" charset="-122"/>
                  <a:ea typeface="汉仪宋韵朗黑W" panose="00020600040101010101" charset="-122"/>
                  <a:sym typeface="Calibri" panose="020F0502020204030204" charset="0"/>
                </a:endParaRPr>
              </a:p>
            </p:txBody>
          </p:sp>
          <p:sp>
            <p:nvSpPr>
              <p:cNvPr id="12" name="文本框 133"/>
              <p:cNvSpPr/>
              <p:nvPr/>
            </p:nvSpPr>
            <p:spPr>
              <a:xfrm>
                <a:off x="3214" y="3393"/>
                <a:ext cx="1076" cy="580"/>
              </a:xfrm>
              <a:prstGeom prst="rect">
                <a:avLst/>
              </a:prstGeom>
              <a:noFill/>
              <a:ln w="9525">
                <a:noFill/>
              </a:ln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 anchor="t" anchorCtr="0">
                <a:spAutoFit/>
              </a:bodyPr>
              <a:p>
                <a:pPr>
                  <a:buFont typeface="Arial" panose="020B0604020202020204" pitchFamily="34" charset="0"/>
                </a:pPr>
                <a:r>
                  <a:rPr lang="en-US" altLang="zh-CN" b="1" dirty="0">
                    <a:solidFill>
                      <a:schemeClr val="bg1"/>
                    </a:solidFill>
                    <a:latin typeface="汉仪宋韵朗黑W" panose="00020600040101010101" charset="-122"/>
                    <a:ea typeface="汉仪宋韵朗黑W" panose="00020600040101010101" charset="-122"/>
                    <a:sym typeface="微软雅黑" panose="020B0503020204020204" charset="-122"/>
                  </a:rPr>
                  <a:t>78%</a:t>
                </a:r>
                <a:endParaRPr lang="en-US" altLang="zh-CN" b="1" dirty="0">
                  <a:solidFill>
                    <a:schemeClr val="bg1"/>
                  </a:solidFill>
                  <a:latin typeface="汉仪宋韵朗黑W" panose="00020600040101010101" charset="-122"/>
                  <a:ea typeface="汉仪宋韵朗黑W" panose="0002060004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13" name="同侧圆角矩形 12"/>
              <p:cNvSpPr/>
              <p:nvPr/>
            </p:nvSpPr>
            <p:spPr>
              <a:xfrm rot="5400000">
                <a:off x="6283" y="1699"/>
                <a:ext cx="559" cy="393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74D64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2067" y="3339"/>
              <a:ext cx="1312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2400" dirty="0">
                  <a:solidFill>
                    <a:srgbClr val="074D64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标题</a:t>
              </a:r>
              <a:endParaRPr lang="zh-CN" altLang="en-US" sz="2400" dirty="0">
                <a:solidFill>
                  <a:srgbClr val="074D64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34465" y="3746500"/>
            <a:ext cx="4363720" cy="699770"/>
            <a:chOff x="2067" y="3138"/>
            <a:chExt cx="6872" cy="1102"/>
          </a:xfrm>
        </p:grpSpPr>
        <p:grpSp>
          <p:nvGrpSpPr>
            <p:cNvPr id="16" name="组合 15"/>
            <p:cNvGrpSpPr/>
            <p:nvPr/>
          </p:nvGrpSpPr>
          <p:grpSpPr>
            <a:xfrm>
              <a:off x="3494" y="3138"/>
              <a:ext cx="5445" cy="1102"/>
              <a:chOff x="3087" y="3121"/>
              <a:chExt cx="5445" cy="1102"/>
            </a:xfrm>
            <a:solidFill>
              <a:srgbClr val="4E7069"/>
            </a:solidFill>
          </p:grpSpPr>
          <p:sp>
            <p:nvSpPr>
              <p:cNvPr id="17" name="椭圆 60"/>
              <p:cNvSpPr/>
              <p:nvPr/>
            </p:nvSpPr>
            <p:spPr>
              <a:xfrm>
                <a:off x="3087" y="3121"/>
                <a:ext cx="1102" cy="1102"/>
              </a:xfrm>
              <a:prstGeom prst="ellipse">
                <a:avLst/>
              </a:prstGeom>
              <a:grpFill/>
              <a:ln w="12700">
                <a:noFill/>
              </a:ln>
            </p:spPr>
            <p:txBody>
              <a:bodyPr anchor="ctr" anchorCtr="0"/>
              <a:p>
                <a:pPr algn="ctr">
                  <a:buFont typeface="Arial" panose="020B0604020202020204" pitchFamily="34" charset="0"/>
                </a:pPr>
                <a:endParaRPr lang="zh-CN" altLang="zh-CN" dirty="0">
                  <a:solidFill>
                    <a:srgbClr val="FFFFFF"/>
                  </a:solidFill>
                  <a:latin typeface="汉仪宋韵朗黑W" panose="00020600040101010101" charset="-122"/>
                  <a:ea typeface="汉仪宋韵朗黑W" panose="00020600040101010101" charset="-122"/>
                  <a:sym typeface="Calibri" panose="020F0502020204030204" charset="0"/>
                </a:endParaRPr>
              </a:p>
            </p:txBody>
          </p:sp>
          <p:sp>
            <p:nvSpPr>
              <p:cNvPr id="18" name="矩形 61"/>
              <p:cNvSpPr/>
              <p:nvPr/>
            </p:nvSpPr>
            <p:spPr>
              <a:xfrm>
                <a:off x="3914" y="3388"/>
                <a:ext cx="1647" cy="560"/>
              </a:xfrm>
              <a:prstGeom prst="rect">
                <a:avLst/>
              </a:prstGeom>
              <a:grpFill/>
              <a:ln w="12700">
                <a:noFill/>
              </a:ln>
            </p:spPr>
            <p:txBody>
              <a:bodyPr anchor="ctr" anchorCtr="0"/>
              <a:p>
                <a:pPr algn="ctr">
                  <a:buFont typeface="Arial" panose="020B0604020202020204" pitchFamily="34" charset="0"/>
                </a:pPr>
                <a:endParaRPr lang="zh-CN" altLang="zh-CN" dirty="0">
                  <a:solidFill>
                    <a:srgbClr val="FFFFFF"/>
                  </a:solidFill>
                  <a:latin typeface="汉仪宋韵朗黑W" panose="00020600040101010101" charset="-122"/>
                  <a:ea typeface="汉仪宋韵朗黑W" panose="00020600040101010101" charset="-122"/>
                  <a:sym typeface="Calibri" panose="020F0502020204030204" charset="0"/>
                </a:endParaRPr>
              </a:p>
            </p:txBody>
          </p:sp>
          <p:sp>
            <p:nvSpPr>
              <p:cNvPr id="19" name="文本框 133"/>
              <p:cNvSpPr/>
              <p:nvPr/>
            </p:nvSpPr>
            <p:spPr>
              <a:xfrm>
                <a:off x="3214" y="3393"/>
                <a:ext cx="1059" cy="580"/>
              </a:xfrm>
              <a:prstGeom prst="rect">
                <a:avLst/>
              </a:prstGeom>
              <a:noFill/>
              <a:ln w="9525">
                <a:noFill/>
              </a:ln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 anchor="t" anchorCtr="0">
                <a:spAutoFit/>
              </a:bodyPr>
              <a:p>
                <a:pPr>
                  <a:buFont typeface="Arial" panose="020B0604020202020204" pitchFamily="34" charset="0"/>
                </a:pPr>
                <a:r>
                  <a:rPr lang="en-US" altLang="zh-CN" b="1" dirty="0">
                    <a:solidFill>
                      <a:schemeClr val="bg1"/>
                    </a:solidFill>
                    <a:latin typeface="汉仪宋韵朗黑W" panose="00020600040101010101" charset="-122"/>
                    <a:ea typeface="汉仪宋韵朗黑W" panose="00020600040101010101" charset="-122"/>
                    <a:sym typeface="微软雅黑" panose="020B0503020204020204" charset="-122"/>
                  </a:rPr>
                  <a:t>35%</a:t>
                </a:r>
                <a:endParaRPr lang="en-US" altLang="zh-CN" b="1" dirty="0">
                  <a:solidFill>
                    <a:schemeClr val="bg1"/>
                  </a:solidFill>
                  <a:latin typeface="汉仪宋韵朗黑W" panose="00020600040101010101" charset="-122"/>
                  <a:ea typeface="汉仪宋韵朗黑W" panose="0002060004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20" name="同侧圆角矩形 19"/>
              <p:cNvSpPr/>
              <p:nvPr/>
            </p:nvSpPr>
            <p:spPr>
              <a:xfrm rot="5400000">
                <a:off x="6283" y="1699"/>
                <a:ext cx="559" cy="393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4E7069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2067" y="3339"/>
              <a:ext cx="1312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2400" dirty="0">
                  <a:solidFill>
                    <a:srgbClr val="4E7069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标题</a:t>
              </a:r>
              <a:endParaRPr lang="zh-CN" altLang="en-US" sz="2400" dirty="0">
                <a:solidFill>
                  <a:srgbClr val="4E7069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34465" y="4623435"/>
            <a:ext cx="4363720" cy="699770"/>
            <a:chOff x="2067" y="3138"/>
            <a:chExt cx="6872" cy="1102"/>
          </a:xfrm>
        </p:grpSpPr>
        <p:grpSp>
          <p:nvGrpSpPr>
            <p:cNvPr id="23" name="组合 22"/>
            <p:cNvGrpSpPr/>
            <p:nvPr/>
          </p:nvGrpSpPr>
          <p:grpSpPr>
            <a:xfrm>
              <a:off x="3494" y="3138"/>
              <a:ext cx="5445" cy="1102"/>
              <a:chOff x="3087" y="3121"/>
              <a:chExt cx="5445" cy="1102"/>
            </a:xfrm>
            <a:solidFill>
              <a:srgbClr val="4E7069"/>
            </a:solidFill>
          </p:grpSpPr>
          <p:sp>
            <p:nvSpPr>
              <p:cNvPr id="24" name="椭圆 60"/>
              <p:cNvSpPr/>
              <p:nvPr/>
            </p:nvSpPr>
            <p:spPr>
              <a:xfrm>
                <a:off x="3087" y="3121"/>
                <a:ext cx="1102" cy="1102"/>
              </a:xfrm>
              <a:prstGeom prst="ellipse">
                <a:avLst/>
              </a:prstGeom>
              <a:solidFill>
                <a:srgbClr val="074D64"/>
              </a:solidFill>
              <a:ln w="12700">
                <a:noFill/>
              </a:ln>
            </p:spPr>
            <p:txBody>
              <a:bodyPr anchor="ctr" anchorCtr="0"/>
              <a:p>
                <a:pPr algn="ctr">
                  <a:buFont typeface="Arial" panose="020B0604020202020204" pitchFamily="34" charset="0"/>
                </a:pPr>
                <a:endParaRPr lang="zh-CN" altLang="zh-CN" dirty="0">
                  <a:solidFill>
                    <a:srgbClr val="FFFFFF"/>
                  </a:solidFill>
                  <a:latin typeface="汉仪宋韵朗黑W" panose="00020600040101010101" charset="-122"/>
                  <a:ea typeface="汉仪宋韵朗黑W" panose="00020600040101010101" charset="-122"/>
                  <a:sym typeface="Calibri" panose="020F0502020204030204" charset="0"/>
                </a:endParaRPr>
              </a:p>
            </p:txBody>
          </p:sp>
          <p:sp>
            <p:nvSpPr>
              <p:cNvPr id="25" name="矩形 61"/>
              <p:cNvSpPr/>
              <p:nvPr/>
            </p:nvSpPr>
            <p:spPr>
              <a:xfrm>
                <a:off x="3914" y="3388"/>
                <a:ext cx="2717" cy="560"/>
              </a:xfrm>
              <a:prstGeom prst="rect">
                <a:avLst/>
              </a:prstGeom>
              <a:solidFill>
                <a:srgbClr val="074D64"/>
              </a:solidFill>
              <a:ln w="12700">
                <a:noFill/>
              </a:ln>
            </p:spPr>
            <p:txBody>
              <a:bodyPr anchor="ctr" anchorCtr="0"/>
              <a:p>
                <a:pPr algn="ctr">
                  <a:buFont typeface="Arial" panose="020B0604020202020204" pitchFamily="34" charset="0"/>
                </a:pPr>
                <a:endParaRPr lang="zh-CN" altLang="zh-CN" dirty="0">
                  <a:solidFill>
                    <a:srgbClr val="FFFFFF"/>
                  </a:solidFill>
                  <a:latin typeface="汉仪宋韵朗黑W" panose="00020600040101010101" charset="-122"/>
                  <a:ea typeface="汉仪宋韵朗黑W" panose="00020600040101010101" charset="-122"/>
                  <a:sym typeface="Calibri" panose="020F0502020204030204" charset="0"/>
                </a:endParaRPr>
              </a:p>
            </p:txBody>
          </p:sp>
          <p:sp>
            <p:nvSpPr>
              <p:cNvPr id="26" name="文本框 133"/>
              <p:cNvSpPr/>
              <p:nvPr/>
            </p:nvSpPr>
            <p:spPr>
              <a:xfrm>
                <a:off x="3182" y="3393"/>
                <a:ext cx="1156" cy="580"/>
              </a:xfrm>
              <a:prstGeom prst="rect">
                <a:avLst/>
              </a:prstGeom>
              <a:noFill/>
              <a:ln w="9525">
                <a:noFill/>
              </a:ln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 anchor="t" anchorCtr="0">
                <a:spAutoFit/>
              </a:bodyPr>
              <a:p>
                <a:pPr>
                  <a:buFont typeface="Arial" panose="020B0604020202020204" pitchFamily="34" charset="0"/>
                </a:pPr>
                <a:r>
                  <a:rPr lang="en-US" altLang="zh-CN" b="1" dirty="0">
                    <a:solidFill>
                      <a:schemeClr val="bg1"/>
                    </a:solidFill>
                    <a:latin typeface="汉仪宋韵朗黑W" panose="00020600040101010101" charset="-122"/>
                    <a:ea typeface="汉仪宋韵朗黑W" panose="00020600040101010101" charset="-122"/>
                    <a:sym typeface="微软雅黑" panose="020B0503020204020204" charset="-122"/>
                  </a:rPr>
                  <a:t>67%</a:t>
                </a:r>
                <a:endParaRPr lang="en-US" altLang="zh-CN" b="1" dirty="0">
                  <a:solidFill>
                    <a:schemeClr val="bg1"/>
                  </a:solidFill>
                  <a:latin typeface="汉仪宋韵朗黑W" panose="00020600040101010101" charset="-122"/>
                  <a:ea typeface="汉仪宋韵朗黑W" panose="00020600040101010101" charset="-122"/>
                  <a:sym typeface="微软雅黑" panose="020B0503020204020204" charset="-122"/>
                </a:endParaRPr>
              </a:p>
            </p:txBody>
          </p:sp>
          <p:sp>
            <p:nvSpPr>
              <p:cNvPr id="27" name="同侧圆角矩形 26"/>
              <p:cNvSpPr/>
              <p:nvPr/>
            </p:nvSpPr>
            <p:spPr>
              <a:xfrm rot="5400000">
                <a:off x="6283" y="1699"/>
                <a:ext cx="559" cy="393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074D64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2067" y="3339"/>
              <a:ext cx="1312" cy="725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zh-CN" altLang="en-US" sz="2400" dirty="0">
                  <a:solidFill>
                    <a:srgbClr val="074D64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标题</a:t>
              </a:r>
              <a:endParaRPr lang="zh-CN" altLang="en-US" sz="2400" dirty="0">
                <a:solidFill>
                  <a:srgbClr val="074D64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412865" y="1554480"/>
            <a:ext cx="1941830" cy="1977390"/>
            <a:chOff x="10221" y="2256"/>
            <a:chExt cx="3058" cy="3114"/>
          </a:xfrm>
        </p:grpSpPr>
        <p:sp>
          <p:nvSpPr>
            <p:cNvPr id="34" name="文本框 33"/>
            <p:cNvSpPr txBox="1"/>
            <p:nvPr/>
          </p:nvSpPr>
          <p:spPr>
            <a:xfrm>
              <a:off x="11061" y="2256"/>
              <a:ext cx="1410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4400">
                  <a:solidFill>
                    <a:srgbClr val="C1C486"/>
                  </a:solidFill>
                </a:rPr>
                <a:t>01</a:t>
              </a:r>
              <a:endParaRPr lang="en-US" altLang="zh-CN" sz="4400">
                <a:solidFill>
                  <a:srgbClr val="C1C486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0221" y="2738"/>
              <a:ext cx="3059" cy="2633"/>
              <a:chOff x="12275" y="2653"/>
              <a:chExt cx="3059" cy="2633"/>
            </a:xfrm>
          </p:grpSpPr>
          <p:sp>
            <p:nvSpPr>
              <p:cNvPr id="30" name="矩形 29"/>
              <p:cNvSpPr/>
              <p:nvPr/>
            </p:nvSpPr>
            <p:spPr>
              <a:xfrm flipH="1">
                <a:off x="12275" y="3381"/>
                <a:ext cx="3059" cy="19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汉仪宋韵朗黑W" panose="00020600040101010101" charset="-122"/>
                    <a:ea typeface="汉仪宋韵朗黑W" panose="00020600040101010101" charset="-122"/>
                    <a:sym typeface="思源宋体 CN" panose="02020400000000000000" pitchFamily="18" charset="-122"/>
                  </a:rPr>
                  <a:t>请替换文字内容，修改文字内容，也可以直接复制你的内容到此。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汉仪宋韵朗黑W" panose="00020600040101010101" charset="-122"/>
                    <a:ea typeface="汉仪宋韵朗黑W" panose="00020600040101010101" charset="-122"/>
                    <a:sym typeface="思源宋体 CN" panose="02020400000000000000" pitchFamily="18" charset="-122"/>
                  </a:rPr>
                  <a:t>请替换文字内容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 flipH="1">
                <a:off x="12556" y="2653"/>
                <a:ext cx="2496" cy="8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rgbClr val="00253B"/>
                    </a:solidFill>
                    <a:latin typeface="汉仪宋韵朗黑W" panose="00020600040101010101" charset="-122"/>
                    <a:ea typeface="汉仪宋韵朗黑W" panose="00020600040101010101" charset="-122"/>
                    <a:sym typeface="思源宋体 CN" panose="02020400000000000000" pitchFamily="18" charset="-122"/>
                  </a:rPr>
                  <a:t>输入标题</a:t>
                </a:r>
                <a:endPara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6412865" y="3642360"/>
            <a:ext cx="1942465" cy="1978025"/>
            <a:chOff x="10221" y="2256"/>
            <a:chExt cx="3059" cy="3115"/>
          </a:xfrm>
        </p:grpSpPr>
        <p:sp>
          <p:nvSpPr>
            <p:cNvPr id="37" name="文本框 36"/>
            <p:cNvSpPr txBox="1"/>
            <p:nvPr/>
          </p:nvSpPr>
          <p:spPr>
            <a:xfrm>
              <a:off x="11061" y="2256"/>
              <a:ext cx="1410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4400">
                  <a:solidFill>
                    <a:srgbClr val="C1C486"/>
                  </a:solidFill>
                </a:rPr>
                <a:t>03</a:t>
              </a:r>
              <a:endParaRPr lang="en-US" altLang="zh-CN" sz="4400">
                <a:solidFill>
                  <a:srgbClr val="C1C486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0221" y="2738"/>
              <a:ext cx="3059" cy="2633"/>
              <a:chOff x="12275" y="2653"/>
              <a:chExt cx="3059" cy="2633"/>
            </a:xfrm>
          </p:grpSpPr>
          <p:sp>
            <p:nvSpPr>
              <p:cNvPr id="39" name="矩形 38"/>
              <p:cNvSpPr/>
              <p:nvPr/>
            </p:nvSpPr>
            <p:spPr>
              <a:xfrm flipH="1">
                <a:off x="12275" y="3381"/>
                <a:ext cx="3059" cy="19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汉仪宋韵朗黑W" panose="00020600040101010101" charset="-122"/>
                    <a:ea typeface="汉仪宋韵朗黑W" panose="00020600040101010101" charset="-122"/>
                    <a:sym typeface="思源宋体 CN" panose="02020400000000000000" pitchFamily="18" charset="-122"/>
                  </a:rPr>
                  <a:t>请替换文字内容，修改文字内容，也可以直接复制你的内容到此。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汉仪宋韵朗黑W" panose="00020600040101010101" charset="-122"/>
                    <a:ea typeface="汉仪宋韵朗黑W" panose="00020600040101010101" charset="-122"/>
                    <a:sym typeface="思源宋体 CN" panose="02020400000000000000" pitchFamily="18" charset="-122"/>
                  </a:rPr>
                  <a:t>请替换文字内容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 flipH="1">
                <a:off x="12556" y="2653"/>
                <a:ext cx="2496" cy="8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rgbClr val="00253B"/>
                    </a:solidFill>
                    <a:latin typeface="汉仪宋韵朗黑W" panose="00020600040101010101" charset="-122"/>
                    <a:ea typeface="汉仪宋韵朗黑W" panose="00020600040101010101" charset="-122"/>
                    <a:sym typeface="思源宋体 CN" panose="02020400000000000000" pitchFamily="18" charset="-122"/>
                  </a:rPr>
                  <a:t>输入标题</a:t>
                </a:r>
                <a:endPara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8670290" y="1554480"/>
            <a:ext cx="1942465" cy="1978025"/>
            <a:chOff x="10221" y="2256"/>
            <a:chExt cx="3059" cy="3115"/>
          </a:xfrm>
        </p:grpSpPr>
        <p:sp>
          <p:nvSpPr>
            <p:cNvPr id="42" name="文本框 41"/>
            <p:cNvSpPr txBox="1"/>
            <p:nvPr/>
          </p:nvSpPr>
          <p:spPr>
            <a:xfrm>
              <a:off x="11061" y="2256"/>
              <a:ext cx="1410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4400">
                  <a:solidFill>
                    <a:srgbClr val="C1C486"/>
                  </a:solidFill>
                </a:rPr>
                <a:t>02</a:t>
              </a:r>
              <a:endParaRPr lang="en-US" altLang="zh-CN" sz="4400">
                <a:solidFill>
                  <a:srgbClr val="C1C486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10221" y="2738"/>
              <a:ext cx="3059" cy="2633"/>
              <a:chOff x="12275" y="2653"/>
              <a:chExt cx="3059" cy="2633"/>
            </a:xfrm>
          </p:grpSpPr>
          <p:sp>
            <p:nvSpPr>
              <p:cNvPr id="44" name="矩形 43"/>
              <p:cNvSpPr/>
              <p:nvPr/>
            </p:nvSpPr>
            <p:spPr>
              <a:xfrm flipH="1">
                <a:off x="12275" y="3381"/>
                <a:ext cx="3059" cy="19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汉仪宋韵朗黑W" panose="00020600040101010101" charset="-122"/>
                    <a:ea typeface="汉仪宋韵朗黑W" panose="00020600040101010101" charset="-122"/>
                    <a:sym typeface="思源宋体 CN" panose="02020400000000000000" pitchFamily="18" charset="-122"/>
                  </a:rPr>
                  <a:t>请替换文字内容，修改文字内容，也可以直接复制你的内容到此。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汉仪宋韵朗黑W" panose="00020600040101010101" charset="-122"/>
                    <a:ea typeface="汉仪宋韵朗黑W" panose="00020600040101010101" charset="-122"/>
                    <a:sym typeface="思源宋体 CN" panose="02020400000000000000" pitchFamily="18" charset="-122"/>
                  </a:rPr>
                  <a:t>请替换文字内容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 flipH="1">
                <a:off x="12556" y="2653"/>
                <a:ext cx="2496" cy="8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rgbClr val="00253B"/>
                    </a:solidFill>
                    <a:latin typeface="汉仪宋韵朗黑W" panose="00020600040101010101" charset="-122"/>
                    <a:ea typeface="汉仪宋韵朗黑W" panose="00020600040101010101" charset="-122"/>
                    <a:sym typeface="思源宋体 CN" panose="02020400000000000000" pitchFamily="18" charset="-122"/>
                  </a:rPr>
                  <a:t>输入标题</a:t>
                </a:r>
                <a:endPara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思源宋体 CN" panose="02020400000000000000" pitchFamily="18" charset="-122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8670290" y="3642360"/>
            <a:ext cx="1942465" cy="1978025"/>
            <a:chOff x="10221" y="2256"/>
            <a:chExt cx="3059" cy="3115"/>
          </a:xfrm>
        </p:grpSpPr>
        <p:sp>
          <p:nvSpPr>
            <p:cNvPr id="47" name="文本框 46"/>
            <p:cNvSpPr txBox="1"/>
            <p:nvPr/>
          </p:nvSpPr>
          <p:spPr>
            <a:xfrm>
              <a:off x="11061" y="2256"/>
              <a:ext cx="1410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4400">
                  <a:solidFill>
                    <a:srgbClr val="C1C486"/>
                  </a:solidFill>
                </a:rPr>
                <a:t>04</a:t>
              </a:r>
              <a:endParaRPr lang="en-US" altLang="zh-CN" sz="4400">
                <a:solidFill>
                  <a:srgbClr val="C1C486"/>
                </a:solidFill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10221" y="2738"/>
              <a:ext cx="3059" cy="2633"/>
              <a:chOff x="12275" y="2653"/>
              <a:chExt cx="3059" cy="2633"/>
            </a:xfrm>
          </p:grpSpPr>
          <p:sp>
            <p:nvSpPr>
              <p:cNvPr id="49" name="矩形 48"/>
              <p:cNvSpPr/>
              <p:nvPr/>
            </p:nvSpPr>
            <p:spPr>
              <a:xfrm flipH="1">
                <a:off x="12275" y="3381"/>
                <a:ext cx="3059" cy="19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lnSpc>
                    <a:spcPct val="13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汉仪宋韵朗黑W" panose="00020600040101010101" charset="-122"/>
                    <a:ea typeface="汉仪宋韵朗黑W" panose="00020600040101010101" charset="-122"/>
                    <a:sym typeface="思源宋体 CN" panose="02020400000000000000" pitchFamily="18" charset="-122"/>
                  </a:rPr>
                  <a:t>请替换文字内容，修改文字内容，也可以直接复制你的内容到此。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汉仪宋韵朗黑W" panose="00020600040101010101" charset="-122"/>
                    <a:ea typeface="汉仪宋韵朗黑W" panose="00020600040101010101" charset="-122"/>
                    <a:sym typeface="思源宋体 CN" panose="02020400000000000000" pitchFamily="18" charset="-122"/>
                  </a:rPr>
                  <a:t>请替换文字内容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思源宋体 CN" panose="02020400000000000000" pitchFamily="18" charset="-122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 flipH="1">
                <a:off x="12556" y="2653"/>
                <a:ext cx="2496" cy="8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ctr"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rgbClr val="00253B"/>
                    </a:solidFill>
                    <a:latin typeface="汉仪宋韵朗黑W" panose="00020600040101010101" charset="-122"/>
                    <a:ea typeface="汉仪宋韵朗黑W" panose="00020600040101010101" charset="-122"/>
                    <a:sym typeface="思源宋体 CN" panose="02020400000000000000" pitchFamily="18" charset="-122"/>
                  </a:rPr>
                  <a:t>输入标题</a:t>
                </a:r>
                <a:endPara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思源宋体 CN" panose="02020400000000000000" pitchFamily="18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43357" y="506227"/>
            <a:ext cx="1705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市场分析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168029" y="9678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68029" y="10059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对话气泡: 圆角矩形 2"/>
          <p:cNvSpPr/>
          <p:nvPr/>
        </p:nvSpPr>
        <p:spPr>
          <a:xfrm>
            <a:off x="1649730" y="1735455"/>
            <a:ext cx="1976755" cy="1336675"/>
          </a:xfrm>
          <a:prstGeom prst="wedgeRoundRectCallout">
            <a:avLst>
              <a:gd name="adj1" fmla="val -37791"/>
              <a:gd name="adj2" fmla="val 83325"/>
              <a:gd name="adj3" fmla="val 16667"/>
            </a:avLst>
          </a:prstGeom>
          <a:solidFill>
            <a:srgbClr val="074D6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9" name="对话气泡: 圆角矩形 8"/>
          <p:cNvSpPr/>
          <p:nvPr/>
        </p:nvSpPr>
        <p:spPr>
          <a:xfrm>
            <a:off x="4021455" y="1735455"/>
            <a:ext cx="1976755" cy="1336675"/>
          </a:xfrm>
          <a:prstGeom prst="wedgeRoundRectCallout">
            <a:avLst>
              <a:gd name="adj1" fmla="val -37791"/>
              <a:gd name="adj2" fmla="val 83325"/>
              <a:gd name="adj3" fmla="val 16667"/>
            </a:avLst>
          </a:prstGeom>
          <a:solidFill>
            <a:srgbClr val="4E706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0" name="对话气泡: 圆角矩形 9"/>
          <p:cNvSpPr/>
          <p:nvPr/>
        </p:nvSpPr>
        <p:spPr>
          <a:xfrm>
            <a:off x="6392545" y="1735455"/>
            <a:ext cx="1976755" cy="1336675"/>
          </a:xfrm>
          <a:prstGeom prst="wedgeRoundRectCallout">
            <a:avLst>
              <a:gd name="adj1" fmla="val -37791"/>
              <a:gd name="adj2" fmla="val 83325"/>
              <a:gd name="adj3" fmla="val 16667"/>
            </a:avLst>
          </a:prstGeom>
          <a:solidFill>
            <a:srgbClr val="074D6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1" name="对话气泡: 圆角矩形 10"/>
          <p:cNvSpPr/>
          <p:nvPr/>
        </p:nvSpPr>
        <p:spPr>
          <a:xfrm>
            <a:off x="8764270" y="1735455"/>
            <a:ext cx="1976755" cy="1336675"/>
          </a:xfrm>
          <a:prstGeom prst="wedgeRoundRectCallout">
            <a:avLst>
              <a:gd name="adj1" fmla="val -37791"/>
              <a:gd name="adj2" fmla="val 83325"/>
              <a:gd name="adj3" fmla="val 16667"/>
            </a:avLst>
          </a:prstGeom>
          <a:solidFill>
            <a:srgbClr val="4E706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1824355" y="1983105"/>
            <a:ext cx="1628140" cy="9296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请替换文字内容，修改文字内容，复制你的内容到此。</a:t>
            </a:r>
            <a:endParaRPr lang="zh-CN" altLang="en-US" sz="1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4196080" y="1983105"/>
            <a:ext cx="1628140" cy="9296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请替换文字内容，修改文字内容，复制你的内容到此。</a:t>
            </a:r>
            <a:endParaRPr lang="zh-CN" altLang="en-US" sz="1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6566535" y="1983105"/>
            <a:ext cx="1628140" cy="9296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请替换文字内容，修改文字内容，复制你的内容到此。</a:t>
            </a:r>
            <a:endParaRPr lang="zh-CN" altLang="en-US" sz="1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8938895" y="1983105"/>
            <a:ext cx="1628140" cy="9296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请替换文字内容，修改文字内容，复制你的内容到此。</a:t>
            </a:r>
            <a:endParaRPr lang="zh-CN" altLang="en-US" sz="1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25" name="矩形 24"/>
          <p:cNvSpPr/>
          <p:nvPr/>
        </p:nvSpPr>
        <p:spPr>
          <a:xfrm flipH="1">
            <a:off x="1458595" y="4159250"/>
            <a:ext cx="1548130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输入标题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1450975" y="4523105"/>
            <a:ext cx="2001520" cy="120967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请替换文字内容，修改文字内容，也可以直接复制你的内容到此。请替换文字内容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 flipH="1">
            <a:off x="3829685" y="4159250"/>
            <a:ext cx="1548130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输入标题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 flipH="1">
            <a:off x="3822065" y="4523105"/>
            <a:ext cx="2001520" cy="120967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请替换文字内容，修改文字内容，也可以直接复制你的内容到此。请替换文字内容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6203315" y="4159250"/>
            <a:ext cx="1548130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输入标题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32" name="矩形 31"/>
          <p:cNvSpPr/>
          <p:nvPr/>
        </p:nvSpPr>
        <p:spPr>
          <a:xfrm flipH="1">
            <a:off x="6195695" y="4523105"/>
            <a:ext cx="2001520" cy="120967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请替换文字内容，修改文字内容，也可以直接复制你的内容到此。请替换文字内容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34" name="矩形 33"/>
          <p:cNvSpPr/>
          <p:nvPr/>
        </p:nvSpPr>
        <p:spPr>
          <a:xfrm flipH="1">
            <a:off x="8634095" y="4159250"/>
            <a:ext cx="1548130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输入标题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35" name="矩形 34"/>
          <p:cNvSpPr/>
          <p:nvPr/>
        </p:nvSpPr>
        <p:spPr>
          <a:xfrm flipH="1">
            <a:off x="8626475" y="4523105"/>
            <a:ext cx="2001520" cy="120967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请替换文字内容，修改文字内容，也可以直接复制你的内容到此。请替换文字内容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pic>
        <p:nvPicPr>
          <p:cNvPr id="78" name="图形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5100" y="3594211"/>
            <a:ext cx="468000" cy="468000"/>
          </a:xfrm>
          <a:prstGeom prst="rect">
            <a:avLst/>
          </a:prstGeom>
        </p:spPr>
      </p:pic>
      <p:pic>
        <p:nvPicPr>
          <p:cNvPr id="79" name="图形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49880" y="3594211"/>
            <a:ext cx="468000" cy="468000"/>
          </a:xfrm>
          <a:prstGeom prst="rect">
            <a:avLst/>
          </a:prstGeom>
        </p:spPr>
      </p:pic>
      <p:pic>
        <p:nvPicPr>
          <p:cNvPr id="80" name="图形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21515" y="3584051"/>
            <a:ext cx="468000" cy="468000"/>
          </a:xfrm>
          <a:prstGeom prst="rect">
            <a:avLst/>
          </a:prstGeom>
        </p:spPr>
      </p:pic>
      <p:pic>
        <p:nvPicPr>
          <p:cNvPr id="81" name="图形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93195" y="3584051"/>
            <a:ext cx="468000" cy="46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2764514" y="1911443"/>
            <a:ext cx="6092407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2764513" y="3740243"/>
            <a:ext cx="6662975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764513" y="1911443"/>
            <a:ext cx="1913814" cy="18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50529" y="2672433"/>
            <a:ext cx="1141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</a:rPr>
              <a:t>04</a:t>
            </a:r>
            <a:endParaRPr lang="zh-CN" altLang="en-US" sz="48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0529" y="2263349"/>
            <a:ext cx="1141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</a:rPr>
              <a:t>PART</a:t>
            </a:r>
            <a:endParaRPr lang="zh-CN" altLang="en-US" sz="28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427486" y="1911443"/>
            <a:ext cx="1" cy="182880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571505" y="3899731"/>
            <a:ext cx="3648543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571506" y="2402960"/>
            <a:ext cx="0" cy="149966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042893" y="2261961"/>
            <a:ext cx="4020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RETURN ON INVESTMENT</a:t>
            </a:r>
            <a:endParaRPr lang="en-US" altLang="zh-CN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25416" y="2788272"/>
            <a:ext cx="28639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投资回报</a:t>
            </a:r>
            <a:endParaRPr lang="en-US" altLang="zh-CN" sz="40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43357" y="506227"/>
            <a:ext cx="1705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投资回报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168029" y="9678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68029" y="10059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右箭头 2"/>
          <p:cNvSpPr/>
          <p:nvPr/>
        </p:nvSpPr>
        <p:spPr>
          <a:xfrm>
            <a:off x="2363470" y="2743835"/>
            <a:ext cx="2347595" cy="1097280"/>
          </a:xfrm>
          <a:prstGeom prst="rightArrow">
            <a:avLst/>
          </a:prstGeom>
          <a:solidFill>
            <a:srgbClr val="C1C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 b="1"/>
              <a:t>30%</a:t>
            </a:r>
            <a:endParaRPr lang="en-US" altLang="zh-CN" sz="3600" b="1"/>
          </a:p>
        </p:txBody>
      </p:sp>
      <p:sp>
        <p:nvSpPr>
          <p:cNvPr id="6" name="右箭头 5"/>
          <p:cNvSpPr/>
          <p:nvPr/>
        </p:nvSpPr>
        <p:spPr>
          <a:xfrm>
            <a:off x="5135880" y="2544445"/>
            <a:ext cx="2347595" cy="1513840"/>
          </a:xfrm>
          <a:prstGeom prst="rightArrow">
            <a:avLst/>
          </a:prstGeom>
          <a:solidFill>
            <a:srgbClr val="8A9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 b="1"/>
              <a:t>60%</a:t>
            </a:r>
            <a:endParaRPr lang="en-US" altLang="zh-CN" sz="3600" b="1"/>
          </a:p>
        </p:txBody>
      </p:sp>
      <p:sp>
        <p:nvSpPr>
          <p:cNvPr id="7" name="右箭头 6"/>
          <p:cNvSpPr/>
          <p:nvPr/>
        </p:nvSpPr>
        <p:spPr>
          <a:xfrm>
            <a:off x="7877810" y="2431415"/>
            <a:ext cx="2347595" cy="1778635"/>
          </a:xfrm>
          <a:prstGeom prst="rightArrow">
            <a:avLst/>
          </a:prstGeom>
          <a:solidFill>
            <a:srgbClr val="4E7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 b="1"/>
              <a:t>90%</a:t>
            </a:r>
            <a:endParaRPr lang="en-US" altLang="zh-CN" sz="3600" b="1"/>
          </a:p>
        </p:txBody>
      </p:sp>
      <p:sp>
        <p:nvSpPr>
          <p:cNvPr id="30" name="矩形 29"/>
          <p:cNvSpPr/>
          <p:nvPr/>
        </p:nvSpPr>
        <p:spPr>
          <a:xfrm flipH="1">
            <a:off x="1503045" y="1608455"/>
            <a:ext cx="9185910" cy="65024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56230" y="4233545"/>
            <a:ext cx="1722120" cy="482600"/>
          </a:xfrm>
          <a:prstGeom prst="rect">
            <a:avLst/>
          </a:prstGeom>
          <a:solidFill>
            <a:srgbClr val="C1C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 flipH="1">
            <a:off x="3074670" y="4182110"/>
            <a:ext cx="1584960" cy="53340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2115185" y="4782185"/>
            <a:ext cx="2544445" cy="92964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37880" y="4233545"/>
            <a:ext cx="1722120" cy="482600"/>
          </a:xfrm>
          <a:prstGeom prst="rect">
            <a:avLst/>
          </a:prstGeom>
          <a:solidFill>
            <a:srgbClr val="4E7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8656320" y="4182110"/>
            <a:ext cx="158496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4E7069"/>
                </a:solidFill>
              </a14:hiddenFill>
            </a:ext>
          </a:extLst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7697470" y="4782185"/>
            <a:ext cx="2543810" cy="92964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80075" y="4233545"/>
            <a:ext cx="1722120" cy="482600"/>
          </a:xfrm>
          <a:prstGeom prst="rect">
            <a:avLst/>
          </a:prstGeom>
          <a:solidFill>
            <a:srgbClr val="8A9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flipH="1">
            <a:off x="5898515" y="4182110"/>
            <a:ext cx="1584960" cy="53340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输入标题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4939030" y="4782185"/>
            <a:ext cx="2544445" cy="92964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请替换文字内容，修改文字内容，也可以直接复制你的内容到此。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" panose="02020400000000000000" pitchFamily="18" charset="-122"/>
              </a:rPr>
              <a:t>请替换文字内容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43357" y="506227"/>
            <a:ext cx="1705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投资回报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168029" y="9678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68029" y="10059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510030" y="1677670"/>
            <a:ext cx="2131695" cy="244475"/>
          </a:xfrm>
          <a:prstGeom prst="rect">
            <a:avLst/>
          </a:prstGeom>
          <a:solidFill>
            <a:srgbClr val="4E7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  <a:sym typeface="思源黑体 CN Regular" panose="020B050000000000000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6990" y="1689100"/>
            <a:ext cx="2131695" cy="244475"/>
          </a:xfrm>
          <a:prstGeom prst="rect">
            <a:avLst/>
          </a:prstGeom>
          <a:solidFill>
            <a:srgbClr val="C1C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  <a:sym typeface="思源黑体 CN Regular" panose="020B050000000000000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03315" y="1677670"/>
            <a:ext cx="2131695" cy="246380"/>
          </a:xfrm>
          <a:prstGeom prst="rect">
            <a:avLst/>
          </a:prstGeom>
          <a:solidFill>
            <a:srgbClr val="074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  <a:sym typeface="思源黑体 CN Regular" panose="020B05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50275" y="1677670"/>
            <a:ext cx="2131695" cy="259715"/>
          </a:xfrm>
          <a:prstGeom prst="rect">
            <a:avLst/>
          </a:prstGeom>
          <a:solidFill>
            <a:srgbClr val="C1C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  <a:sym typeface="思源黑体 CN Regular" panose="020B0500000000000000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10030" y="1922145"/>
            <a:ext cx="9171305" cy="1778000"/>
            <a:chOff x="2378" y="2915"/>
            <a:chExt cx="14443" cy="2800"/>
          </a:xfrm>
          <a:blipFill rotWithShape="1">
            <a:blip r:embed="rId1"/>
            <a:stretch>
              <a:fillRect t="-100000" b="-50000"/>
            </a:stretch>
          </a:blipFill>
        </p:grpSpPr>
        <p:sp>
          <p:nvSpPr>
            <p:cNvPr id="21" name="矩形 20"/>
            <p:cNvSpPr/>
            <p:nvPr/>
          </p:nvSpPr>
          <p:spPr>
            <a:xfrm>
              <a:off x="9769" y="2915"/>
              <a:ext cx="3357" cy="27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汉仪宋韵朗黑W" panose="00020600040101010101" charset="-122"/>
                <a:ea typeface="汉仪宋韵朗黑W" panose="00020600040101010101" charset="-122"/>
                <a:sym typeface="思源黑体 CN Regular" panose="020B0500000000000000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3465" y="2915"/>
              <a:ext cx="3357" cy="27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汉仪宋韵朗黑W" panose="00020600040101010101" charset="-122"/>
                <a:ea typeface="汉仪宋韵朗黑W" panose="00020600040101010101" charset="-122"/>
                <a:sym typeface="思源黑体 CN Regular" panose="020B0500000000000000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378" y="2915"/>
              <a:ext cx="3357" cy="27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汉仪宋韵朗黑W" panose="00020600040101010101" charset="-122"/>
                <a:ea typeface="汉仪宋韵朗黑W" panose="00020600040101010101" charset="-122"/>
                <a:sym typeface="思源黑体 CN Regular" panose="020B0500000000000000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074" y="2933"/>
              <a:ext cx="3357" cy="27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汉仪宋韵朗黑W" panose="00020600040101010101" charset="-122"/>
                <a:ea typeface="汉仪宋韵朗黑W" panose="00020600040101010101" charset="-122"/>
                <a:sym typeface="思源黑体 CN Regular" panose="020B0500000000000000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878330" y="3912235"/>
            <a:ext cx="1459865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黑体 CN Regular" panose="020B0500000000000000" charset="-122"/>
              </a:rPr>
              <a:t>输入标题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思源黑体 CN Regular" panose="020B0500000000000000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91005" y="4290695"/>
            <a:ext cx="1769745" cy="148907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黑体 CN Regular" panose="020B0500000000000000" charset="-122"/>
              </a:rPr>
              <a:t>请替换文字内容，修改文字内容，也可以直接复制你的内容到此。请替换文字内容，修改文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黑体 CN Regular" panose="020B0500000000000000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225290" y="3912235"/>
            <a:ext cx="1452880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黑体 CN Regular" panose="020B0500000000000000" charset="-122"/>
              </a:rPr>
              <a:t>输入标题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思源黑体 CN Regular" panose="020B0500000000000000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37965" y="4290695"/>
            <a:ext cx="1769745" cy="148907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黑体 CN Regular" panose="020B0500000000000000" charset="-122"/>
              </a:rPr>
              <a:t>请替换文字内容，修改文字内容，也可以直接复制你的内容到此。请替换文字内容，修改文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黑体 CN Regular" panose="020B0500000000000000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71615" y="3912235"/>
            <a:ext cx="1485900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黑体 CN Regular" panose="020B0500000000000000" charset="-122"/>
              </a:rPr>
              <a:t>输入标题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思源黑体 CN Regular" panose="020B0500000000000000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384290" y="4290695"/>
            <a:ext cx="1769745" cy="148907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黑体 CN Regular" panose="020B0500000000000000" charset="-122"/>
              </a:rPr>
              <a:t>请替换文字内容，修改文字内容，也可以直接复制你的内容到此。请替换文字内容，修改文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黑体 CN Regular" panose="020B0500000000000000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40165" y="3912235"/>
            <a:ext cx="1524635" cy="46037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思源黑体 CN Regular" panose="020B0500000000000000" charset="-122"/>
              </a:rPr>
              <a:t>输入标题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思源黑体 CN Regular" panose="020B0500000000000000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731250" y="4290695"/>
            <a:ext cx="1769745" cy="148907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黑体 CN Regular" panose="020B0500000000000000" charset="-122"/>
              </a:rPr>
              <a:t>请替换文字内容，修改文字内容，也可以直接复制你的内容到此。请替换文字内容，修改文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黑体 CN Regular" panose="020B05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84742" y="1786901"/>
            <a:ext cx="1387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>
                    <a:alpha val="60000"/>
                  </a:schemeClr>
                </a:solidFill>
              </a:rPr>
              <a:t>CONTENT</a:t>
            </a:r>
            <a:endParaRPr lang="zh-CN" altLang="en-US" dirty="0">
              <a:solidFill>
                <a:schemeClr val="bg1">
                  <a:alpha val="60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93064" y="1505919"/>
            <a:ext cx="1387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00253B"/>
                </a:solidFill>
              </a:rPr>
              <a:t>目录</a:t>
            </a:r>
            <a:endParaRPr lang="zh-CN" altLang="en-US" sz="4000" dirty="0">
              <a:solidFill>
                <a:srgbClr val="00253B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65010" y="1576841"/>
            <a:ext cx="234283" cy="525885"/>
          </a:xfrm>
          <a:prstGeom prst="rect">
            <a:avLst/>
          </a:prstGeom>
          <a:solidFill>
            <a:srgbClr val="00253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 rot="0">
            <a:off x="2673350" y="2995930"/>
            <a:ext cx="635635" cy="635635"/>
            <a:chOff x="4357315" y="3077155"/>
            <a:chExt cx="779218" cy="779218"/>
          </a:xfrm>
        </p:grpSpPr>
        <p:sp>
          <p:nvSpPr>
            <p:cNvPr id="19" name="矩形 18"/>
            <p:cNvSpPr/>
            <p:nvPr/>
          </p:nvSpPr>
          <p:spPr>
            <a:xfrm>
              <a:off x="4357315" y="3077155"/>
              <a:ext cx="779218" cy="779218"/>
            </a:xfrm>
            <a:prstGeom prst="rect">
              <a:avLst/>
            </a:prstGeom>
            <a:solidFill>
              <a:srgbClr val="00253B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454454" y="3176437"/>
              <a:ext cx="584940" cy="580653"/>
              <a:chOff x="2476312" y="3205511"/>
              <a:chExt cx="725316" cy="720000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481628" y="3205511"/>
                <a:ext cx="720000" cy="720000"/>
                <a:chOff x="2481628" y="3205511"/>
                <a:chExt cx="720000" cy="720000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>
                  <a:off x="3196312" y="3205511"/>
                  <a:ext cx="0" cy="58499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/>
                <p:cNvCxnSpPr/>
                <p:nvPr/>
              </p:nvCxnSpPr>
              <p:spPr>
                <a:xfrm flipH="1">
                  <a:off x="2481628" y="3925511"/>
                  <a:ext cx="720000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/>
              <p:nvPr/>
            </p:nvGrpSpPr>
            <p:grpSpPr>
              <a:xfrm flipH="1" flipV="1">
                <a:off x="2476312" y="3205511"/>
                <a:ext cx="720000" cy="720000"/>
                <a:chOff x="2481628" y="3205511"/>
                <a:chExt cx="720000" cy="720000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>
                  <a:off x="3196312" y="3205511"/>
                  <a:ext cx="0" cy="58499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 flipH="1">
                  <a:off x="2481628" y="3925511"/>
                  <a:ext cx="720000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1" name="文本框 20"/>
          <p:cNvSpPr txBox="1"/>
          <p:nvPr/>
        </p:nvSpPr>
        <p:spPr>
          <a:xfrm>
            <a:off x="2748915" y="3113405"/>
            <a:ext cx="48450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</a:rPr>
              <a:t>01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84550" y="2998470"/>
            <a:ext cx="1913255" cy="46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项目简介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84550" y="3375025"/>
            <a:ext cx="1913255" cy="276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rgbClr val="00253B">
                    <a:alpha val="60000"/>
                  </a:srgbClr>
                </a:solidFill>
                <a:latin typeface="汉仪宋韵朗黑W" panose="00020600040101010101" charset="-122"/>
                <a:ea typeface="汉仪宋韵朗黑W" panose="00020600040101010101" charset="-122"/>
                <a:cs typeface="Arial" panose="020B0604020202020204" pitchFamily="34" charset="0"/>
                <a:sym typeface="汉仪宋韵朗黑W" panose="00020600040101010101" charset="-122"/>
              </a:rPr>
              <a:t>Project Description</a:t>
            </a:r>
            <a:endParaRPr lang="en-US" altLang="zh-CN" sz="1200" dirty="0">
              <a:solidFill>
                <a:srgbClr val="00253B">
                  <a:alpha val="60000"/>
                </a:srgbClr>
              </a:solidFill>
              <a:latin typeface="汉仪宋韵朗黑W" panose="00020600040101010101" charset="-122"/>
              <a:ea typeface="汉仪宋韵朗黑W" panose="00020600040101010101" charset="-122"/>
              <a:cs typeface="Arial" panose="020B0604020202020204" pitchFamily="34" charset="0"/>
              <a:sym typeface="汉仪宋韵朗黑W" panose="00020600040101010101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 rot="0">
            <a:off x="6894195" y="2995930"/>
            <a:ext cx="635635" cy="635635"/>
            <a:chOff x="4357315" y="3077155"/>
            <a:chExt cx="779218" cy="779218"/>
          </a:xfrm>
        </p:grpSpPr>
        <p:sp>
          <p:nvSpPr>
            <p:cNvPr id="30" name="矩形 29"/>
            <p:cNvSpPr/>
            <p:nvPr/>
          </p:nvSpPr>
          <p:spPr>
            <a:xfrm>
              <a:off x="4357315" y="3077155"/>
              <a:ext cx="779218" cy="779218"/>
            </a:xfrm>
            <a:prstGeom prst="rect">
              <a:avLst/>
            </a:prstGeom>
            <a:solidFill>
              <a:srgbClr val="00253B">
                <a:alpha val="2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454454" y="3176437"/>
              <a:ext cx="584940" cy="580653"/>
              <a:chOff x="2476312" y="3205511"/>
              <a:chExt cx="725316" cy="720000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2481628" y="3205511"/>
                <a:ext cx="720000" cy="720000"/>
                <a:chOff x="2481628" y="3205511"/>
                <a:chExt cx="720000" cy="720000"/>
              </a:xfrm>
            </p:grpSpPr>
            <p:cxnSp>
              <p:nvCxnSpPr>
                <p:cNvPr id="36" name="直接连接符 35"/>
                <p:cNvCxnSpPr/>
                <p:nvPr/>
              </p:nvCxnSpPr>
              <p:spPr>
                <a:xfrm>
                  <a:off x="3196312" y="3205511"/>
                  <a:ext cx="0" cy="58499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36"/>
                <p:cNvCxnSpPr/>
                <p:nvPr/>
              </p:nvCxnSpPr>
              <p:spPr>
                <a:xfrm flipH="1">
                  <a:off x="2481628" y="3925511"/>
                  <a:ext cx="720000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组合 32"/>
              <p:cNvGrpSpPr/>
              <p:nvPr/>
            </p:nvGrpSpPr>
            <p:grpSpPr>
              <a:xfrm flipH="1" flipV="1">
                <a:off x="2476312" y="3205511"/>
                <a:ext cx="720000" cy="720000"/>
                <a:chOff x="2481628" y="3205511"/>
                <a:chExt cx="720000" cy="720000"/>
              </a:xfrm>
            </p:grpSpPr>
            <p:cxnSp>
              <p:nvCxnSpPr>
                <p:cNvPr id="34" name="直接连接符 33"/>
                <p:cNvCxnSpPr/>
                <p:nvPr/>
              </p:nvCxnSpPr>
              <p:spPr>
                <a:xfrm>
                  <a:off x="3196312" y="3205511"/>
                  <a:ext cx="0" cy="58499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 flipH="1">
                  <a:off x="2481628" y="3925511"/>
                  <a:ext cx="720000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7" name="文本框 26"/>
          <p:cNvSpPr txBox="1"/>
          <p:nvPr/>
        </p:nvSpPr>
        <p:spPr>
          <a:xfrm>
            <a:off x="6969760" y="3113405"/>
            <a:ext cx="48450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</a:rPr>
              <a:t>02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605395" y="2998470"/>
            <a:ext cx="1913255" cy="46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项目规划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605395" y="3375025"/>
            <a:ext cx="1913255" cy="276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rgbClr val="00253B">
                    <a:alpha val="60000"/>
                  </a:srgbClr>
                </a:solidFill>
                <a:latin typeface="汉仪宋韵朗黑W" panose="00020600040101010101" charset="-122"/>
                <a:ea typeface="汉仪宋韵朗黑W" panose="00020600040101010101" charset="-122"/>
                <a:cs typeface="Arial" panose="020B0604020202020204" pitchFamily="34" charset="0"/>
                <a:sym typeface="汉仪宋韵朗黑W" panose="00020600040101010101" charset="-122"/>
              </a:rPr>
              <a:t>Project Plan</a:t>
            </a:r>
            <a:endParaRPr lang="en-US" altLang="zh-CN" sz="1200" dirty="0">
              <a:solidFill>
                <a:srgbClr val="00253B">
                  <a:alpha val="60000"/>
                </a:srgbClr>
              </a:solidFill>
              <a:latin typeface="汉仪宋韵朗黑W" panose="00020600040101010101" charset="-122"/>
              <a:ea typeface="汉仪宋韵朗黑W" panose="00020600040101010101" charset="-122"/>
              <a:cs typeface="Arial" panose="020B0604020202020204" pitchFamily="34" charset="0"/>
              <a:sym typeface="汉仪宋韵朗黑W" panose="00020600040101010101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 rot="0">
            <a:off x="2673350" y="4133215"/>
            <a:ext cx="635635" cy="635635"/>
            <a:chOff x="4357315" y="3077155"/>
            <a:chExt cx="779218" cy="779218"/>
          </a:xfrm>
        </p:grpSpPr>
        <p:sp>
          <p:nvSpPr>
            <p:cNvPr id="43" name="矩形 42"/>
            <p:cNvSpPr/>
            <p:nvPr/>
          </p:nvSpPr>
          <p:spPr>
            <a:xfrm>
              <a:off x="4357315" y="3077155"/>
              <a:ext cx="779218" cy="779218"/>
            </a:xfrm>
            <a:prstGeom prst="rect">
              <a:avLst/>
            </a:prstGeom>
            <a:solidFill>
              <a:srgbClr val="00253B">
                <a:alpha val="2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454454" y="3176437"/>
              <a:ext cx="584940" cy="580653"/>
              <a:chOff x="2476312" y="3205511"/>
              <a:chExt cx="725316" cy="720000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2481628" y="3205511"/>
                <a:ext cx="720000" cy="720000"/>
                <a:chOff x="2481628" y="3205511"/>
                <a:chExt cx="720000" cy="720000"/>
              </a:xfrm>
            </p:grpSpPr>
            <p:cxnSp>
              <p:nvCxnSpPr>
                <p:cNvPr id="49" name="直接连接符 48"/>
                <p:cNvCxnSpPr/>
                <p:nvPr/>
              </p:nvCxnSpPr>
              <p:spPr>
                <a:xfrm>
                  <a:off x="3196312" y="3205511"/>
                  <a:ext cx="0" cy="58499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49"/>
                <p:cNvCxnSpPr/>
                <p:nvPr/>
              </p:nvCxnSpPr>
              <p:spPr>
                <a:xfrm flipH="1">
                  <a:off x="2481628" y="3925511"/>
                  <a:ext cx="720000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" name="组合 45"/>
              <p:cNvGrpSpPr/>
              <p:nvPr/>
            </p:nvGrpSpPr>
            <p:grpSpPr>
              <a:xfrm flipH="1" flipV="1">
                <a:off x="2476312" y="3205511"/>
                <a:ext cx="720000" cy="720000"/>
                <a:chOff x="2481628" y="3205511"/>
                <a:chExt cx="720000" cy="720000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>
                  <a:off x="3196312" y="3205511"/>
                  <a:ext cx="0" cy="58499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 flipH="1">
                  <a:off x="2481628" y="3925511"/>
                  <a:ext cx="720000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40" name="文本框 39"/>
          <p:cNvSpPr txBox="1"/>
          <p:nvPr/>
        </p:nvSpPr>
        <p:spPr>
          <a:xfrm>
            <a:off x="2748915" y="4251325"/>
            <a:ext cx="48450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</a:rPr>
              <a:t>03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384550" y="4136390"/>
            <a:ext cx="1913255" cy="46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市场分析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384550" y="4512945"/>
            <a:ext cx="1913255" cy="276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rgbClr val="00253B">
                    <a:alpha val="60000"/>
                  </a:srgbClr>
                </a:solidFill>
                <a:latin typeface="汉仪宋韵朗黑W" panose="00020600040101010101" charset="-122"/>
                <a:ea typeface="汉仪宋韵朗黑W" panose="00020600040101010101" charset="-122"/>
                <a:cs typeface="Arial" panose="020B0604020202020204" pitchFamily="34" charset="0"/>
                <a:sym typeface="汉仪宋韵朗黑W" panose="00020600040101010101" charset="-122"/>
              </a:rPr>
              <a:t>Market Analysis</a:t>
            </a:r>
            <a:endParaRPr lang="en-US" altLang="zh-CN" sz="1200" dirty="0">
              <a:solidFill>
                <a:srgbClr val="00253B">
                  <a:alpha val="60000"/>
                </a:srgbClr>
              </a:solidFill>
              <a:latin typeface="汉仪宋韵朗黑W" panose="00020600040101010101" charset="-122"/>
              <a:ea typeface="汉仪宋韵朗黑W" panose="00020600040101010101" charset="-122"/>
              <a:cs typeface="Arial" panose="020B0604020202020204" pitchFamily="34" charset="0"/>
              <a:sym typeface="汉仪宋韵朗黑W" panose="00020600040101010101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 rot="0">
            <a:off x="6894195" y="4133215"/>
            <a:ext cx="635635" cy="635635"/>
            <a:chOff x="4357315" y="3077155"/>
            <a:chExt cx="779218" cy="779218"/>
          </a:xfrm>
        </p:grpSpPr>
        <p:sp>
          <p:nvSpPr>
            <p:cNvPr id="56" name="矩形 55"/>
            <p:cNvSpPr/>
            <p:nvPr/>
          </p:nvSpPr>
          <p:spPr>
            <a:xfrm>
              <a:off x="4357315" y="3077155"/>
              <a:ext cx="779218" cy="779218"/>
            </a:xfrm>
            <a:prstGeom prst="rect">
              <a:avLst/>
            </a:prstGeom>
            <a:solidFill>
              <a:srgbClr val="00253B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4454454" y="3176437"/>
              <a:ext cx="584940" cy="580653"/>
              <a:chOff x="2476312" y="3205511"/>
              <a:chExt cx="725316" cy="720000"/>
            </a:xfrm>
          </p:grpSpPr>
          <p:grpSp>
            <p:nvGrpSpPr>
              <p:cNvPr id="58" name="组合 57"/>
              <p:cNvGrpSpPr/>
              <p:nvPr/>
            </p:nvGrpSpPr>
            <p:grpSpPr>
              <a:xfrm>
                <a:off x="2481628" y="3205511"/>
                <a:ext cx="720000" cy="720000"/>
                <a:chOff x="2481628" y="3205511"/>
                <a:chExt cx="720000" cy="720000"/>
              </a:xfrm>
            </p:grpSpPr>
            <p:cxnSp>
              <p:nvCxnSpPr>
                <p:cNvPr id="62" name="直接连接符 61"/>
                <p:cNvCxnSpPr/>
                <p:nvPr/>
              </p:nvCxnSpPr>
              <p:spPr>
                <a:xfrm>
                  <a:off x="3196312" y="3205511"/>
                  <a:ext cx="0" cy="58499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2481628" y="3925511"/>
                  <a:ext cx="720000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58"/>
              <p:cNvGrpSpPr/>
              <p:nvPr/>
            </p:nvGrpSpPr>
            <p:grpSpPr>
              <a:xfrm flipH="1" flipV="1">
                <a:off x="2476312" y="3205511"/>
                <a:ext cx="720000" cy="720000"/>
                <a:chOff x="2481628" y="3205511"/>
                <a:chExt cx="720000" cy="720000"/>
              </a:xfrm>
            </p:grpSpPr>
            <p:cxnSp>
              <p:nvCxnSpPr>
                <p:cNvPr id="60" name="直接连接符 59"/>
                <p:cNvCxnSpPr/>
                <p:nvPr/>
              </p:nvCxnSpPr>
              <p:spPr>
                <a:xfrm>
                  <a:off x="3196312" y="3205511"/>
                  <a:ext cx="0" cy="58499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 flipH="1">
                  <a:off x="2481628" y="3925511"/>
                  <a:ext cx="720000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3" name="文本框 52"/>
          <p:cNvSpPr txBox="1"/>
          <p:nvPr/>
        </p:nvSpPr>
        <p:spPr>
          <a:xfrm>
            <a:off x="6969760" y="4251325"/>
            <a:ext cx="484505" cy="400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</a:rPr>
              <a:t>04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7605395" y="4136390"/>
            <a:ext cx="1913255" cy="461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投资回报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605395" y="4512945"/>
            <a:ext cx="1913255" cy="276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rgbClr val="00253B">
                    <a:alpha val="60000"/>
                  </a:srgbClr>
                </a:solidFill>
                <a:latin typeface="汉仪宋韵朗黑W" panose="00020600040101010101" charset="-122"/>
                <a:ea typeface="汉仪宋韵朗黑W" panose="00020600040101010101" charset="-122"/>
                <a:cs typeface="Arial" panose="020B0604020202020204" pitchFamily="34" charset="0"/>
                <a:sym typeface="汉仪宋韵朗黑W" panose="00020600040101010101" charset="-122"/>
              </a:rPr>
              <a:t>Return on Investment</a:t>
            </a:r>
            <a:endParaRPr lang="en-US" altLang="zh-CN" sz="1200" dirty="0">
              <a:solidFill>
                <a:srgbClr val="00253B">
                  <a:alpha val="60000"/>
                </a:srgbClr>
              </a:solidFill>
              <a:latin typeface="汉仪宋韵朗黑W" panose="00020600040101010101" charset="-122"/>
              <a:ea typeface="汉仪宋韵朗黑W" panose="00020600040101010101" charset="-122"/>
              <a:cs typeface="Arial" panose="020B0604020202020204" pitchFamily="34" charset="0"/>
              <a:sym typeface="汉仪宋韵朗黑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43357" y="506227"/>
            <a:ext cx="1705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投资回报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168029" y="9678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68029" y="10059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4097655" y="3805555"/>
            <a:ext cx="259715" cy="457200"/>
          </a:xfrm>
          <a:prstGeom prst="line">
            <a:avLst/>
          </a:prstGeom>
          <a:ln>
            <a:solidFill>
              <a:srgbClr val="4E70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4639310" y="3394710"/>
            <a:ext cx="462915" cy="908685"/>
          </a:xfrm>
          <a:prstGeom prst="line">
            <a:avLst/>
          </a:prstGeom>
          <a:ln>
            <a:solidFill>
              <a:srgbClr val="4E70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endCxn id="28" idx="3"/>
          </p:cNvCxnSpPr>
          <p:nvPr/>
        </p:nvCxnSpPr>
        <p:spPr>
          <a:xfrm flipV="1">
            <a:off x="5385435" y="2152015"/>
            <a:ext cx="902335" cy="1753235"/>
          </a:xfrm>
          <a:prstGeom prst="line">
            <a:avLst/>
          </a:prstGeom>
          <a:ln>
            <a:solidFill>
              <a:srgbClr val="4E70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endCxn id="30" idx="3"/>
          </p:cNvCxnSpPr>
          <p:nvPr/>
        </p:nvCxnSpPr>
        <p:spPr>
          <a:xfrm flipV="1">
            <a:off x="7106920" y="3102610"/>
            <a:ext cx="261620" cy="483870"/>
          </a:xfrm>
          <a:prstGeom prst="line">
            <a:avLst/>
          </a:prstGeom>
          <a:ln>
            <a:solidFill>
              <a:srgbClr val="4E70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309360" y="2119630"/>
            <a:ext cx="797560" cy="1458595"/>
          </a:xfrm>
          <a:prstGeom prst="line">
            <a:avLst/>
          </a:prstGeom>
          <a:ln>
            <a:solidFill>
              <a:srgbClr val="4E70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107940" y="3394710"/>
            <a:ext cx="279400" cy="502285"/>
          </a:xfrm>
          <a:prstGeom prst="line">
            <a:avLst/>
          </a:prstGeom>
          <a:ln>
            <a:solidFill>
              <a:srgbClr val="4E70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363085" y="3805555"/>
            <a:ext cx="279400" cy="502285"/>
          </a:xfrm>
          <a:prstGeom prst="line">
            <a:avLst/>
          </a:prstGeom>
          <a:ln>
            <a:solidFill>
              <a:srgbClr val="4E70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7400290" y="3063240"/>
            <a:ext cx="541655" cy="989965"/>
          </a:xfrm>
          <a:prstGeom prst="line">
            <a:avLst/>
          </a:prstGeom>
          <a:ln>
            <a:solidFill>
              <a:srgbClr val="4E70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等腰三角形 6"/>
          <p:cNvSpPr/>
          <p:nvPr/>
        </p:nvSpPr>
        <p:spPr bwMode="auto">
          <a:xfrm>
            <a:off x="6712585" y="3199130"/>
            <a:ext cx="1369060" cy="1412875"/>
          </a:xfrm>
          <a:custGeom>
            <a:avLst/>
            <a:gdLst>
              <a:gd name="T0" fmla="*/ 451 w 451"/>
              <a:gd name="T1" fmla="*/ 469 h 469"/>
              <a:gd name="T2" fmla="*/ 228 w 451"/>
              <a:gd name="T3" fmla="*/ 0 h 469"/>
              <a:gd name="T4" fmla="*/ 0 w 451"/>
              <a:gd name="T5" fmla="*/ 469 h 469"/>
              <a:gd name="T6" fmla="*/ 451 w 451"/>
              <a:gd name="T7" fmla="*/ 469 h 4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1" h="469">
                <a:moveTo>
                  <a:pt x="451" y="469"/>
                </a:moveTo>
                <a:lnTo>
                  <a:pt x="228" y="0"/>
                </a:lnTo>
                <a:lnTo>
                  <a:pt x="0" y="469"/>
                </a:lnTo>
                <a:lnTo>
                  <a:pt x="451" y="469"/>
                </a:lnTo>
                <a:close/>
              </a:path>
            </a:pathLst>
          </a:custGeom>
          <a:solidFill>
            <a:srgbClr val="4E7069">
              <a:alpha val="56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sp>
        <p:nvSpPr>
          <p:cNvPr id="25" name="等腰三角形 7"/>
          <p:cNvSpPr/>
          <p:nvPr/>
        </p:nvSpPr>
        <p:spPr bwMode="auto">
          <a:xfrm>
            <a:off x="4582160" y="3545205"/>
            <a:ext cx="1022985" cy="1066800"/>
          </a:xfrm>
          <a:custGeom>
            <a:avLst/>
            <a:gdLst>
              <a:gd name="T0" fmla="*/ 337 w 337"/>
              <a:gd name="T1" fmla="*/ 354 h 354"/>
              <a:gd name="T2" fmla="*/ 171 w 337"/>
              <a:gd name="T3" fmla="*/ 0 h 354"/>
              <a:gd name="T4" fmla="*/ 0 w 337"/>
              <a:gd name="T5" fmla="*/ 354 h 354"/>
              <a:gd name="T6" fmla="*/ 337 w 337"/>
              <a:gd name="T7" fmla="*/ 354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" h="354">
                <a:moveTo>
                  <a:pt x="337" y="354"/>
                </a:moveTo>
                <a:lnTo>
                  <a:pt x="171" y="0"/>
                </a:lnTo>
                <a:lnTo>
                  <a:pt x="0" y="354"/>
                </a:lnTo>
                <a:lnTo>
                  <a:pt x="337" y="354"/>
                </a:lnTo>
                <a:close/>
              </a:path>
            </a:pathLst>
          </a:custGeom>
          <a:solidFill>
            <a:srgbClr val="4E7069">
              <a:alpha val="56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sp>
        <p:nvSpPr>
          <p:cNvPr id="26" name="等腰三角形 8"/>
          <p:cNvSpPr/>
          <p:nvPr/>
        </p:nvSpPr>
        <p:spPr bwMode="auto">
          <a:xfrm>
            <a:off x="4036060" y="3933825"/>
            <a:ext cx="661670" cy="677545"/>
          </a:xfrm>
          <a:custGeom>
            <a:avLst/>
            <a:gdLst>
              <a:gd name="T0" fmla="*/ 218 w 218"/>
              <a:gd name="T1" fmla="*/ 225 h 225"/>
              <a:gd name="T2" fmla="*/ 109 w 218"/>
              <a:gd name="T3" fmla="*/ 0 h 225"/>
              <a:gd name="T4" fmla="*/ 0 w 218"/>
              <a:gd name="T5" fmla="*/ 225 h 225"/>
              <a:gd name="T6" fmla="*/ 218 w 218"/>
              <a:gd name="T7" fmla="*/ 225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8" h="225">
                <a:moveTo>
                  <a:pt x="218" y="225"/>
                </a:moveTo>
                <a:lnTo>
                  <a:pt x="109" y="0"/>
                </a:lnTo>
                <a:lnTo>
                  <a:pt x="0" y="225"/>
                </a:lnTo>
                <a:lnTo>
                  <a:pt x="218" y="225"/>
                </a:lnTo>
                <a:close/>
              </a:path>
            </a:pathLst>
          </a:custGeom>
          <a:solidFill>
            <a:srgbClr val="074D64">
              <a:alpha val="72000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sp>
        <p:nvSpPr>
          <p:cNvPr id="27" name="等腰三角形 9"/>
          <p:cNvSpPr/>
          <p:nvPr/>
        </p:nvSpPr>
        <p:spPr bwMode="auto">
          <a:xfrm>
            <a:off x="5243830" y="2394585"/>
            <a:ext cx="2142490" cy="2217420"/>
          </a:xfrm>
          <a:custGeom>
            <a:avLst/>
            <a:gdLst>
              <a:gd name="T0" fmla="*/ 706 w 706"/>
              <a:gd name="T1" fmla="*/ 736 h 736"/>
              <a:gd name="T2" fmla="*/ 355 w 706"/>
              <a:gd name="T3" fmla="*/ 0 h 736"/>
              <a:gd name="T4" fmla="*/ 0 w 706"/>
              <a:gd name="T5" fmla="*/ 736 h 736"/>
              <a:gd name="T6" fmla="*/ 706 w 706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06" h="736">
                <a:moveTo>
                  <a:pt x="706" y="736"/>
                </a:moveTo>
                <a:lnTo>
                  <a:pt x="355" y="0"/>
                </a:lnTo>
                <a:lnTo>
                  <a:pt x="0" y="736"/>
                </a:lnTo>
                <a:lnTo>
                  <a:pt x="706" y="736"/>
                </a:lnTo>
                <a:close/>
              </a:path>
            </a:pathLst>
          </a:custGeom>
          <a:solidFill>
            <a:srgbClr val="074D64">
              <a:alpha val="72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sp>
        <p:nvSpPr>
          <p:cNvPr id="28" name="矩形 11"/>
          <p:cNvSpPr>
            <a:spLocks noChangeArrowheads="1"/>
          </p:cNvSpPr>
          <p:nvPr/>
        </p:nvSpPr>
        <p:spPr bwMode="auto">
          <a:xfrm>
            <a:off x="6276340" y="2087245"/>
            <a:ext cx="76200" cy="75565"/>
          </a:xfrm>
          <a:prstGeom prst="ellipse">
            <a:avLst/>
          </a:prstGeom>
          <a:solidFill>
            <a:srgbClr val="074D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sp>
        <p:nvSpPr>
          <p:cNvPr id="29" name="矩形 12"/>
          <p:cNvSpPr>
            <a:spLocks noChangeArrowheads="1"/>
          </p:cNvSpPr>
          <p:nvPr/>
        </p:nvSpPr>
        <p:spPr bwMode="auto">
          <a:xfrm>
            <a:off x="5069205" y="3367405"/>
            <a:ext cx="76200" cy="75565"/>
          </a:xfrm>
          <a:prstGeom prst="ellipse">
            <a:avLst/>
          </a:prstGeom>
          <a:solidFill>
            <a:srgbClr val="074D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sp>
        <p:nvSpPr>
          <p:cNvPr id="30" name="矩形 13"/>
          <p:cNvSpPr>
            <a:spLocks noChangeArrowheads="1"/>
          </p:cNvSpPr>
          <p:nvPr/>
        </p:nvSpPr>
        <p:spPr bwMode="auto">
          <a:xfrm>
            <a:off x="7357110" y="3037840"/>
            <a:ext cx="76200" cy="75565"/>
          </a:xfrm>
          <a:prstGeom prst="ellipse">
            <a:avLst/>
          </a:prstGeom>
          <a:solidFill>
            <a:srgbClr val="074D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sp>
        <p:nvSpPr>
          <p:cNvPr id="31" name="矩形 14"/>
          <p:cNvSpPr>
            <a:spLocks noChangeArrowheads="1"/>
          </p:cNvSpPr>
          <p:nvPr/>
        </p:nvSpPr>
        <p:spPr bwMode="auto">
          <a:xfrm>
            <a:off x="4320540" y="3775075"/>
            <a:ext cx="76200" cy="75565"/>
          </a:xfrm>
          <a:prstGeom prst="ellipse">
            <a:avLst/>
          </a:prstGeom>
          <a:solidFill>
            <a:srgbClr val="074D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05250" y="3217545"/>
            <a:ext cx="8750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cs typeface="Arial" panose="020B0604020202020204" pitchFamily="34" charset="0"/>
                <a:sym typeface="思源宋体 CN ExtraLight" panose="02020200000000000000" pitchFamily="18" charset="-122"/>
              </a:rPr>
              <a:t>16%</a:t>
            </a:r>
            <a:endParaRPr lang="en-US" altLang="zh-CN" sz="20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cs typeface="Arial" panose="020B0604020202020204" pitchFamily="34" charset="0"/>
              <a:sym typeface="思源宋体 CN ExtraLight" panose="02020200000000000000" pitchFamily="18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13910" y="2745740"/>
            <a:ext cx="11398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cs typeface="Arial" panose="020B0604020202020204" pitchFamily="34" charset="0"/>
                <a:sym typeface="思源宋体 CN ExtraLight" panose="02020200000000000000" pitchFamily="18" charset="-122"/>
              </a:rPr>
              <a:t>29%</a:t>
            </a:r>
            <a:endParaRPr lang="en-US" altLang="zh-CN" sz="20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cs typeface="Arial" panose="020B0604020202020204" pitchFamily="34" charset="0"/>
              <a:sym typeface="思源宋体 CN ExtraLight" panose="02020200000000000000" pitchFamily="18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69610" y="1650365"/>
            <a:ext cx="11398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cs typeface="Arial" panose="020B0604020202020204" pitchFamily="34" charset="0"/>
                <a:sym typeface="思源宋体 CN ExtraLight" panose="02020200000000000000" pitchFamily="18" charset="-122"/>
              </a:rPr>
              <a:t>65%</a:t>
            </a:r>
            <a:endParaRPr lang="en-US" altLang="zh-CN" sz="20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cs typeface="Arial" panose="020B0604020202020204" pitchFamily="34" charset="0"/>
              <a:sym typeface="思源宋体 CN ExtraLight" panose="02020200000000000000" pitchFamily="18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57390" y="2497455"/>
            <a:ext cx="11398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cs typeface="Arial" panose="020B0604020202020204" pitchFamily="34" charset="0"/>
                <a:sym typeface="思源宋体 CN ExtraLight" panose="02020200000000000000" pitchFamily="18" charset="-122"/>
              </a:rPr>
              <a:t>43%</a:t>
            </a:r>
            <a:endParaRPr lang="en-US" altLang="zh-CN" sz="20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cs typeface="Arial" panose="020B0604020202020204" pitchFamily="34" charset="0"/>
              <a:sym typeface="思源宋体 CN ExtraLight" panose="02020200000000000000" pitchFamily="18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1452245" y="2256790"/>
            <a:ext cx="476250" cy="472440"/>
          </a:xfrm>
          <a:prstGeom prst="rect">
            <a:avLst/>
          </a:prstGeom>
          <a:solidFill>
            <a:srgbClr val="074D64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dirty="0">
              <a:solidFill>
                <a:srgbClr val="FFFFFF"/>
              </a:solidFill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452245" y="3637915"/>
            <a:ext cx="476250" cy="472440"/>
          </a:xfrm>
          <a:prstGeom prst="rect">
            <a:avLst/>
          </a:prstGeom>
          <a:solidFill>
            <a:srgbClr val="074D64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0224770" y="2256790"/>
            <a:ext cx="476250" cy="472440"/>
          </a:xfrm>
          <a:prstGeom prst="rect">
            <a:avLst/>
          </a:prstGeom>
          <a:solidFill>
            <a:srgbClr val="074D64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0224770" y="3637915"/>
            <a:ext cx="476250" cy="472440"/>
          </a:xfrm>
          <a:prstGeom prst="rect">
            <a:avLst/>
          </a:prstGeom>
          <a:solidFill>
            <a:srgbClr val="074D64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572895" y="4891405"/>
            <a:ext cx="9065895" cy="0"/>
          </a:xfrm>
          <a:prstGeom prst="line">
            <a:avLst/>
          </a:prstGeom>
          <a:ln>
            <a:solidFill>
              <a:srgbClr val="074D64">
                <a:alpha val="4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2024380" y="2082165"/>
            <a:ext cx="205930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 ExtraLight" panose="02020200000000000000" pitchFamily="18" charset="-122"/>
              </a:rPr>
              <a:t>请替换文字内容，修改文字内容，也可以直接复制你的内容到此。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024380" y="3468370"/>
            <a:ext cx="205930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 ExtraLight" panose="02020200000000000000" pitchFamily="18" charset="-122"/>
              </a:rPr>
              <a:t>请替换文字内容，修改文字内容，也可以直接复制你的内容到此。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068945" y="2082165"/>
            <a:ext cx="205930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 ExtraLight" panose="02020200000000000000" pitchFamily="18" charset="-122"/>
              </a:rPr>
              <a:t>请替换文字内容，修改文字内容，也可以直接复制你的内容到此。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068945" y="3468370"/>
            <a:ext cx="2059305" cy="929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 ExtraLight" panose="02020200000000000000" pitchFamily="18" charset="-122"/>
              </a:rPr>
              <a:t>请替换文字内容，修改文字内容，也可以直接复制你的内容到此。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022475" y="5088255"/>
            <a:ext cx="8057515" cy="650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思源宋体 CN ExtraLight" panose="02020200000000000000" pitchFamily="18" charset="-122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思源宋体 CN ExtraLight" panose="02020200000000000000" pitchFamily="18" charset="-122"/>
            </a:endParaRPr>
          </a:p>
        </p:txBody>
      </p:sp>
      <p:pic>
        <p:nvPicPr>
          <p:cNvPr id="78" name="图形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18945" y="2338816"/>
            <a:ext cx="288000" cy="288000"/>
          </a:xfrm>
          <a:prstGeom prst="rect">
            <a:avLst/>
          </a:prstGeom>
        </p:spPr>
      </p:pic>
      <p:pic>
        <p:nvPicPr>
          <p:cNvPr id="79" name="图形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8915" y="2348976"/>
            <a:ext cx="288000" cy="288000"/>
          </a:xfrm>
          <a:prstGeom prst="rect">
            <a:avLst/>
          </a:prstGeom>
        </p:spPr>
      </p:pic>
      <p:pic>
        <p:nvPicPr>
          <p:cNvPr id="80" name="图形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18810" y="3730101"/>
            <a:ext cx="288000" cy="288000"/>
          </a:xfrm>
          <a:prstGeom prst="rect">
            <a:avLst/>
          </a:prstGeom>
        </p:spPr>
      </p:pic>
      <p:pic>
        <p:nvPicPr>
          <p:cNvPr id="81" name="图形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39890" y="3730101"/>
            <a:ext cx="288000" cy="28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26874" y="1967614"/>
            <a:ext cx="3806739" cy="75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24162" y="1993900"/>
            <a:ext cx="6543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0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</a:rPr>
              <a:t>BUSINESS  </a:t>
            </a:r>
            <a:r>
              <a:rPr lang="en-US" altLang="zh-CN" sz="40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</a:rPr>
              <a:t>PLAN PAPER</a:t>
            </a:r>
            <a:endParaRPr lang="zh-CN" altLang="en-US" sz="40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627719" y="2710554"/>
            <a:ext cx="3220631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627719" y="1995402"/>
            <a:ext cx="0" cy="72000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889988" y="1977497"/>
            <a:ext cx="29083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003550" y="2847106"/>
            <a:ext cx="6662975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660174" y="2133456"/>
            <a:ext cx="0" cy="72000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4688330" y="3074372"/>
            <a:ext cx="28153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/>
                </a:solidFill>
              </a:rPr>
              <a:t>感谢聆听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726874" y="4172741"/>
            <a:ext cx="785957" cy="306705"/>
            <a:chOff x="5522694" y="4042361"/>
            <a:chExt cx="785957" cy="306705"/>
          </a:xfrm>
        </p:grpSpPr>
        <p:sp>
          <p:nvSpPr>
            <p:cNvPr id="21" name="文本框 20"/>
            <p:cNvSpPr txBox="1"/>
            <p:nvPr/>
          </p:nvSpPr>
          <p:spPr>
            <a:xfrm>
              <a:off x="5690988" y="4042361"/>
              <a:ext cx="617663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dirty="0">
                  <a:solidFill>
                    <a:schemeClr val="bg1"/>
                  </a:solidFill>
                </a:rPr>
                <a:t>XX</a:t>
              </a:r>
              <a:endParaRPr lang="en-US" altLang="zh-CN" sz="1400" dirty="0">
                <a:solidFill>
                  <a:schemeClr val="bg1"/>
                </a:solidFill>
              </a:endParaRPr>
            </a:p>
          </p:txBody>
        </p:sp>
        <p:pic>
          <p:nvPicPr>
            <p:cNvPr id="28" name="图形 2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2694" y="4102202"/>
              <a:ext cx="180000" cy="180000"/>
            </a:xfrm>
            <a:prstGeom prst="rect">
              <a:avLst/>
            </a:prstGeom>
          </p:spPr>
        </p:pic>
      </p:grpSp>
      <p:sp>
        <p:nvSpPr>
          <p:cNvPr id="30" name="文本框 29"/>
          <p:cNvSpPr txBox="1"/>
          <p:nvPr/>
        </p:nvSpPr>
        <p:spPr>
          <a:xfrm>
            <a:off x="5497482" y="4484452"/>
            <a:ext cx="1197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</a:rPr>
              <a:t>20XX.X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2764514" y="1911443"/>
            <a:ext cx="6092407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2764513" y="3740243"/>
            <a:ext cx="6662975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764513" y="1911443"/>
            <a:ext cx="1913814" cy="18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50529" y="2672433"/>
            <a:ext cx="1141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</a:rPr>
              <a:t>01</a:t>
            </a:r>
            <a:endParaRPr lang="zh-CN" altLang="en-US" sz="48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0529" y="2263349"/>
            <a:ext cx="1141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</a:rPr>
              <a:t>PART</a:t>
            </a:r>
            <a:endParaRPr lang="zh-CN" altLang="en-US" sz="28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427486" y="1911443"/>
            <a:ext cx="1" cy="182880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571505" y="3899731"/>
            <a:ext cx="3648543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571506" y="2402960"/>
            <a:ext cx="0" cy="149966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042893" y="2261961"/>
            <a:ext cx="4020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PROJECT DESCRIPTION</a:t>
            </a:r>
            <a:endParaRPr lang="en-US" altLang="zh-CN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25416" y="2788272"/>
            <a:ext cx="28639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项目简介</a:t>
            </a:r>
            <a:endParaRPr lang="en-US" altLang="zh-CN" sz="40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43357" y="506227"/>
            <a:ext cx="1705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项目简介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168029" y="9678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68029" y="10059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552868" y="1765301"/>
            <a:ext cx="4899535" cy="3657679"/>
          </a:xfrm>
          <a:prstGeom prst="rect">
            <a:avLst/>
          </a:prstGeom>
          <a:blipFill>
            <a:blip r:embed="rId1"/>
            <a:srcRect/>
            <a:stretch>
              <a:fillRect l="-5732" r="-573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5440045" y="2068830"/>
            <a:ext cx="4580255" cy="898525"/>
          </a:xfrm>
          <a:prstGeom prst="roundRect">
            <a:avLst/>
          </a:prstGeom>
          <a:solidFill>
            <a:srgbClr val="074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27506" y="2311964"/>
            <a:ext cx="22644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点击输入标题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48643" y="3392668"/>
            <a:ext cx="3690489" cy="909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48644" y="4529584"/>
            <a:ext cx="3690488" cy="909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请替换文字内容，修改文字内容，也可以直接复制你的内容到此。请替换文字内容，修改文字内容，也可以直接复制你的内容到此。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91980" y="2279194"/>
            <a:ext cx="17071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rgbClr val="C1C486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ADD YOUR </a:t>
            </a:r>
            <a:endParaRPr lang="en-US" altLang="zh-CN" sz="1400" dirty="0">
              <a:solidFill>
                <a:srgbClr val="C1C486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  <a:p>
            <a:pPr algn="dist"/>
            <a:r>
              <a:rPr lang="en-US" altLang="zh-CN" sz="1400" dirty="0">
                <a:solidFill>
                  <a:srgbClr val="C1C486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TITLE HERE</a:t>
            </a:r>
            <a:endParaRPr lang="zh-CN" altLang="en-US" sz="1400" dirty="0">
              <a:solidFill>
                <a:srgbClr val="C1C486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43357" y="506227"/>
            <a:ext cx="1705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项目简介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168029" y="9678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68029" y="10059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1434920" y="1667439"/>
            <a:ext cx="2806880" cy="3810641"/>
            <a:chOff x="1434920" y="1667439"/>
            <a:chExt cx="2806880" cy="3810641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651000" y="2578100"/>
              <a:ext cx="0" cy="2836480"/>
            </a:xfrm>
            <a:prstGeom prst="line">
              <a:avLst/>
            </a:prstGeom>
            <a:ln w="12700">
              <a:solidFill>
                <a:srgbClr val="0025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1434920" y="1667439"/>
              <a:ext cx="81299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rgbClr val="8A986F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01</a:t>
              </a:r>
              <a:endParaRPr lang="zh-CN" altLang="en-US" sz="4400" dirty="0">
                <a:solidFill>
                  <a:srgbClr val="8A986F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2844819" y="1807139"/>
              <a:ext cx="1396981" cy="3670941"/>
            </a:xfrm>
            <a:custGeom>
              <a:avLst/>
              <a:gdLst>
                <a:gd name="connsiteX0" fmla="*/ 774684 w 1396981"/>
                <a:gd name="connsiteY0" fmla="*/ 0 h 3670941"/>
                <a:gd name="connsiteX1" fmla="*/ 774684 w 1396981"/>
                <a:gd name="connsiteY1" fmla="*/ 4380 h 3670941"/>
                <a:gd name="connsiteX2" fmla="*/ 1396981 w 1396981"/>
                <a:gd name="connsiteY2" fmla="*/ 4380 h 3670941"/>
                <a:gd name="connsiteX3" fmla="*/ 1396981 w 1396981"/>
                <a:gd name="connsiteY3" fmla="*/ 3670941 h 3670941"/>
                <a:gd name="connsiteX4" fmla="*/ 774684 w 1396981"/>
                <a:gd name="connsiteY4" fmla="*/ 3670941 h 3670941"/>
                <a:gd name="connsiteX5" fmla="*/ 774684 w 1396981"/>
                <a:gd name="connsiteY5" fmla="*/ 3662623 h 3670941"/>
                <a:gd name="connsiteX6" fmla="*/ 763893 w 1396981"/>
                <a:gd name="connsiteY6" fmla="*/ 3661444 h 3670941"/>
                <a:gd name="connsiteX7" fmla="*/ 0 w 1396981"/>
                <a:gd name="connsiteY7" fmla="*/ 1831311 h 3670941"/>
                <a:gd name="connsiteX8" fmla="*/ 763893 w 1396981"/>
                <a:gd name="connsiteY8" fmla="*/ 1178 h 3670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6981" h="3670941">
                  <a:moveTo>
                    <a:pt x="774684" y="0"/>
                  </a:moveTo>
                  <a:lnTo>
                    <a:pt x="774684" y="4380"/>
                  </a:lnTo>
                  <a:lnTo>
                    <a:pt x="1396981" y="4380"/>
                  </a:lnTo>
                  <a:lnTo>
                    <a:pt x="1396981" y="3670941"/>
                  </a:lnTo>
                  <a:lnTo>
                    <a:pt x="774684" y="3670941"/>
                  </a:lnTo>
                  <a:lnTo>
                    <a:pt x="774684" y="3662623"/>
                  </a:lnTo>
                  <a:lnTo>
                    <a:pt x="763893" y="3661444"/>
                  </a:lnTo>
                  <a:cubicBezTo>
                    <a:pt x="334826" y="3567237"/>
                    <a:pt x="0" y="2783811"/>
                    <a:pt x="0" y="1831311"/>
                  </a:cubicBezTo>
                  <a:cubicBezTo>
                    <a:pt x="0" y="878811"/>
                    <a:pt x="334826" y="95385"/>
                    <a:pt x="763893" y="1178"/>
                  </a:cubicBezTo>
                  <a:close/>
                </a:path>
              </a:pathLst>
            </a:custGeom>
            <a:solidFill>
              <a:srgbClr val="4E706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101008" y="2549660"/>
              <a:ext cx="14876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输入标题</a:t>
              </a:r>
              <a:endPara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898625" y="3066972"/>
              <a:ext cx="2152669" cy="2030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请替换文字内容，修改文字内容，也可以直接复制你的内容到此。请替换文字内容，修改文字内容，也可以直接复制你的内容到此。请替换文字内容，修改文字内容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584520" y="1667439"/>
            <a:ext cx="2806880" cy="3810641"/>
            <a:chOff x="1434920" y="1667439"/>
            <a:chExt cx="2806880" cy="3810641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651000" y="2578100"/>
              <a:ext cx="0" cy="2836480"/>
            </a:xfrm>
            <a:prstGeom prst="line">
              <a:avLst/>
            </a:prstGeom>
            <a:ln w="12700">
              <a:solidFill>
                <a:srgbClr val="0025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1434920" y="1667439"/>
              <a:ext cx="81299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rgbClr val="074D64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02</a:t>
              </a:r>
              <a:endParaRPr lang="zh-CN" altLang="en-US" sz="4400" dirty="0">
                <a:solidFill>
                  <a:srgbClr val="074D64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2844819" y="1807139"/>
              <a:ext cx="1396981" cy="3670941"/>
            </a:xfrm>
            <a:custGeom>
              <a:avLst/>
              <a:gdLst>
                <a:gd name="connsiteX0" fmla="*/ 774684 w 1396981"/>
                <a:gd name="connsiteY0" fmla="*/ 0 h 3670941"/>
                <a:gd name="connsiteX1" fmla="*/ 774684 w 1396981"/>
                <a:gd name="connsiteY1" fmla="*/ 4380 h 3670941"/>
                <a:gd name="connsiteX2" fmla="*/ 1396981 w 1396981"/>
                <a:gd name="connsiteY2" fmla="*/ 4380 h 3670941"/>
                <a:gd name="connsiteX3" fmla="*/ 1396981 w 1396981"/>
                <a:gd name="connsiteY3" fmla="*/ 3670941 h 3670941"/>
                <a:gd name="connsiteX4" fmla="*/ 774684 w 1396981"/>
                <a:gd name="connsiteY4" fmla="*/ 3670941 h 3670941"/>
                <a:gd name="connsiteX5" fmla="*/ 774684 w 1396981"/>
                <a:gd name="connsiteY5" fmla="*/ 3662623 h 3670941"/>
                <a:gd name="connsiteX6" fmla="*/ 763893 w 1396981"/>
                <a:gd name="connsiteY6" fmla="*/ 3661444 h 3670941"/>
                <a:gd name="connsiteX7" fmla="*/ 0 w 1396981"/>
                <a:gd name="connsiteY7" fmla="*/ 1831311 h 3670941"/>
                <a:gd name="connsiteX8" fmla="*/ 763893 w 1396981"/>
                <a:gd name="connsiteY8" fmla="*/ 1178 h 3670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6981" h="3670941">
                  <a:moveTo>
                    <a:pt x="774684" y="0"/>
                  </a:moveTo>
                  <a:lnTo>
                    <a:pt x="774684" y="4380"/>
                  </a:lnTo>
                  <a:lnTo>
                    <a:pt x="1396981" y="4380"/>
                  </a:lnTo>
                  <a:lnTo>
                    <a:pt x="1396981" y="3670941"/>
                  </a:lnTo>
                  <a:lnTo>
                    <a:pt x="774684" y="3670941"/>
                  </a:lnTo>
                  <a:lnTo>
                    <a:pt x="774684" y="3662623"/>
                  </a:lnTo>
                  <a:lnTo>
                    <a:pt x="763893" y="3661444"/>
                  </a:lnTo>
                  <a:cubicBezTo>
                    <a:pt x="334826" y="3567237"/>
                    <a:pt x="0" y="2783811"/>
                    <a:pt x="0" y="1831311"/>
                  </a:cubicBezTo>
                  <a:cubicBezTo>
                    <a:pt x="0" y="878811"/>
                    <a:pt x="334826" y="95385"/>
                    <a:pt x="763893" y="1178"/>
                  </a:cubicBezTo>
                  <a:close/>
                </a:path>
              </a:pathLst>
            </a:custGeom>
            <a:solidFill>
              <a:srgbClr val="074D64">
                <a:alpha val="1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101008" y="2549660"/>
              <a:ext cx="14876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输入标题</a:t>
              </a:r>
              <a:endPara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898625" y="3066972"/>
              <a:ext cx="2152669" cy="2030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请替换文字内容，修改文字内容，也可以直接复制你的内容到此。请替换文字内容，修改文字内容，也可以直接复制你的内容到此。请替换文字内容，修改文字内容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734120" y="1667439"/>
            <a:ext cx="2806880" cy="3810641"/>
            <a:chOff x="1434920" y="1667439"/>
            <a:chExt cx="2806880" cy="3810641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651000" y="2578100"/>
              <a:ext cx="0" cy="2836480"/>
            </a:xfrm>
            <a:prstGeom prst="line">
              <a:avLst/>
            </a:prstGeom>
            <a:ln w="12700">
              <a:solidFill>
                <a:srgbClr val="00253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1434920" y="1667439"/>
              <a:ext cx="812990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rgbClr val="8A986F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03</a:t>
              </a:r>
              <a:endParaRPr lang="zh-CN" altLang="en-US" sz="4400" dirty="0">
                <a:solidFill>
                  <a:srgbClr val="8A986F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2844819" y="1807139"/>
              <a:ext cx="1396981" cy="3670941"/>
            </a:xfrm>
            <a:custGeom>
              <a:avLst/>
              <a:gdLst>
                <a:gd name="connsiteX0" fmla="*/ 774684 w 1396981"/>
                <a:gd name="connsiteY0" fmla="*/ 0 h 3670941"/>
                <a:gd name="connsiteX1" fmla="*/ 774684 w 1396981"/>
                <a:gd name="connsiteY1" fmla="*/ 4380 h 3670941"/>
                <a:gd name="connsiteX2" fmla="*/ 1396981 w 1396981"/>
                <a:gd name="connsiteY2" fmla="*/ 4380 h 3670941"/>
                <a:gd name="connsiteX3" fmla="*/ 1396981 w 1396981"/>
                <a:gd name="connsiteY3" fmla="*/ 3670941 h 3670941"/>
                <a:gd name="connsiteX4" fmla="*/ 774684 w 1396981"/>
                <a:gd name="connsiteY4" fmla="*/ 3670941 h 3670941"/>
                <a:gd name="connsiteX5" fmla="*/ 774684 w 1396981"/>
                <a:gd name="connsiteY5" fmla="*/ 3662623 h 3670941"/>
                <a:gd name="connsiteX6" fmla="*/ 763893 w 1396981"/>
                <a:gd name="connsiteY6" fmla="*/ 3661444 h 3670941"/>
                <a:gd name="connsiteX7" fmla="*/ 0 w 1396981"/>
                <a:gd name="connsiteY7" fmla="*/ 1831311 h 3670941"/>
                <a:gd name="connsiteX8" fmla="*/ 763893 w 1396981"/>
                <a:gd name="connsiteY8" fmla="*/ 1178 h 3670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96981" h="3670941">
                  <a:moveTo>
                    <a:pt x="774684" y="0"/>
                  </a:moveTo>
                  <a:lnTo>
                    <a:pt x="774684" y="4380"/>
                  </a:lnTo>
                  <a:lnTo>
                    <a:pt x="1396981" y="4380"/>
                  </a:lnTo>
                  <a:lnTo>
                    <a:pt x="1396981" y="3670941"/>
                  </a:lnTo>
                  <a:lnTo>
                    <a:pt x="774684" y="3670941"/>
                  </a:lnTo>
                  <a:lnTo>
                    <a:pt x="774684" y="3662623"/>
                  </a:lnTo>
                  <a:lnTo>
                    <a:pt x="763893" y="3661444"/>
                  </a:lnTo>
                  <a:cubicBezTo>
                    <a:pt x="334826" y="3567237"/>
                    <a:pt x="0" y="2783811"/>
                    <a:pt x="0" y="1831311"/>
                  </a:cubicBezTo>
                  <a:cubicBezTo>
                    <a:pt x="0" y="878811"/>
                    <a:pt x="334826" y="95385"/>
                    <a:pt x="763893" y="1178"/>
                  </a:cubicBezTo>
                  <a:close/>
                </a:path>
              </a:pathLst>
            </a:custGeom>
            <a:solidFill>
              <a:srgbClr val="4E706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101008" y="2549660"/>
              <a:ext cx="14876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输入标题</a:t>
              </a:r>
              <a:endPara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898625" y="3066972"/>
              <a:ext cx="2152669" cy="2030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请替换文字内容，修改文字内容，也可以直接复制你的内容到此。请替换文字内容，修改文字内容，也可以直接复制你的内容到此。请替换文字内容，修改文字内容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542415" y="1630680"/>
            <a:ext cx="268605" cy="879475"/>
          </a:xfrm>
          <a:prstGeom prst="rect">
            <a:avLst/>
          </a:prstGeom>
          <a:solidFill>
            <a:srgbClr val="074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 3"/>
          <p:cNvSpPr/>
          <p:nvPr/>
        </p:nvSpPr>
        <p:spPr>
          <a:xfrm>
            <a:off x="1811020" y="1641475"/>
            <a:ext cx="8668385" cy="879475"/>
          </a:xfrm>
          <a:custGeom>
            <a:avLst/>
            <a:gdLst>
              <a:gd name="connsiteX0" fmla="*/ 0 w 7791450"/>
              <a:gd name="connsiteY0" fmla="*/ 0 h 1143000"/>
              <a:gd name="connsiteX1" fmla="*/ 7791450 w 7791450"/>
              <a:gd name="connsiteY1" fmla="*/ 0 h 1143000"/>
              <a:gd name="connsiteX2" fmla="*/ 7791450 w 7791450"/>
              <a:gd name="connsiteY2" fmla="*/ 1143000 h 1143000"/>
              <a:gd name="connsiteX3" fmla="*/ 0 w 7791450"/>
              <a:gd name="connsiteY3" fmla="*/ 1143000 h 1143000"/>
              <a:gd name="connsiteX4" fmla="*/ 0 w 7791450"/>
              <a:gd name="connsiteY4" fmla="*/ 0 h 1143000"/>
              <a:gd name="connsiteX0-1" fmla="*/ 0 w 8610600"/>
              <a:gd name="connsiteY0-2" fmla="*/ 0 h 1143000"/>
              <a:gd name="connsiteX1-3" fmla="*/ 8610600 w 8610600"/>
              <a:gd name="connsiteY1-4" fmla="*/ 76200 h 1143000"/>
              <a:gd name="connsiteX2-5" fmla="*/ 7791450 w 8610600"/>
              <a:gd name="connsiteY2-6" fmla="*/ 1143000 h 1143000"/>
              <a:gd name="connsiteX3-7" fmla="*/ 0 w 8610600"/>
              <a:gd name="connsiteY3-8" fmla="*/ 1143000 h 1143000"/>
              <a:gd name="connsiteX4-9" fmla="*/ 0 w 8610600"/>
              <a:gd name="connsiteY4-10" fmla="*/ 0 h 1143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610600" h="1143000">
                <a:moveTo>
                  <a:pt x="0" y="0"/>
                </a:moveTo>
                <a:lnTo>
                  <a:pt x="8610600" y="76200"/>
                </a:lnTo>
                <a:lnTo>
                  <a:pt x="7791450" y="1143000"/>
                </a:lnTo>
                <a:lnTo>
                  <a:pt x="0" y="1143000"/>
                </a:lnTo>
                <a:lnTo>
                  <a:pt x="0" y="0"/>
                </a:lnTo>
                <a:close/>
              </a:path>
            </a:pathLst>
          </a:custGeom>
          <a:solidFill>
            <a:srgbClr val="074D64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523365" y="2658110"/>
            <a:ext cx="268605" cy="879475"/>
          </a:xfrm>
          <a:prstGeom prst="rect">
            <a:avLst/>
          </a:prstGeom>
          <a:solidFill>
            <a:srgbClr val="4E7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"/>
          <p:cNvSpPr/>
          <p:nvPr/>
        </p:nvSpPr>
        <p:spPr>
          <a:xfrm>
            <a:off x="1791970" y="2668905"/>
            <a:ext cx="7698740" cy="879475"/>
          </a:xfrm>
          <a:custGeom>
            <a:avLst/>
            <a:gdLst>
              <a:gd name="connsiteX0" fmla="*/ 0 w 7791450"/>
              <a:gd name="connsiteY0" fmla="*/ 0 h 1143000"/>
              <a:gd name="connsiteX1" fmla="*/ 7791450 w 7791450"/>
              <a:gd name="connsiteY1" fmla="*/ 0 h 1143000"/>
              <a:gd name="connsiteX2" fmla="*/ 7791450 w 7791450"/>
              <a:gd name="connsiteY2" fmla="*/ 1143000 h 1143000"/>
              <a:gd name="connsiteX3" fmla="*/ 0 w 7791450"/>
              <a:gd name="connsiteY3" fmla="*/ 1143000 h 1143000"/>
              <a:gd name="connsiteX4" fmla="*/ 0 w 7791450"/>
              <a:gd name="connsiteY4" fmla="*/ 0 h 1143000"/>
              <a:gd name="connsiteX0-1" fmla="*/ 0 w 8610600"/>
              <a:gd name="connsiteY0-2" fmla="*/ 0 h 1143000"/>
              <a:gd name="connsiteX1-3" fmla="*/ 8610600 w 8610600"/>
              <a:gd name="connsiteY1-4" fmla="*/ 76200 h 1143000"/>
              <a:gd name="connsiteX2-5" fmla="*/ 7791450 w 8610600"/>
              <a:gd name="connsiteY2-6" fmla="*/ 1143000 h 1143000"/>
              <a:gd name="connsiteX3-7" fmla="*/ 0 w 8610600"/>
              <a:gd name="connsiteY3-8" fmla="*/ 1143000 h 1143000"/>
              <a:gd name="connsiteX4-9" fmla="*/ 0 w 8610600"/>
              <a:gd name="connsiteY4-10" fmla="*/ 0 h 1143000"/>
              <a:gd name="connsiteX0-11" fmla="*/ 0 w 8742817"/>
              <a:gd name="connsiteY0-12" fmla="*/ 0 h 1143000"/>
              <a:gd name="connsiteX1-13" fmla="*/ 8742817 w 8742817"/>
              <a:gd name="connsiteY1-14" fmla="*/ 19050 h 1143000"/>
              <a:gd name="connsiteX2-15" fmla="*/ 7791450 w 8742817"/>
              <a:gd name="connsiteY2-16" fmla="*/ 1143000 h 1143000"/>
              <a:gd name="connsiteX3-17" fmla="*/ 0 w 8742817"/>
              <a:gd name="connsiteY3-18" fmla="*/ 1143000 h 1143000"/>
              <a:gd name="connsiteX4-19" fmla="*/ 0 w 8742817"/>
              <a:gd name="connsiteY4-20" fmla="*/ 0 h 1143000"/>
              <a:gd name="connsiteX0-21" fmla="*/ 0 w 8911055"/>
              <a:gd name="connsiteY0-22" fmla="*/ 0 h 1143000"/>
              <a:gd name="connsiteX1-23" fmla="*/ 8911055 w 8911055"/>
              <a:gd name="connsiteY1-24" fmla="*/ 19050 h 1143000"/>
              <a:gd name="connsiteX2-25" fmla="*/ 7791450 w 8911055"/>
              <a:gd name="connsiteY2-26" fmla="*/ 1143000 h 1143000"/>
              <a:gd name="connsiteX3-27" fmla="*/ 0 w 8911055"/>
              <a:gd name="connsiteY3-28" fmla="*/ 1143000 h 1143000"/>
              <a:gd name="connsiteX4-29" fmla="*/ 0 w 8911055"/>
              <a:gd name="connsiteY4-30" fmla="*/ 0 h 1143000"/>
              <a:gd name="connsiteX0-31" fmla="*/ 0 w 8911055"/>
              <a:gd name="connsiteY0-32" fmla="*/ 0 h 1143000"/>
              <a:gd name="connsiteX1-33" fmla="*/ 8911055 w 8911055"/>
              <a:gd name="connsiteY1-34" fmla="*/ 19050 h 1143000"/>
              <a:gd name="connsiteX2-35" fmla="*/ 7861320 w 8911055"/>
              <a:gd name="connsiteY2-36" fmla="*/ 1143000 h 1143000"/>
              <a:gd name="connsiteX3-37" fmla="*/ 0 w 8911055"/>
              <a:gd name="connsiteY3-38" fmla="*/ 1143000 h 1143000"/>
              <a:gd name="connsiteX4-39" fmla="*/ 0 w 8911055"/>
              <a:gd name="connsiteY4-40" fmla="*/ 0 h 1143000"/>
              <a:gd name="connsiteX0-41" fmla="*/ 0 w 8911055"/>
              <a:gd name="connsiteY0-42" fmla="*/ 0 h 1143000"/>
              <a:gd name="connsiteX1-43" fmla="*/ 8911055 w 8911055"/>
              <a:gd name="connsiteY1-44" fmla="*/ 19050 h 1143000"/>
              <a:gd name="connsiteX2-45" fmla="*/ 7913722 w 8911055"/>
              <a:gd name="connsiteY2-46" fmla="*/ 1143000 h 1143000"/>
              <a:gd name="connsiteX3-47" fmla="*/ 0 w 8911055"/>
              <a:gd name="connsiteY3-48" fmla="*/ 1143000 h 1143000"/>
              <a:gd name="connsiteX4-49" fmla="*/ 0 w 8911055"/>
              <a:gd name="connsiteY4-50" fmla="*/ 0 h 1143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911055" h="1143000">
                <a:moveTo>
                  <a:pt x="0" y="0"/>
                </a:moveTo>
                <a:lnTo>
                  <a:pt x="8911055" y="19050"/>
                </a:lnTo>
                <a:lnTo>
                  <a:pt x="7913722" y="1143000"/>
                </a:lnTo>
                <a:lnTo>
                  <a:pt x="0" y="1143000"/>
                </a:lnTo>
                <a:lnTo>
                  <a:pt x="0" y="0"/>
                </a:lnTo>
                <a:close/>
              </a:path>
            </a:pathLst>
          </a:custGeom>
          <a:solidFill>
            <a:srgbClr val="4E7069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523365" y="3655060"/>
            <a:ext cx="268605" cy="879475"/>
          </a:xfrm>
          <a:prstGeom prst="rect">
            <a:avLst/>
          </a:prstGeom>
          <a:solidFill>
            <a:srgbClr val="074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"/>
          <p:cNvSpPr/>
          <p:nvPr/>
        </p:nvSpPr>
        <p:spPr>
          <a:xfrm>
            <a:off x="1791970" y="3655060"/>
            <a:ext cx="6729095" cy="879475"/>
          </a:xfrm>
          <a:custGeom>
            <a:avLst/>
            <a:gdLst>
              <a:gd name="connsiteX0" fmla="*/ 0 w 7791450"/>
              <a:gd name="connsiteY0" fmla="*/ 0 h 1143000"/>
              <a:gd name="connsiteX1" fmla="*/ 7791450 w 7791450"/>
              <a:gd name="connsiteY1" fmla="*/ 0 h 1143000"/>
              <a:gd name="connsiteX2" fmla="*/ 7791450 w 7791450"/>
              <a:gd name="connsiteY2" fmla="*/ 1143000 h 1143000"/>
              <a:gd name="connsiteX3" fmla="*/ 0 w 7791450"/>
              <a:gd name="connsiteY3" fmla="*/ 1143000 h 1143000"/>
              <a:gd name="connsiteX4" fmla="*/ 0 w 7791450"/>
              <a:gd name="connsiteY4" fmla="*/ 0 h 1143000"/>
              <a:gd name="connsiteX0-1" fmla="*/ 0 w 8610600"/>
              <a:gd name="connsiteY0-2" fmla="*/ 0 h 1143000"/>
              <a:gd name="connsiteX1-3" fmla="*/ 8610600 w 8610600"/>
              <a:gd name="connsiteY1-4" fmla="*/ 76200 h 1143000"/>
              <a:gd name="connsiteX2-5" fmla="*/ 7791450 w 8610600"/>
              <a:gd name="connsiteY2-6" fmla="*/ 1143000 h 1143000"/>
              <a:gd name="connsiteX3-7" fmla="*/ 0 w 8610600"/>
              <a:gd name="connsiteY3-8" fmla="*/ 1143000 h 1143000"/>
              <a:gd name="connsiteX4-9" fmla="*/ 0 w 8610600"/>
              <a:gd name="connsiteY4-10" fmla="*/ 0 h 1143000"/>
              <a:gd name="connsiteX0-11" fmla="*/ 0 w 8892705"/>
              <a:gd name="connsiteY0-12" fmla="*/ 0 h 1143000"/>
              <a:gd name="connsiteX1-13" fmla="*/ 8892705 w 8892705"/>
              <a:gd name="connsiteY1-14" fmla="*/ 19050 h 1143000"/>
              <a:gd name="connsiteX2-15" fmla="*/ 7791450 w 8892705"/>
              <a:gd name="connsiteY2-16" fmla="*/ 1143000 h 1143000"/>
              <a:gd name="connsiteX3-17" fmla="*/ 0 w 8892705"/>
              <a:gd name="connsiteY3-18" fmla="*/ 1143000 h 1143000"/>
              <a:gd name="connsiteX4-19" fmla="*/ 0 w 8892705"/>
              <a:gd name="connsiteY4-20" fmla="*/ 0 h 1143000"/>
              <a:gd name="connsiteX0-21" fmla="*/ 0 w 8973427"/>
              <a:gd name="connsiteY0-22" fmla="*/ 0 h 1143000"/>
              <a:gd name="connsiteX1-23" fmla="*/ 8973427 w 8973427"/>
              <a:gd name="connsiteY1-24" fmla="*/ 19050 h 1143000"/>
              <a:gd name="connsiteX2-25" fmla="*/ 7791450 w 8973427"/>
              <a:gd name="connsiteY2-26" fmla="*/ 1143000 h 1143000"/>
              <a:gd name="connsiteX3-27" fmla="*/ 0 w 8973427"/>
              <a:gd name="connsiteY3-28" fmla="*/ 1143000 h 1143000"/>
              <a:gd name="connsiteX4-29" fmla="*/ 0 w 8973427"/>
              <a:gd name="connsiteY4-30" fmla="*/ 0 h 1143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973427" h="1143000">
                <a:moveTo>
                  <a:pt x="0" y="0"/>
                </a:moveTo>
                <a:lnTo>
                  <a:pt x="8973427" y="19050"/>
                </a:lnTo>
                <a:lnTo>
                  <a:pt x="7791450" y="1143000"/>
                </a:lnTo>
                <a:lnTo>
                  <a:pt x="0" y="1143000"/>
                </a:lnTo>
                <a:lnTo>
                  <a:pt x="0" y="0"/>
                </a:lnTo>
                <a:close/>
              </a:path>
            </a:pathLst>
          </a:custGeom>
          <a:solidFill>
            <a:srgbClr val="074D64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523365" y="4651375"/>
            <a:ext cx="268605" cy="879475"/>
          </a:xfrm>
          <a:prstGeom prst="rect">
            <a:avLst/>
          </a:prstGeom>
          <a:solidFill>
            <a:srgbClr val="4E70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"/>
          <p:cNvSpPr/>
          <p:nvPr/>
        </p:nvSpPr>
        <p:spPr>
          <a:xfrm>
            <a:off x="1791970" y="4651375"/>
            <a:ext cx="5740400" cy="879475"/>
          </a:xfrm>
          <a:custGeom>
            <a:avLst/>
            <a:gdLst>
              <a:gd name="connsiteX0" fmla="*/ 0 w 7791450"/>
              <a:gd name="connsiteY0" fmla="*/ 0 h 1143000"/>
              <a:gd name="connsiteX1" fmla="*/ 7791450 w 7791450"/>
              <a:gd name="connsiteY1" fmla="*/ 0 h 1143000"/>
              <a:gd name="connsiteX2" fmla="*/ 7791450 w 7791450"/>
              <a:gd name="connsiteY2" fmla="*/ 1143000 h 1143000"/>
              <a:gd name="connsiteX3" fmla="*/ 0 w 7791450"/>
              <a:gd name="connsiteY3" fmla="*/ 1143000 h 1143000"/>
              <a:gd name="connsiteX4" fmla="*/ 0 w 7791450"/>
              <a:gd name="connsiteY4" fmla="*/ 0 h 1143000"/>
              <a:gd name="connsiteX0-1" fmla="*/ 0 w 8610600"/>
              <a:gd name="connsiteY0-2" fmla="*/ 0 h 1143000"/>
              <a:gd name="connsiteX1-3" fmla="*/ 8610600 w 8610600"/>
              <a:gd name="connsiteY1-4" fmla="*/ 76200 h 1143000"/>
              <a:gd name="connsiteX2-5" fmla="*/ 7791450 w 8610600"/>
              <a:gd name="connsiteY2-6" fmla="*/ 1143000 h 1143000"/>
              <a:gd name="connsiteX3-7" fmla="*/ 0 w 8610600"/>
              <a:gd name="connsiteY3-8" fmla="*/ 1143000 h 1143000"/>
              <a:gd name="connsiteX4-9" fmla="*/ 0 w 8610600"/>
              <a:gd name="connsiteY4-10" fmla="*/ 0 h 1143000"/>
              <a:gd name="connsiteX0-11" fmla="*/ 0 w 8892705"/>
              <a:gd name="connsiteY0-12" fmla="*/ 0 h 1143000"/>
              <a:gd name="connsiteX1-13" fmla="*/ 8892705 w 8892705"/>
              <a:gd name="connsiteY1-14" fmla="*/ 19050 h 1143000"/>
              <a:gd name="connsiteX2-15" fmla="*/ 7791450 w 8892705"/>
              <a:gd name="connsiteY2-16" fmla="*/ 1143000 h 1143000"/>
              <a:gd name="connsiteX3-17" fmla="*/ 0 w 8892705"/>
              <a:gd name="connsiteY3-18" fmla="*/ 1143000 h 1143000"/>
              <a:gd name="connsiteX4-19" fmla="*/ 0 w 8892705"/>
              <a:gd name="connsiteY4-20" fmla="*/ 0 h 1143000"/>
              <a:gd name="connsiteX0-21" fmla="*/ 0 w 8892705"/>
              <a:gd name="connsiteY0-22" fmla="*/ 0 h 1143000"/>
              <a:gd name="connsiteX1-23" fmla="*/ 8892705 w 8892705"/>
              <a:gd name="connsiteY1-24" fmla="*/ 19050 h 1143000"/>
              <a:gd name="connsiteX2-25" fmla="*/ 5842364 w 8892705"/>
              <a:gd name="connsiteY2-26" fmla="*/ 914400 h 1143000"/>
              <a:gd name="connsiteX3-27" fmla="*/ 0 w 8892705"/>
              <a:gd name="connsiteY3-28" fmla="*/ 1143000 h 1143000"/>
              <a:gd name="connsiteX4-29" fmla="*/ 0 w 8892705"/>
              <a:gd name="connsiteY4-30" fmla="*/ 0 h 1143000"/>
              <a:gd name="connsiteX0-31" fmla="*/ 0 w 8892705"/>
              <a:gd name="connsiteY0-32" fmla="*/ 0 h 1143000"/>
              <a:gd name="connsiteX1-33" fmla="*/ 8892705 w 8892705"/>
              <a:gd name="connsiteY1-34" fmla="*/ 19050 h 1143000"/>
              <a:gd name="connsiteX2-35" fmla="*/ 6483512 w 8892705"/>
              <a:gd name="connsiteY2-36" fmla="*/ 1085850 h 1143000"/>
              <a:gd name="connsiteX3-37" fmla="*/ 0 w 8892705"/>
              <a:gd name="connsiteY3-38" fmla="*/ 1143000 h 1143000"/>
              <a:gd name="connsiteX4-39" fmla="*/ 0 w 8892705"/>
              <a:gd name="connsiteY4-40" fmla="*/ 0 h 1143000"/>
              <a:gd name="connsiteX0-41" fmla="*/ 0 w 6969265"/>
              <a:gd name="connsiteY0-42" fmla="*/ 0 h 1143000"/>
              <a:gd name="connsiteX1-43" fmla="*/ 6969265 w 6969265"/>
              <a:gd name="connsiteY1-44" fmla="*/ 76200 h 1143000"/>
              <a:gd name="connsiteX2-45" fmla="*/ 6483512 w 6969265"/>
              <a:gd name="connsiteY2-46" fmla="*/ 1085850 h 1143000"/>
              <a:gd name="connsiteX3-47" fmla="*/ 0 w 6969265"/>
              <a:gd name="connsiteY3-48" fmla="*/ 1143000 h 1143000"/>
              <a:gd name="connsiteX4-49" fmla="*/ 0 w 6969265"/>
              <a:gd name="connsiteY4-50" fmla="*/ 0 h 1143000"/>
              <a:gd name="connsiteX0-51" fmla="*/ 0 w 7636058"/>
              <a:gd name="connsiteY0-52" fmla="*/ 0 h 1143000"/>
              <a:gd name="connsiteX1-53" fmla="*/ 7636058 w 7636058"/>
              <a:gd name="connsiteY1-54" fmla="*/ 0 h 1143000"/>
              <a:gd name="connsiteX2-55" fmla="*/ 6483512 w 7636058"/>
              <a:gd name="connsiteY2-56" fmla="*/ 1085850 h 1143000"/>
              <a:gd name="connsiteX3-57" fmla="*/ 0 w 7636058"/>
              <a:gd name="connsiteY3-58" fmla="*/ 1143000 h 1143000"/>
              <a:gd name="connsiteX4-59" fmla="*/ 0 w 7636058"/>
              <a:gd name="connsiteY4-60" fmla="*/ 0 h 1143000"/>
              <a:gd name="connsiteX0-61" fmla="*/ 0 w 7636058"/>
              <a:gd name="connsiteY0-62" fmla="*/ 0 h 1143000"/>
              <a:gd name="connsiteX1-63" fmla="*/ 7636058 w 7636058"/>
              <a:gd name="connsiteY1-64" fmla="*/ 0 h 1143000"/>
              <a:gd name="connsiteX2-65" fmla="*/ 6544054 w 7636058"/>
              <a:gd name="connsiteY2-66" fmla="*/ 1085850 h 1143000"/>
              <a:gd name="connsiteX3-67" fmla="*/ 0 w 7636058"/>
              <a:gd name="connsiteY3-68" fmla="*/ 1143000 h 1143000"/>
              <a:gd name="connsiteX4-69" fmla="*/ 0 w 7636058"/>
              <a:gd name="connsiteY4-70" fmla="*/ 0 h 1143000"/>
              <a:gd name="connsiteX0-71" fmla="*/ 0 w 7676418"/>
              <a:gd name="connsiteY0-72" fmla="*/ 0 h 1143000"/>
              <a:gd name="connsiteX1-73" fmla="*/ 7676418 w 7676418"/>
              <a:gd name="connsiteY1-74" fmla="*/ 14990 h 1143000"/>
              <a:gd name="connsiteX2-75" fmla="*/ 6544054 w 7676418"/>
              <a:gd name="connsiteY2-76" fmla="*/ 1085850 h 1143000"/>
              <a:gd name="connsiteX3-77" fmla="*/ 0 w 7676418"/>
              <a:gd name="connsiteY3-78" fmla="*/ 1143000 h 1143000"/>
              <a:gd name="connsiteX4-79" fmla="*/ 0 w 7676418"/>
              <a:gd name="connsiteY4-80" fmla="*/ 0 h 1143000"/>
              <a:gd name="connsiteX0-81" fmla="*/ 0 w 7676418"/>
              <a:gd name="connsiteY0-82" fmla="*/ 0 h 1143000"/>
              <a:gd name="connsiteX1-83" fmla="*/ 7676418 w 7676418"/>
              <a:gd name="connsiteY1-84" fmla="*/ 14990 h 1143000"/>
              <a:gd name="connsiteX2-85" fmla="*/ 6544054 w 7676418"/>
              <a:gd name="connsiteY2-86" fmla="*/ 1100841 h 1143000"/>
              <a:gd name="connsiteX3-87" fmla="*/ 0 w 7676418"/>
              <a:gd name="connsiteY3-88" fmla="*/ 1143000 h 1143000"/>
              <a:gd name="connsiteX4-89" fmla="*/ 0 w 7676418"/>
              <a:gd name="connsiteY4-90" fmla="*/ 0 h 1143000"/>
              <a:gd name="connsiteX0-91" fmla="*/ 0 w 7676418"/>
              <a:gd name="connsiteY0-92" fmla="*/ 0 h 1143000"/>
              <a:gd name="connsiteX1-93" fmla="*/ 7676418 w 7676418"/>
              <a:gd name="connsiteY1-94" fmla="*/ 14990 h 1143000"/>
              <a:gd name="connsiteX2-95" fmla="*/ 6523874 w 7676418"/>
              <a:gd name="connsiteY2-96" fmla="*/ 1130821 h 1143000"/>
              <a:gd name="connsiteX3-97" fmla="*/ 0 w 7676418"/>
              <a:gd name="connsiteY3-98" fmla="*/ 1143000 h 1143000"/>
              <a:gd name="connsiteX4-99" fmla="*/ 0 w 7676418"/>
              <a:gd name="connsiteY4-100" fmla="*/ 0 h 1143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76418" h="1143000">
                <a:moveTo>
                  <a:pt x="0" y="0"/>
                </a:moveTo>
                <a:lnTo>
                  <a:pt x="7676418" y="14990"/>
                </a:lnTo>
                <a:lnTo>
                  <a:pt x="6523874" y="1130821"/>
                </a:lnTo>
                <a:lnTo>
                  <a:pt x="0" y="1143000"/>
                </a:lnTo>
                <a:lnTo>
                  <a:pt x="0" y="0"/>
                </a:lnTo>
                <a:close/>
              </a:path>
            </a:pathLst>
          </a:custGeom>
          <a:solidFill>
            <a:srgbClr val="4E7069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直角三角形 14"/>
          <p:cNvSpPr/>
          <p:nvPr/>
        </p:nvSpPr>
        <p:spPr>
          <a:xfrm flipH="1">
            <a:off x="6926580" y="1942465"/>
            <a:ext cx="3509645" cy="3589020"/>
          </a:xfrm>
          <a:custGeom>
            <a:avLst/>
            <a:gdLst>
              <a:gd name="connsiteX0" fmla="*/ 0 w 3390900"/>
              <a:gd name="connsiteY0" fmla="*/ 3557586 h 3557586"/>
              <a:gd name="connsiteX1" fmla="*/ 0 w 3390900"/>
              <a:gd name="connsiteY1" fmla="*/ 0 h 3557586"/>
              <a:gd name="connsiteX2" fmla="*/ 3390900 w 3390900"/>
              <a:gd name="connsiteY2" fmla="*/ 3557586 h 3557586"/>
              <a:gd name="connsiteX3" fmla="*/ 0 w 3390900"/>
              <a:gd name="connsiteY3" fmla="*/ 3557586 h 3557586"/>
              <a:gd name="connsiteX0-1" fmla="*/ 19050 w 3409950"/>
              <a:gd name="connsiteY0-2" fmla="*/ 4491036 h 4491036"/>
              <a:gd name="connsiteX1-3" fmla="*/ 0 w 3409950"/>
              <a:gd name="connsiteY1-4" fmla="*/ 0 h 4491036"/>
              <a:gd name="connsiteX2-5" fmla="*/ 3409950 w 3409950"/>
              <a:gd name="connsiteY2-6" fmla="*/ 4491036 h 4491036"/>
              <a:gd name="connsiteX3-7" fmla="*/ 19050 w 3409950"/>
              <a:gd name="connsiteY3-8" fmla="*/ 4491036 h 4491036"/>
              <a:gd name="connsiteX0-9" fmla="*/ 19050 w 3486150"/>
              <a:gd name="connsiteY0-10" fmla="*/ 4491036 h 4491036"/>
              <a:gd name="connsiteX1-11" fmla="*/ 0 w 3486150"/>
              <a:gd name="connsiteY1-12" fmla="*/ 0 h 4491036"/>
              <a:gd name="connsiteX2-13" fmla="*/ 3486150 w 3486150"/>
              <a:gd name="connsiteY2-14" fmla="*/ 4454350 h 4491036"/>
              <a:gd name="connsiteX3-15" fmla="*/ 19050 w 3486150"/>
              <a:gd name="connsiteY3-16" fmla="*/ 4491036 h 4491036"/>
              <a:gd name="connsiteX0-17" fmla="*/ 19050 w 3486150"/>
              <a:gd name="connsiteY0-18" fmla="*/ 4491036 h 4491036"/>
              <a:gd name="connsiteX1-19" fmla="*/ 0 w 3486150"/>
              <a:gd name="connsiteY1-20" fmla="*/ 0 h 4491036"/>
              <a:gd name="connsiteX2-21" fmla="*/ 3486150 w 3486150"/>
              <a:gd name="connsiteY2-22" fmla="*/ 4483219 h 4491036"/>
              <a:gd name="connsiteX3-23" fmla="*/ 19050 w 3486150"/>
              <a:gd name="connsiteY3-24" fmla="*/ 4491036 h 44910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486150" h="4491036">
                <a:moveTo>
                  <a:pt x="19050" y="4491036"/>
                </a:moveTo>
                <a:lnTo>
                  <a:pt x="0" y="0"/>
                </a:lnTo>
                <a:lnTo>
                  <a:pt x="3486150" y="4483219"/>
                </a:lnTo>
                <a:lnTo>
                  <a:pt x="19050" y="4491036"/>
                </a:lnTo>
                <a:close/>
              </a:path>
            </a:pathLst>
          </a:custGeom>
          <a:solidFill>
            <a:srgbClr val="074D64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15"/>
          <p:cNvSpPr/>
          <p:nvPr/>
        </p:nvSpPr>
        <p:spPr>
          <a:xfrm>
            <a:off x="10420350" y="1711960"/>
            <a:ext cx="248285" cy="3812540"/>
          </a:xfrm>
          <a:custGeom>
            <a:avLst/>
            <a:gdLst>
              <a:gd name="connsiteX0" fmla="*/ 0 w 685800"/>
              <a:gd name="connsiteY0" fmla="*/ 0 h 5068888"/>
              <a:gd name="connsiteX1" fmla="*/ 685800 w 685800"/>
              <a:gd name="connsiteY1" fmla="*/ 0 h 5068888"/>
              <a:gd name="connsiteX2" fmla="*/ 685800 w 685800"/>
              <a:gd name="connsiteY2" fmla="*/ 5068888 h 5068888"/>
              <a:gd name="connsiteX3" fmla="*/ 0 w 685800"/>
              <a:gd name="connsiteY3" fmla="*/ 5068888 h 5068888"/>
              <a:gd name="connsiteX4" fmla="*/ 0 w 685800"/>
              <a:gd name="connsiteY4" fmla="*/ 0 h 5068888"/>
              <a:gd name="connsiteX0-1" fmla="*/ 285750 w 685800"/>
              <a:gd name="connsiteY0-2" fmla="*/ 552450 h 5068888"/>
              <a:gd name="connsiteX1-3" fmla="*/ 685800 w 685800"/>
              <a:gd name="connsiteY1-4" fmla="*/ 0 h 5068888"/>
              <a:gd name="connsiteX2-5" fmla="*/ 685800 w 685800"/>
              <a:gd name="connsiteY2-6" fmla="*/ 5068888 h 5068888"/>
              <a:gd name="connsiteX3-7" fmla="*/ 0 w 685800"/>
              <a:gd name="connsiteY3-8" fmla="*/ 5068888 h 5068888"/>
              <a:gd name="connsiteX4-9" fmla="*/ 285750 w 685800"/>
              <a:gd name="connsiteY4-10" fmla="*/ 552450 h 5068888"/>
              <a:gd name="connsiteX0-11" fmla="*/ 19050 w 685800"/>
              <a:gd name="connsiteY0-12" fmla="*/ 457200 h 5068888"/>
              <a:gd name="connsiteX1-13" fmla="*/ 685800 w 685800"/>
              <a:gd name="connsiteY1-14" fmla="*/ 0 h 5068888"/>
              <a:gd name="connsiteX2-15" fmla="*/ 685800 w 685800"/>
              <a:gd name="connsiteY2-16" fmla="*/ 5068888 h 5068888"/>
              <a:gd name="connsiteX3-17" fmla="*/ 0 w 685800"/>
              <a:gd name="connsiteY3-18" fmla="*/ 5068888 h 5068888"/>
              <a:gd name="connsiteX4-19" fmla="*/ 19050 w 685800"/>
              <a:gd name="connsiteY4-20" fmla="*/ 457200 h 5068888"/>
              <a:gd name="connsiteX0-21" fmla="*/ 19050 w 685800"/>
              <a:gd name="connsiteY0-22" fmla="*/ 342900 h 4954588"/>
              <a:gd name="connsiteX1-23" fmla="*/ 228600 w 685800"/>
              <a:gd name="connsiteY1-24" fmla="*/ 0 h 4954588"/>
              <a:gd name="connsiteX2-25" fmla="*/ 685800 w 685800"/>
              <a:gd name="connsiteY2-26" fmla="*/ 4954588 h 4954588"/>
              <a:gd name="connsiteX3-27" fmla="*/ 0 w 685800"/>
              <a:gd name="connsiteY3-28" fmla="*/ 4954588 h 4954588"/>
              <a:gd name="connsiteX4-29" fmla="*/ 19050 w 685800"/>
              <a:gd name="connsiteY4-30" fmla="*/ 342900 h 4954588"/>
              <a:gd name="connsiteX0-31" fmla="*/ 0 w 687917"/>
              <a:gd name="connsiteY0-32" fmla="*/ 283633 h 4954588"/>
              <a:gd name="connsiteX1-33" fmla="*/ 230717 w 687917"/>
              <a:gd name="connsiteY1-34" fmla="*/ 0 h 4954588"/>
              <a:gd name="connsiteX2-35" fmla="*/ 687917 w 687917"/>
              <a:gd name="connsiteY2-36" fmla="*/ 4954588 h 4954588"/>
              <a:gd name="connsiteX3-37" fmla="*/ 2117 w 687917"/>
              <a:gd name="connsiteY3-38" fmla="*/ 4954588 h 4954588"/>
              <a:gd name="connsiteX4-39" fmla="*/ 0 w 687917"/>
              <a:gd name="connsiteY4-40" fmla="*/ 283633 h 4954588"/>
              <a:gd name="connsiteX0-41" fmla="*/ 0 w 687917"/>
              <a:gd name="connsiteY0-42" fmla="*/ 309033 h 4954588"/>
              <a:gd name="connsiteX1-43" fmla="*/ 230717 w 687917"/>
              <a:gd name="connsiteY1-44" fmla="*/ 0 h 4954588"/>
              <a:gd name="connsiteX2-45" fmla="*/ 687917 w 687917"/>
              <a:gd name="connsiteY2-46" fmla="*/ 4954588 h 4954588"/>
              <a:gd name="connsiteX3-47" fmla="*/ 2117 w 687917"/>
              <a:gd name="connsiteY3-48" fmla="*/ 4954588 h 4954588"/>
              <a:gd name="connsiteX4-49" fmla="*/ 0 w 687917"/>
              <a:gd name="connsiteY4-50" fmla="*/ 309033 h 4954588"/>
              <a:gd name="connsiteX0-51" fmla="*/ 0 w 319617"/>
              <a:gd name="connsiteY0-52" fmla="*/ 309033 h 4954588"/>
              <a:gd name="connsiteX1-53" fmla="*/ 230717 w 319617"/>
              <a:gd name="connsiteY1-54" fmla="*/ 0 h 4954588"/>
              <a:gd name="connsiteX2-55" fmla="*/ 319617 w 319617"/>
              <a:gd name="connsiteY2-56" fmla="*/ 4950354 h 4954588"/>
              <a:gd name="connsiteX3-57" fmla="*/ 2117 w 319617"/>
              <a:gd name="connsiteY3-58" fmla="*/ 4954588 h 4954588"/>
              <a:gd name="connsiteX4-59" fmla="*/ 0 w 319617"/>
              <a:gd name="connsiteY4-60" fmla="*/ 309033 h 4954588"/>
              <a:gd name="connsiteX0-61" fmla="*/ 0 w 230717"/>
              <a:gd name="connsiteY0-62" fmla="*/ 309033 h 4954588"/>
              <a:gd name="connsiteX1-63" fmla="*/ 230717 w 230717"/>
              <a:gd name="connsiteY1-64" fmla="*/ 0 h 4954588"/>
              <a:gd name="connsiteX2-65" fmla="*/ 192617 w 230717"/>
              <a:gd name="connsiteY2-66" fmla="*/ 4929187 h 4954588"/>
              <a:gd name="connsiteX3-67" fmla="*/ 2117 w 230717"/>
              <a:gd name="connsiteY3-68" fmla="*/ 4954588 h 4954588"/>
              <a:gd name="connsiteX4-69" fmla="*/ 0 w 230717"/>
              <a:gd name="connsiteY4-70" fmla="*/ 309033 h 4954588"/>
              <a:gd name="connsiteX0-71" fmla="*/ 0 w 230717"/>
              <a:gd name="connsiteY0-72" fmla="*/ 309033 h 4954588"/>
              <a:gd name="connsiteX1-73" fmla="*/ 230717 w 230717"/>
              <a:gd name="connsiteY1-74" fmla="*/ 0 h 4954588"/>
              <a:gd name="connsiteX2-75" fmla="*/ 137583 w 230717"/>
              <a:gd name="connsiteY2-76" fmla="*/ 4810654 h 4954588"/>
              <a:gd name="connsiteX3-77" fmla="*/ 2117 w 230717"/>
              <a:gd name="connsiteY3-78" fmla="*/ 4954588 h 4954588"/>
              <a:gd name="connsiteX4-79" fmla="*/ 0 w 230717"/>
              <a:gd name="connsiteY4-80" fmla="*/ 309033 h 4954588"/>
              <a:gd name="connsiteX0-81" fmla="*/ 0 w 230717"/>
              <a:gd name="connsiteY0-82" fmla="*/ 309033 h 4954588"/>
              <a:gd name="connsiteX1-83" fmla="*/ 230717 w 230717"/>
              <a:gd name="connsiteY1-84" fmla="*/ 0 h 4954588"/>
              <a:gd name="connsiteX2-85" fmla="*/ 218017 w 230717"/>
              <a:gd name="connsiteY2-86" fmla="*/ 4954587 h 4954588"/>
              <a:gd name="connsiteX3-87" fmla="*/ 2117 w 230717"/>
              <a:gd name="connsiteY3-88" fmla="*/ 4954588 h 4954588"/>
              <a:gd name="connsiteX4-89" fmla="*/ 0 w 230717"/>
              <a:gd name="connsiteY4-90" fmla="*/ 309033 h 4954588"/>
              <a:gd name="connsiteX0-91" fmla="*/ 0 w 230717"/>
              <a:gd name="connsiteY0-92" fmla="*/ 300156 h 4954588"/>
              <a:gd name="connsiteX1-93" fmla="*/ 230717 w 230717"/>
              <a:gd name="connsiteY1-94" fmla="*/ 0 h 4954588"/>
              <a:gd name="connsiteX2-95" fmla="*/ 218017 w 230717"/>
              <a:gd name="connsiteY2-96" fmla="*/ 4954587 h 4954588"/>
              <a:gd name="connsiteX3-97" fmla="*/ 2117 w 230717"/>
              <a:gd name="connsiteY3-98" fmla="*/ 4954588 h 4954588"/>
              <a:gd name="connsiteX4-99" fmla="*/ 0 w 230717"/>
              <a:gd name="connsiteY4-100" fmla="*/ 300156 h 4954588"/>
              <a:gd name="connsiteX0-101" fmla="*/ 15660 w 246377"/>
              <a:gd name="connsiteY0-102" fmla="*/ 300156 h 4954588"/>
              <a:gd name="connsiteX1-103" fmla="*/ 246377 w 246377"/>
              <a:gd name="connsiteY1-104" fmla="*/ 0 h 4954588"/>
              <a:gd name="connsiteX2-105" fmla="*/ 233677 w 246377"/>
              <a:gd name="connsiteY2-106" fmla="*/ 4954587 h 4954588"/>
              <a:gd name="connsiteX3-107" fmla="*/ 21 w 246377"/>
              <a:gd name="connsiteY3-108" fmla="*/ 4954588 h 4954588"/>
              <a:gd name="connsiteX4-109" fmla="*/ 15660 w 246377"/>
              <a:gd name="connsiteY4-110" fmla="*/ 300156 h 4954588"/>
              <a:gd name="connsiteX0-111" fmla="*/ 15660 w 246377"/>
              <a:gd name="connsiteY0-112" fmla="*/ 300156 h 4954588"/>
              <a:gd name="connsiteX1-113" fmla="*/ 246377 w 246377"/>
              <a:gd name="connsiteY1-114" fmla="*/ 0 h 4954588"/>
              <a:gd name="connsiteX2-115" fmla="*/ 233677 w 246377"/>
              <a:gd name="connsiteY2-116" fmla="*/ 4954587 h 4954588"/>
              <a:gd name="connsiteX3-117" fmla="*/ 21 w 246377"/>
              <a:gd name="connsiteY3-118" fmla="*/ 4954588 h 4954588"/>
              <a:gd name="connsiteX4-119" fmla="*/ 15660 w 246377"/>
              <a:gd name="connsiteY4-120" fmla="*/ 300156 h 4954588"/>
              <a:gd name="connsiteX0-121" fmla="*/ 15681 w 246398"/>
              <a:gd name="connsiteY0-122" fmla="*/ 300156 h 4954588"/>
              <a:gd name="connsiteX1-123" fmla="*/ 246398 w 246398"/>
              <a:gd name="connsiteY1-124" fmla="*/ 0 h 4954588"/>
              <a:gd name="connsiteX2-125" fmla="*/ 233698 w 246398"/>
              <a:gd name="connsiteY2-126" fmla="*/ 4954587 h 4954588"/>
              <a:gd name="connsiteX3-127" fmla="*/ 42 w 246398"/>
              <a:gd name="connsiteY3-128" fmla="*/ 4954588 h 4954588"/>
              <a:gd name="connsiteX4-129" fmla="*/ 15681 w 246398"/>
              <a:gd name="connsiteY4-130" fmla="*/ 300156 h 4954588"/>
              <a:gd name="connsiteX0-131" fmla="*/ 15639 w 246356"/>
              <a:gd name="connsiteY0-132" fmla="*/ 300156 h 4954588"/>
              <a:gd name="connsiteX1-133" fmla="*/ 246356 w 246356"/>
              <a:gd name="connsiteY1-134" fmla="*/ 0 h 4954588"/>
              <a:gd name="connsiteX2-135" fmla="*/ 233656 w 246356"/>
              <a:gd name="connsiteY2-136" fmla="*/ 4954587 h 4954588"/>
              <a:gd name="connsiteX3-137" fmla="*/ 0 w 246356"/>
              <a:gd name="connsiteY3-138" fmla="*/ 4954588 h 4954588"/>
              <a:gd name="connsiteX4-139" fmla="*/ 15639 w 246356"/>
              <a:gd name="connsiteY4-140" fmla="*/ 300156 h 49545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6356" h="4954588">
                <a:moveTo>
                  <a:pt x="15639" y="300156"/>
                </a:moveTo>
                <a:lnTo>
                  <a:pt x="246356" y="0"/>
                </a:lnTo>
                <a:cubicBezTo>
                  <a:pt x="242123" y="1651529"/>
                  <a:pt x="237889" y="3303058"/>
                  <a:pt x="233656" y="4954587"/>
                </a:cubicBezTo>
                <a:lnTo>
                  <a:pt x="0" y="4954588"/>
                </a:lnTo>
                <a:cubicBezTo>
                  <a:pt x="2253" y="3382807"/>
                  <a:pt x="7468" y="1860100"/>
                  <a:pt x="15639" y="300156"/>
                </a:cubicBezTo>
                <a:close/>
              </a:path>
            </a:pathLst>
          </a:custGeom>
          <a:solidFill>
            <a:srgbClr val="074D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5243357" y="506227"/>
            <a:ext cx="1705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项目简介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5168029" y="9678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5168029" y="10059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图形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44985" y="1864471"/>
            <a:ext cx="432000" cy="432000"/>
          </a:xfrm>
          <a:prstGeom prst="rect">
            <a:avLst/>
          </a:prstGeom>
        </p:spPr>
      </p:pic>
      <p:pic>
        <p:nvPicPr>
          <p:cNvPr id="60" name="图形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44895" y="3873611"/>
            <a:ext cx="432000" cy="432000"/>
          </a:xfrm>
          <a:prstGeom prst="rect">
            <a:avLst/>
          </a:prstGeom>
        </p:spPr>
      </p:pic>
      <p:pic>
        <p:nvPicPr>
          <p:cNvPr id="61" name="图形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45440" y="4906121"/>
            <a:ext cx="432000" cy="432000"/>
          </a:xfrm>
          <a:prstGeom prst="rect">
            <a:avLst/>
          </a:prstGeom>
        </p:spPr>
      </p:pic>
      <p:pic>
        <p:nvPicPr>
          <p:cNvPr id="94" name="图形 9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044445" y="2889885"/>
            <a:ext cx="408775" cy="396000"/>
          </a:xfrm>
          <a:prstGeom prst="rect">
            <a:avLst/>
          </a:prstGeom>
        </p:spPr>
      </p:pic>
      <p:sp>
        <p:nvSpPr>
          <p:cNvPr id="63" name="矩形 62"/>
          <p:cNvSpPr/>
          <p:nvPr/>
        </p:nvSpPr>
        <p:spPr>
          <a:xfrm>
            <a:off x="2751455" y="1783715"/>
            <a:ext cx="197231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点击输入标题</a:t>
            </a:r>
            <a:endParaRPr lang="zh-CN" altLang="en-US" sz="20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751455" y="2060575"/>
            <a:ext cx="7017385" cy="3708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请替换文字内容，修改文字内容，也可以直接复制你的内容到此。请替换文字内容</a:t>
            </a:r>
            <a:endParaRPr lang="zh-CN" altLang="en-US" sz="1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2751455" y="2807970"/>
            <a:ext cx="197231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点击输入标题</a:t>
            </a:r>
            <a:endParaRPr lang="zh-CN" altLang="en-US" sz="20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751455" y="3084830"/>
            <a:ext cx="7017385" cy="3708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请替换文字内容，修改文字内容，也可以直接复制你的内容到此。</a:t>
            </a:r>
            <a:r>
              <a:rPr lang="zh-CN" altLang="en-US" sz="1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请替换</a:t>
            </a:r>
            <a:endParaRPr lang="zh-CN" altLang="en-US" sz="1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751455" y="3777615"/>
            <a:ext cx="197231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点击输入标题</a:t>
            </a:r>
            <a:endParaRPr lang="zh-CN" altLang="en-US" sz="20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751455" y="4054475"/>
            <a:ext cx="7017385" cy="3708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请替换文字内容，修改文字内容，</a:t>
            </a:r>
            <a:r>
              <a:rPr lang="zh-CN" altLang="en-US" sz="1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直接复制你的内容到此。</a:t>
            </a:r>
            <a:endParaRPr lang="zh-CN" altLang="en-US" sz="1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751455" y="4791075"/>
            <a:ext cx="1972310" cy="39878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0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点击输入标题</a:t>
            </a:r>
            <a:endParaRPr lang="zh-CN" altLang="en-US" sz="20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751455" y="5067935"/>
            <a:ext cx="7017385" cy="37084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请替换文字内容，修改文字内容，复制内容到此</a:t>
            </a:r>
            <a:endParaRPr lang="zh-CN" altLang="en-US" sz="1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8809355" y="3666490"/>
            <a:ext cx="1517015" cy="82994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点击输入你的标题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044180" y="4486275"/>
            <a:ext cx="2166620" cy="929640"/>
          </a:xfrm>
          <a:prstGeom prst="rect">
            <a:avLst/>
          </a:prstGeom>
        </p:spPr>
        <p:txBody>
          <a:bodyPr wrap="square">
            <a:spAutoFit/>
          </a:bodyPr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请替换文字内容，修改文字内容，也可以直接复制你的内容到此。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43357" y="506227"/>
            <a:ext cx="1705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项目简介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168029" y="9678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68029" y="10059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3760780" y="4794133"/>
            <a:ext cx="1985863" cy="811960"/>
            <a:chOff x="4312511" y="4894260"/>
            <a:chExt cx="2333015" cy="953900"/>
          </a:xfrm>
        </p:grpSpPr>
        <p:cxnSp>
          <p:nvCxnSpPr>
            <p:cNvPr id="8" name="直接连接符 7"/>
            <p:cNvCxnSpPr>
              <a:endCxn id="10" idx="2"/>
            </p:cNvCxnSpPr>
            <p:nvPr/>
          </p:nvCxnSpPr>
          <p:spPr bwMode="auto">
            <a:xfrm>
              <a:off x="4312511" y="5356240"/>
              <a:ext cx="1379115" cy="14970"/>
            </a:xfrm>
            <a:prstGeom prst="line">
              <a:avLst/>
            </a:prstGeom>
            <a:ln w="12700">
              <a:solidFill>
                <a:srgbClr val="4E7069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/>
            <p:cNvSpPr/>
            <p:nvPr/>
          </p:nvSpPr>
          <p:spPr>
            <a:xfrm>
              <a:off x="5691626" y="4894260"/>
              <a:ext cx="953900" cy="953900"/>
            </a:xfrm>
            <a:prstGeom prst="ellipse">
              <a:avLst/>
            </a:prstGeom>
            <a:noFill/>
            <a:ln w="12700">
              <a:solidFill>
                <a:srgbClr val="4E7069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82944" y="3819930"/>
            <a:ext cx="1968375" cy="811960"/>
            <a:chOff x="5278399" y="3749755"/>
            <a:chExt cx="2312469" cy="953900"/>
          </a:xfrm>
        </p:grpSpPr>
        <p:cxnSp>
          <p:nvCxnSpPr>
            <p:cNvPr id="13" name="直接连接符 12"/>
            <p:cNvCxnSpPr>
              <a:endCxn id="14" idx="2"/>
            </p:cNvCxnSpPr>
            <p:nvPr/>
          </p:nvCxnSpPr>
          <p:spPr bwMode="auto">
            <a:xfrm>
              <a:off x="5278399" y="4226705"/>
              <a:ext cx="1358569" cy="0"/>
            </a:xfrm>
            <a:prstGeom prst="line">
              <a:avLst/>
            </a:prstGeom>
            <a:ln w="12700">
              <a:solidFill>
                <a:srgbClr val="074D64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6636968" y="3749755"/>
              <a:ext cx="953900" cy="953900"/>
            </a:xfrm>
            <a:prstGeom prst="ellipse">
              <a:avLst/>
            </a:prstGeom>
            <a:noFill/>
            <a:ln w="12700">
              <a:solidFill>
                <a:srgbClr val="074D64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80481" y="2700759"/>
            <a:ext cx="1870048" cy="811960"/>
            <a:chOff x="5392986" y="2434940"/>
            <a:chExt cx="2196954" cy="953900"/>
          </a:xfrm>
        </p:grpSpPr>
        <p:cxnSp>
          <p:nvCxnSpPr>
            <p:cNvPr id="17" name="直接连接符 16"/>
            <p:cNvCxnSpPr/>
            <p:nvPr/>
          </p:nvCxnSpPr>
          <p:spPr bwMode="auto">
            <a:xfrm>
              <a:off x="5392986" y="2931940"/>
              <a:ext cx="1243054" cy="0"/>
            </a:xfrm>
            <a:prstGeom prst="line">
              <a:avLst/>
            </a:prstGeom>
            <a:ln w="12700">
              <a:solidFill>
                <a:srgbClr val="4E7069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6636040" y="2434940"/>
              <a:ext cx="953900" cy="953900"/>
            </a:xfrm>
            <a:prstGeom prst="ellipse">
              <a:avLst/>
            </a:prstGeom>
            <a:noFill/>
            <a:ln w="12700">
              <a:solidFill>
                <a:srgbClr val="4E7069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05231" y="1661323"/>
            <a:ext cx="2033338" cy="811960"/>
            <a:chOff x="4247251" y="1213799"/>
            <a:chExt cx="2388789" cy="953900"/>
          </a:xfrm>
        </p:grpSpPr>
        <p:cxnSp>
          <p:nvCxnSpPr>
            <p:cNvPr id="22" name="直接连接符 21"/>
            <p:cNvCxnSpPr>
              <a:endCxn id="23" idx="2"/>
            </p:cNvCxnSpPr>
            <p:nvPr/>
          </p:nvCxnSpPr>
          <p:spPr bwMode="auto">
            <a:xfrm>
              <a:off x="4247251" y="1687969"/>
              <a:ext cx="1434889" cy="2780"/>
            </a:xfrm>
            <a:prstGeom prst="line">
              <a:avLst/>
            </a:prstGeom>
            <a:ln w="12700">
              <a:solidFill>
                <a:srgbClr val="074D64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5682140" y="1213799"/>
              <a:ext cx="953900" cy="953900"/>
            </a:xfrm>
            <a:prstGeom prst="ellipse">
              <a:avLst/>
            </a:prstGeom>
            <a:noFill/>
            <a:ln w="12700">
              <a:solidFill>
                <a:srgbClr val="074D64"/>
              </a:solidFill>
              <a:prstDash val="sys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3451045" y="1822720"/>
            <a:ext cx="417695" cy="417695"/>
          </a:xfrm>
          <a:prstGeom prst="ellipse">
            <a:avLst/>
          </a:prstGeom>
          <a:solidFill>
            <a:srgbClr val="074D6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1</a:t>
            </a:r>
            <a:endParaRPr lang="zh-CN" altLang="en-US" dirty="0"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337309" y="2897892"/>
            <a:ext cx="417695" cy="417695"/>
          </a:xfrm>
          <a:prstGeom prst="ellipse">
            <a:avLst/>
          </a:prstGeom>
          <a:solidFill>
            <a:srgbClr val="4E70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2</a:t>
            </a:r>
            <a:endParaRPr lang="zh-CN" altLang="en-US" dirty="0"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313880" y="3997086"/>
            <a:ext cx="417695" cy="417695"/>
          </a:xfrm>
          <a:prstGeom prst="ellipse">
            <a:avLst/>
          </a:prstGeom>
          <a:solidFill>
            <a:srgbClr val="074D6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3</a:t>
            </a:r>
            <a:endParaRPr lang="zh-CN" altLang="en-US" dirty="0"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451045" y="4948379"/>
            <a:ext cx="417695" cy="417695"/>
          </a:xfrm>
          <a:prstGeom prst="ellipse">
            <a:avLst/>
          </a:prstGeom>
          <a:solidFill>
            <a:srgbClr val="4E706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4</a:t>
            </a:r>
            <a:endParaRPr lang="zh-CN" altLang="en-US" dirty="0"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756652" y="1614837"/>
            <a:ext cx="4060448" cy="909801"/>
            <a:chOff x="6657285" y="1248707"/>
            <a:chExt cx="4770261" cy="1068845"/>
          </a:xfrm>
        </p:grpSpPr>
        <p:sp>
          <p:nvSpPr>
            <p:cNvPr id="31" name="矩形 30"/>
            <p:cNvSpPr/>
            <p:nvPr/>
          </p:nvSpPr>
          <p:spPr>
            <a:xfrm>
              <a:off x="6657285" y="1279999"/>
              <a:ext cx="978696" cy="976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输入标题</a:t>
              </a:r>
              <a:endPara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562476" y="1248707"/>
              <a:ext cx="3865070" cy="1068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请替换文字内容，修改文字内容，也可以直接复制你的内容到此。请替换文字内容，修改文字内容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504806" y="2339504"/>
            <a:ext cx="2528304" cy="2528305"/>
            <a:chOff x="1662167" y="2010534"/>
            <a:chExt cx="2970281" cy="2970281"/>
          </a:xfrm>
        </p:grpSpPr>
        <p:sp>
          <p:nvSpPr>
            <p:cNvPr id="43" name="椭圆 42"/>
            <p:cNvSpPr/>
            <p:nvPr/>
          </p:nvSpPr>
          <p:spPr bwMode="auto">
            <a:xfrm>
              <a:off x="1662167" y="2010534"/>
              <a:ext cx="2970281" cy="2970281"/>
            </a:xfrm>
            <a:prstGeom prst="ellipse">
              <a:avLst/>
            </a:prstGeom>
            <a:solidFill>
              <a:srgbClr val="00253B">
                <a:alpha val="56000"/>
              </a:srgbClr>
            </a:solidFill>
            <a:ln w="444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313533" y="2574164"/>
              <a:ext cx="1722391" cy="5423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输入标题</a:t>
              </a:r>
              <a:endPara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161238" y="3157247"/>
              <a:ext cx="1997371" cy="1397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请替换文字内容，修改文字内容，也可以直接复制你的内容到此。</a:t>
              </a:r>
              <a:endParaRPr lang="zh-CN" altLang="en-US" sz="1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589718" y="2700759"/>
            <a:ext cx="4060448" cy="909801"/>
            <a:chOff x="6657285" y="1248707"/>
            <a:chExt cx="4770261" cy="1068845"/>
          </a:xfrm>
        </p:grpSpPr>
        <p:sp>
          <p:nvSpPr>
            <p:cNvPr id="51" name="矩形 50"/>
            <p:cNvSpPr/>
            <p:nvPr/>
          </p:nvSpPr>
          <p:spPr>
            <a:xfrm>
              <a:off x="6657285" y="1279999"/>
              <a:ext cx="978696" cy="976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输入标题</a:t>
              </a:r>
              <a:endPara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7562476" y="1248707"/>
              <a:ext cx="3865070" cy="1068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请替换文字内容，修改文字内容，也可以直接复制你的内容到此。请替换文字内容，修改文字内容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589718" y="3771009"/>
            <a:ext cx="4060448" cy="909801"/>
            <a:chOff x="6657285" y="1248707"/>
            <a:chExt cx="4770261" cy="1068845"/>
          </a:xfrm>
        </p:grpSpPr>
        <p:sp>
          <p:nvSpPr>
            <p:cNvPr id="54" name="矩形 53"/>
            <p:cNvSpPr/>
            <p:nvPr/>
          </p:nvSpPr>
          <p:spPr>
            <a:xfrm>
              <a:off x="6657285" y="1279999"/>
              <a:ext cx="978696" cy="976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输入标题</a:t>
              </a:r>
              <a:endPara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7562476" y="1248707"/>
              <a:ext cx="3865070" cy="1068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请替换文字内容，修改文字内容，也可以直接复制你的内容到此。请替换文字内容，修改文字内容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756652" y="4794133"/>
            <a:ext cx="4060448" cy="909801"/>
            <a:chOff x="6657285" y="1248707"/>
            <a:chExt cx="4770261" cy="1068845"/>
          </a:xfrm>
        </p:grpSpPr>
        <p:sp>
          <p:nvSpPr>
            <p:cNvPr id="57" name="矩形 56"/>
            <p:cNvSpPr/>
            <p:nvPr/>
          </p:nvSpPr>
          <p:spPr>
            <a:xfrm>
              <a:off x="6657285" y="1279999"/>
              <a:ext cx="978696" cy="976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00253B"/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输入标题</a:t>
              </a:r>
              <a:endPara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7562476" y="1248707"/>
              <a:ext cx="3865070" cy="10688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汉仪宋韵朗黑W" panose="00020600040101010101" charset="-122"/>
                  <a:ea typeface="汉仪宋韵朗黑W" panose="00020600040101010101" charset="-122"/>
                  <a:sym typeface="汉仪宋韵朗黑W" panose="00020600040101010101" charset="-122"/>
                </a:rPr>
                <a:t>请替换文字内容，修改文字内容，也可以直接复制你的内容到此。请替换文字内容，修改文字内容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endParaRPr>
            </a:p>
          </p:txBody>
        </p:sp>
      </p:grpSp>
      <p:pic>
        <p:nvPicPr>
          <p:cNvPr id="3" name="图形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131630" y="4985496"/>
            <a:ext cx="396000" cy="396000"/>
          </a:xfrm>
          <a:prstGeom prst="rect">
            <a:avLst/>
          </a:prstGeom>
        </p:spPr>
      </p:pic>
      <p:pic>
        <p:nvPicPr>
          <p:cNvPr id="6" name="图形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65340" y="2919841"/>
            <a:ext cx="396000" cy="396000"/>
          </a:xfrm>
          <a:prstGeom prst="rect">
            <a:avLst/>
          </a:prstGeom>
        </p:spPr>
      </p:pic>
      <p:pic>
        <p:nvPicPr>
          <p:cNvPr id="9" name="图形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946245" y="4027916"/>
            <a:ext cx="396000" cy="396000"/>
          </a:xfrm>
          <a:prstGeom prst="rect">
            <a:avLst/>
          </a:prstGeom>
        </p:spPr>
      </p:pic>
      <p:pic>
        <p:nvPicPr>
          <p:cNvPr id="11" name="图形 5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84655" y="1866265"/>
            <a:ext cx="314471" cy="39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H="1">
            <a:off x="2764514" y="1911443"/>
            <a:ext cx="6092407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2764513" y="3740243"/>
            <a:ext cx="6662975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764513" y="1911443"/>
            <a:ext cx="1913814" cy="1828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150529" y="2672433"/>
            <a:ext cx="1141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</a:rPr>
              <a:t>02</a:t>
            </a:r>
            <a:endParaRPr lang="zh-CN" altLang="en-US" sz="48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50529" y="2263349"/>
            <a:ext cx="11417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</a:rPr>
              <a:t>PART</a:t>
            </a:r>
            <a:endParaRPr lang="zh-CN" altLang="en-US" sz="28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427486" y="1911443"/>
            <a:ext cx="1" cy="182880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571505" y="3899731"/>
            <a:ext cx="3648543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2571506" y="2402960"/>
            <a:ext cx="0" cy="1499668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042893" y="2261961"/>
            <a:ext cx="40200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PROJECT PLAN</a:t>
            </a:r>
            <a:endParaRPr lang="en-US" altLang="zh-CN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25416" y="2788272"/>
            <a:ext cx="28639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项目规划</a:t>
            </a:r>
            <a:endParaRPr lang="zh-CN" altLang="en-US" sz="40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43357" y="506227"/>
            <a:ext cx="1705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项目规划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168029" y="9678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168029" y="1005992"/>
            <a:ext cx="1855943" cy="0"/>
          </a:xfrm>
          <a:prstGeom prst="line">
            <a:avLst/>
          </a:prstGeom>
          <a:ln w="1270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739899" y="1892300"/>
            <a:ext cx="3378197" cy="3606800"/>
          </a:xfrm>
          <a:prstGeom prst="rect">
            <a:avLst/>
          </a:prstGeom>
          <a:blipFill>
            <a:blip r:embed="rId1"/>
            <a:srcRect/>
            <a:stretch>
              <a:fillRect l="-34085" r="-34085"/>
            </a:stretch>
          </a:blip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27698" y="1892300"/>
            <a:ext cx="2057401" cy="3606800"/>
          </a:xfrm>
          <a:prstGeom prst="rect">
            <a:avLst/>
          </a:prstGeom>
          <a:gradFill flip="none" rotWithShape="1">
            <a:gsLst>
              <a:gs pos="0">
                <a:srgbClr val="C1C486">
                  <a:alpha val="69000"/>
                </a:srgbClr>
              </a:gs>
              <a:gs pos="63000">
                <a:srgbClr val="074D64">
                  <a:alpha val="72000"/>
                </a:srgbClr>
              </a:gs>
              <a:gs pos="100000">
                <a:srgbClr val="00253B">
                  <a:alpha val="73000"/>
                </a:srgbClr>
              </a:gs>
            </a:gsLst>
            <a:lin ang="15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4700" y="1892300"/>
            <a:ext cx="2057400" cy="3606800"/>
          </a:xfrm>
          <a:prstGeom prst="rect">
            <a:avLst/>
          </a:prstGeom>
          <a:noFill/>
          <a:ln w="28575">
            <a:gradFill>
              <a:gsLst>
                <a:gs pos="0">
                  <a:srgbClr val="C1C486"/>
                </a:gs>
                <a:gs pos="100000">
                  <a:srgbClr val="074D6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45374" y="2962273"/>
            <a:ext cx="1319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关键词</a:t>
            </a:r>
            <a:endParaRPr lang="zh-CN" altLang="en-US" sz="2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32674" y="3423662"/>
            <a:ext cx="1611125" cy="1750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请替换文字内容，修改文字内容，也可以直接复制你的内容到此。请替换文字内容，修改文字内容。</a:t>
            </a:r>
            <a:endParaRPr lang="zh-CN" altLang="en-US" sz="1400" dirty="0">
              <a:solidFill>
                <a:schemeClr val="bg1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12374" y="2962273"/>
            <a:ext cx="13190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253B"/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关键词</a:t>
            </a:r>
            <a:endParaRPr lang="zh-CN" altLang="en-US" sz="2400" dirty="0">
              <a:solidFill>
                <a:srgbClr val="00253B"/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99674" y="3423662"/>
            <a:ext cx="1611125" cy="1750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汉仪宋韵朗黑W" panose="00020600040101010101" charset="-122"/>
                <a:ea typeface="汉仪宋韵朗黑W" panose="00020600040101010101" charset="-122"/>
                <a:sym typeface="汉仪宋韵朗黑W" panose="00020600040101010101" charset="-122"/>
              </a:rPr>
              <a:t>请替换文字内容，修改文字内容，也可以直接复制你的内容到此。请替换文字内容，修改文字内容。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汉仪宋韵朗黑W" panose="00020600040101010101" charset="-122"/>
              <a:ea typeface="汉仪宋韵朗黑W" panose="00020600040101010101" charset="-122"/>
              <a:sym typeface="汉仪宋韵朗黑W" panose="00020600040101010101" charset="-122"/>
            </a:endParaRPr>
          </a:p>
        </p:txBody>
      </p:sp>
      <p:pic>
        <p:nvPicPr>
          <p:cNvPr id="6" name="图形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16820" y="2239756"/>
            <a:ext cx="576000" cy="576000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12610" y="2239756"/>
            <a:ext cx="576000" cy="57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 dir="d"/>
      </p:transition>
    </mc:Choice>
    <mc:Fallback>
      <p:transition spd="med">
        <p:pull dir="d"/>
      </p:transition>
    </mc:Fallback>
  </mc:AlternateContent>
</p:sld>
</file>

<file path=ppt/tags/tag1.xml><?xml version="1.0" encoding="utf-8"?>
<p:tagLst xmlns:p="http://schemas.openxmlformats.org/presentationml/2006/main">
  <p:tag name="ISLIDE.GUIDESSETTING" val="{&quot;Id&quot;:null,&quot;Name&quot;:&quot;宽&quot;,&quot;HeaderHeight&quot;:0.0,&quot;FooterHeight&quot;:0.0,&quot;SideMargin&quot;:0.0,&quot;TopMargin&quot;:0.0,&quot;BottomMargin&quot;:0.0,&quot;IntervalMargin&quot;:0.0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汉仪宋韵朗黑W"/>
        <a:ea typeface="汉仪宋韵朗黑W"/>
        <a:cs typeface=""/>
      </a:majorFont>
      <a:minorFont>
        <a:latin typeface="汉仪宋韵朗黑W"/>
        <a:ea typeface="汉仪宋韵朗黑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1A48F">
            <a:alpha val="30000"/>
          </a:srgbClr>
        </a:solidFill>
        <a:ln>
          <a:noFill/>
        </a:ln>
      </a:spPr>
      <a:bodyPr lIns="121917" tIns="60958" rIns="121917" bIns="60958" rtlCol="0" anchor="ctr"/>
      <a:lstStyle>
        <a:defPPr algn="ctr">
          <a:defRPr lang="zh-CN" altLang="en-US">
            <a:latin typeface="汉仪宋韵朗黑W" panose="00020600040101010101" charset="-122"/>
            <a:ea typeface="汉仪宋韵朗黑W" panose="00020600040101010101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3062</Words>
  <Application>WPS 演示</Application>
  <PresentationFormat>宽屏</PresentationFormat>
  <Paragraphs>411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汉仪宋韵朗黑W</vt:lpstr>
      <vt:lpstr>微软雅黑</vt:lpstr>
      <vt:lpstr>Arial Unicode MS</vt:lpstr>
      <vt:lpstr>Calibri</vt:lpstr>
      <vt:lpstr>思源宋体 CN</vt:lpstr>
      <vt:lpstr>思源黑体 CN Regular</vt:lpstr>
      <vt:lpstr>黑体</vt:lpstr>
      <vt:lpstr>思源宋体 CN ExtraLight</vt:lpstr>
      <vt:lpstr>汉仪中黑简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 Yuffa</dc:creator>
  <cp:lastModifiedBy>铭</cp:lastModifiedBy>
  <cp:revision>16</cp:revision>
  <dcterms:created xsi:type="dcterms:W3CDTF">2021-09-11T04:00:00Z</dcterms:created>
  <dcterms:modified xsi:type="dcterms:W3CDTF">2022-01-19T01:01:59Z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EAA4333961854FDCB971C397F34087A9</vt:lpwstr>
  </property>
  <property fmtid="{D5CDD505-2E9C-101B-9397-08002B2CF9AE}" pid="3" name="KSOProductBuildVer">
    <vt:lpwstr>2052-11.1.0.11194</vt:lpwstr>
  </property>
</Properties>
</file>