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82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3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52B6"/>
    <a:srgbClr val="435DF8"/>
    <a:srgbClr val="8F58D9"/>
    <a:srgbClr val="735CEF"/>
    <a:srgbClr val="6D5CF1"/>
    <a:srgbClr val="0412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2148" y="-804"/>
      </p:cViewPr>
      <p:guideLst>
        <p:guide orient="horz" pos="2160"/>
        <p:guide orient="horz" pos="2840"/>
        <p:guide pos="3840"/>
        <p:guide pos="1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435DF8"/>
            </a:solidFill>
          </c:spPr>
          <c:explosion val="0"/>
          <c:dPt>
            <c:idx val="0"/>
            <c:bubble3D val="0"/>
            <c:spPr>
              <a:solidFill>
                <a:srgbClr val="435DF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A52B6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435DF8"/>
            </a:solidFill>
          </c:spPr>
          <c:explosion val="0"/>
          <c:dPt>
            <c:idx val="0"/>
            <c:bubble3D val="0"/>
            <c:spPr>
              <a:solidFill>
                <a:srgbClr val="9A52B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435DF8"/>
            </a:solidFill>
          </c:spPr>
          <c:explosion val="0"/>
          <c:dPt>
            <c:idx val="0"/>
            <c:bubble3D val="0"/>
            <c:spPr>
              <a:solidFill>
                <a:srgbClr val="435DF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9F1B"/>
            </a:solidFill>
          </c:spPr>
          <c:explosion val="0"/>
          <c:dPt>
            <c:idx val="0"/>
            <c:bubble3D val="0"/>
            <c:spPr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28255539362112"/>
                  <c:y val="-0.24917606726331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736768444627"/>
                      <c:h val="0.490819890191539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60"/>
        <c:holeSize val="9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9F1B"/>
            </a:solidFill>
          </c:spPr>
          <c:explosion val="0"/>
          <c:dPt>
            <c:idx val="0"/>
            <c:bubble3D val="0"/>
            <c:spPr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1206403496992"/>
                  <c:y val="-0.15016771002245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736768444627"/>
                      <c:h val="0.490819890191539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5.7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60"/>
        <c:holeSize val="9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20000">
                  <a:srgbClr val="9A52B6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solidFill>
                <a:schemeClr val="bg1"/>
              </a:solidFill>
            </a:ln>
            <a:effectLst/>
          </c:spPr>
          <c:dLbls>
            <c:delete val="1"/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2018.1</c:v>
                </c:pt>
                <c:pt idx="1">
                  <c:v>2018.2</c:v>
                </c:pt>
                <c:pt idx="2">
                  <c:v>2018.3</c:v>
                </c:pt>
                <c:pt idx="3">
                  <c:v>2018.4</c:v>
                </c:pt>
                <c:pt idx="4">
                  <c:v>2018.5</c:v>
                </c:pt>
                <c:pt idx="5">
                  <c:v>2018.6</c:v>
                </c:pt>
                <c:pt idx="6">
                  <c:v>2018.7</c:v>
                </c:pt>
                <c:pt idx="7">
                  <c:v>2018.8</c:v>
                </c:pt>
                <c:pt idx="8">
                  <c:v>2018.9</c:v>
                </c:pt>
                <c:pt idx="9">
                  <c:v>2018.11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</c:v>
                </c:pt>
                <c:pt idx="1">
                  <c:v>6</c:v>
                </c:pt>
                <c:pt idx="2">
                  <c:v>10</c:v>
                </c:pt>
                <c:pt idx="3">
                  <c:v>9</c:v>
                </c:pt>
                <c:pt idx="4">
                  <c:v>15</c:v>
                </c:pt>
                <c:pt idx="5">
                  <c:v>18</c:v>
                </c:pt>
                <c:pt idx="6">
                  <c:v>31</c:v>
                </c:pt>
                <c:pt idx="7">
                  <c:v>35</c:v>
                </c:pt>
                <c:pt idx="8">
                  <c:v>20</c:v>
                </c:pt>
                <c:pt idx="9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20000">
                  <a:srgbClr val="435DF8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solidFill>
                <a:schemeClr val="bg1"/>
              </a:solidFill>
            </a:ln>
            <a:effectLst/>
          </c:spPr>
          <c:dLbls>
            <c:delete val="1"/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2018.1</c:v>
                </c:pt>
                <c:pt idx="1">
                  <c:v>2018.2</c:v>
                </c:pt>
                <c:pt idx="2">
                  <c:v>2018.3</c:v>
                </c:pt>
                <c:pt idx="3">
                  <c:v>2018.4</c:v>
                </c:pt>
                <c:pt idx="4">
                  <c:v>2018.5</c:v>
                </c:pt>
                <c:pt idx="5">
                  <c:v>2018.6</c:v>
                </c:pt>
                <c:pt idx="6">
                  <c:v>2018.7</c:v>
                </c:pt>
                <c:pt idx="7">
                  <c:v>2018.8</c:v>
                </c:pt>
                <c:pt idx="8">
                  <c:v>2018.9</c:v>
                </c:pt>
                <c:pt idx="9">
                  <c:v>2018.11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</c:v>
                </c:pt>
                <c:pt idx="1">
                  <c:v>9</c:v>
                </c:pt>
                <c:pt idx="2">
                  <c:v>9</c:v>
                </c:pt>
                <c:pt idx="3">
                  <c:v>10</c:v>
                </c:pt>
                <c:pt idx="4">
                  <c:v>19</c:v>
                </c:pt>
                <c:pt idx="5">
                  <c:v>22</c:v>
                </c:pt>
                <c:pt idx="6">
                  <c:v>38</c:v>
                </c:pt>
                <c:pt idx="7">
                  <c:v>20</c:v>
                </c:pt>
                <c:pt idx="8">
                  <c:v>15</c:v>
                </c:pt>
                <c:pt idx="9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003712"/>
        <c:axId val="110005248"/>
      </c:areaChart>
      <c:catAx>
        <c:axId val="110003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10005248"/>
        <c:crosses val="autoZero"/>
        <c:auto val="1"/>
        <c:lblAlgn val="ctr"/>
        <c:lblOffset val="100"/>
        <c:noMultiLvlLbl val="0"/>
      </c:catAx>
      <c:valAx>
        <c:axId val="11000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100037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rgbClr val="9A52B6">
                    <a:alpha val="0"/>
                  </a:srgbClr>
                </a:gs>
                <a:gs pos="0">
                  <a:srgbClr val="435DF8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20105600"/>
        <c:axId val="12029619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rgbClr val="9A52B6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9A52B6"/>
              </a:solidFill>
              <a:ln w="12700" cap="flat" cmpd="sng" algn="ctr">
                <a:solidFill>
                  <a:srgbClr val="9A52B6"/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105600"/>
        <c:axId val="120296192"/>
      </c:lineChart>
      <c:catAx>
        <c:axId val="120105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20296192"/>
        <c:crosses val="autoZero"/>
        <c:auto val="1"/>
        <c:lblAlgn val="ctr"/>
        <c:lblOffset val="100"/>
        <c:noMultiLvlLbl val="0"/>
      </c:catAx>
      <c:valAx>
        <c:axId val="120296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20105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77B6F-0474-4A9A-A6C8-BBA843A2CA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E9BA0-213D-415F-B7C6-E351DBAB1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80705" y="67171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EC00C-BB60-4A7A-A685-2FB497D6E0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83662-159C-469D-92C0-BAE99AC6B5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.jpeg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jpe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8.xml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: 圆角 47"/>
          <p:cNvSpPr/>
          <p:nvPr/>
        </p:nvSpPr>
        <p:spPr>
          <a:xfrm rot="-2700000">
            <a:off x="1430508" y="1593175"/>
            <a:ext cx="635037" cy="622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>
                  <a:alpha val="0"/>
                </a:srgbClr>
              </a:gs>
              <a:gs pos="0">
                <a:srgbClr val="435DF8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任意多边形: 形状 51"/>
          <p:cNvSpPr/>
          <p:nvPr/>
        </p:nvSpPr>
        <p:spPr>
          <a:xfrm>
            <a:off x="597556" y="1682644"/>
            <a:ext cx="12738985" cy="5792950"/>
          </a:xfrm>
          <a:custGeom>
            <a:avLst/>
            <a:gdLst>
              <a:gd name="connsiteX0" fmla="*/ 6799447 w 9454193"/>
              <a:gd name="connsiteY0" fmla="*/ 828 h 5101470"/>
              <a:gd name="connsiteX1" fmla="*/ 7002585 w 9454193"/>
              <a:gd name="connsiteY1" fmla="*/ 909 h 5101470"/>
              <a:gd name="connsiteX2" fmla="*/ 8249447 w 9454193"/>
              <a:gd name="connsiteY2" fmla="*/ 140912 h 5101470"/>
              <a:gd name="connsiteX3" fmla="*/ 9435920 w 9454193"/>
              <a:gd name="connsiteY3" fmla="*/ 581187 h 5101470"/>
              <a:gd name="connsiteX4" fmla="*/ 9454193 w 9454193"/>
              <a:gd name="connsiteY4" fmla="*/ 590927 h 5101470"/>
              <a:gd name="connsiteX5" fmla="*/ 9454193 w 9454193"/>
              <a:gd name="connsiteY5" fmla="*/ 5101470 h 5101470"/>
              <a:gd name="connsiteX6" fmla="*/ 0 w 9454193"/>
              <a:gd name="connsiteY6" fmla="*/ 5101470 h 5101470"/>
              <a:gd name="connsiteX7" fmla="*/ 126976 w 9454193"/>
              <a:gd name="connsiteY7" fmla="*/ 4780122 h 5101470"/>
              <a:gd name="connsiteX8" fmla="*/ 1168279 w 9454193"/>
              <a:gd name="connsiteY8" fmla="*/ 2954736 h 5101470"/>
              <a:gd name="connsiteX9" fmla="*/ 3729554 w 9454193"/>
              <a:gd name="connsiteY9" fmla="*/ 738261 h 5101470"/>
              <a:gd name="connsiteX10" fmla="*/ 6173645 w 9454193"/>
              <a:gd name="connsiteY10" fmla="*/ 46594 h 5101470"/>
              <a:gd name="connsiteX11" fmla="*/ 6799447 w 9454193"/>
              <a:gd name="connsiteY11" fmla="*/ 828 h 510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54193" h="5101470">
                <a:moveTo>
                  <a:pt x="6799447" y="828"/>
                </a:moveTo>
                <a:cubicBezTo>
                  <a:pt x="6867684" y="-319"/>
                  <a:pt x="6935419" y="-258"/>
                  <a:pt x="7002585" y="909"/>
                </a:cubicBezTo>
                <a:cubicBezTo>
                  <a:pt x="7450358" y="8687"/>
                  <a:pt x="7872790" y="65589"/>
                  <a:pt x="8249447" y="140912"/>
                </a:cubicBezTo>
                <a:cubicBezTo>
                  <a:pt x="8701437" y="231301"/>
                  <a:pt x="9078095" y="396849"/>
                  <a:pt x="9435920" y="581187"/>
                </a:cubicBezTo>
                <a:lnTo>
                  <a:pt x="9454193" y="590927"/>
                </a:lnTo>
                <a:lnTo>
                  <a:pt x="9454193" y="5101470"/>
                </a:lnTo>
                <a:lnTo>
                  <a:pt x="0" y="5101470"/>
                </a:lnTo>
                <a:lnTo>
                  <a:pt x="126976" y="4780122"/>
                </a:lnTo>
                <a:cubicBezTo>
                  <a:pt x="384621" y="4155081"/>
                  <a:pt x="686994" y="3538329"/>
                  <a:pt x="1168279" y="2954736"/>
                </a:cubicBezTo>
                <a:cubicBezTo>
                  <a:pt x="1809993" y="2176611"/>
                  <a:pt x="2895325" y="1222950"/>
                  <a:pt x="3729554" y="738261"/>
                </a:cubicBezTo>
                <a:cubicBezTo>
                  <a:pt x="4563780" y="253571"/>
                  <a:pt x="5420330" y="146152"/>
                  <a:pt x="6173645" y="46594"/>
                </a:cubicBezTo>
                <a:cubicBezTo>
                  <a:pt x="6385514" y="18594"/>
                  <a:pt x="6594736" y="4271"/>
                  <a:pt x="6799447" y="828"/>
                </a:cubicBezTo>
                <a:close/>
              </a:path>
            </a:pathLst>
          </a:custGeom>
          <a:gradFill flip="none" rotWithShape="1">
            <a:gsLst>
              <a:gs pos="0">
                <a:srgbClr val="435DF8"/>
              </a:gs>
              <a:gs pos="100000">
                <a:srgbClr val="9A52B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227211" y="1314138"/>
            <a:ext cx="13145890" cy="6211107"/>
          </a:xfrm>
          <a:custGeom>
            <a:avLst/>
            <a:gdLst>
              <a:gd name="connsiteX0" fmla="*/ 7012172 w 9756174"/>
              <a:gd name="connsiteY0" fmla="*/ 884 h 5469713"/>
              <a:gd name="connsiteX1" fmla="*/ 7221374 w 9756174"/>
              <a:gd name="connsiteY1" fmla="*/ 970 h 5469713"/>
              <a:gd name="connsiteX2" fmla="*/ 8505456 w 9756174"/>
              <a:gd name="connsiteY2" fmla="*/ 150377 h 5469713"/>
              <a:gd name="connsiteX3" fmla="*/ 9727345 w 9756174"/>
              <a:gd name="connsiteY3" fmla="*/ 620224 h 5469713"/>
              <a:gd name="connsiteX4" fmla="*/ 9756174 w 9756174"/>
              <a:gd name="connsiteY4" fmla="*/ 636148 h 5469713"/>
              <a:gd name="connsiteX5" fmla="*/ 9756174 w 9756174"/>
              <a:gd name="connsiteY5" fmla="*/ 5469713 h 5469713"/>
              <a:gd name="connsiteX6" fmla="*/ 0 w 9756174"/>
              <a:gd name="connsiteY6" fmla="*/ 5469713 h 5469713"/>
              <a:gd name="connsiteX7" fmla="*/ 140526 w 9756174"/>
              <a:gd name="connsiteY7" fmla="*/ 5101189 h 5469713"/>
              <a:gd name="connsiteX8" fmla="*/ 1212912 w 9756174"/>
              <a:gd name="connsiteY8" fmla="*/ 3153197 h 5469713"/>
              <a:gd name="connsiteX9" fmla="*/ 3850641 w 9756174"/>
              <a:gd name="connsiteY9" fmla="*/ 787848 h 5469713"/>
              <a:gd name="connsiteX10" fmla="*/ 6367689 w 9756174"/>
              <a:gd name="connsiteY10" fmla="*/ 49724 h 5469713"/>
              <a:gd name="connsiteX11" fmla="*/ 7012172 w 9756174"/>
              <a:gd name="connsiteY11" fmla="*/ 884 h 546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56174" h="5469713">
                <a:moveTo>
                  <a:pt x="7012172" y="884"/>
                </a:moveTo>
                <a:cubicBezTo>
                  <a:pt x="7082446" y="-341"/>
                  <a:pt x="7152204" y="-275"/>
                  <a:pt x="7221374" y="970"/>
                </a:cubicBezTo>
                <a:cubicBezTo>
                  <a:pt x="7682512" y="9271"/>
                  <a:pt x="8117554" y="69995"/>
                  <a:pt x="8505456" y="150377"/>
                </a:cubicBezTo>
                <a:cubicBezTo>
                  <a:pt x="8970937" y="246837"/>
                  <a:pt x="9358838" y="423504"/>
                  <a:pt x="9727345" y="620224"/>
                </a:cubicBezTo>
                <a:lnTo>
                  <a:pt x="9756174" y="636148"/>
                </a:lnTo>
                <a:lnTo>
                  <a:pt x="9756174" y="5469713"/>
                </a:lnTo>
                <a:lnTo>
                  <a:pt x="0" y="5469713"/>
                </a:lnTo>
                <a:lnTo>
                  <a:pt x="140526" y="5101189"/>
                </a:lnTo>
                <a:cubicBezTo>
                  <a:pt x="405861" y="4434166"/>
                  <a:pt x="717260" y="3775988"/>
                  <a:pt x="1212912" y="3153197"/>
                </a:cubicBezTo>
                <a:cubicBezTo>
                  <a:pt x="1873780" y="2322808"/>
                  <a:pt x="2991510" y="1305092"/>
                  <a:pt x="3850641" y="787848"/>
                </a:cubicBezTo>
                <a:cubicBezTo>
                  <a:pt x="4709770" y="270603"/>
                  <a:pt x="5591887" y="155969"/>
                  <a:pt x="6367689" y="49724"/>
                </a:cubicBezTo>
                <a:cubicBezTo>
                  <a:pt x="6585883" y="19843"/>
                  <a:pt x="6801350" y="4558"/>
                  <a:pt x="7012172" y="884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435DF8">
                    <a:alpha val="50000"/>
                  </a:srgbClr>
                </a:gs>
                <a:gs pos="100000">
                  <a:srgbClr val="9A52B6">
                    <a:alpha val="5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04163" y="3359932"/>
            <a:ext cx="655115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800" i="1" dirty="0">
                <a:solidFill>
                  <a:schemeClr val="bg1"/>
                </a:solidFill>
                <a:cs typeface="+mn-ea"/>
                <a:sym typeface="+mn-lt"/>
              </a:rPr>
              <a:t>商务通用工作计划</a:t>
            </a:r>
            <a:r>
              <a:rPr lang="en-US" altLang="zh-CN" sz="5800" i="1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5800" i="1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lang="en-US" altLang="zh-CN" sz="58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01300" y="2296281"/>
            <a:ext cx="25540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dirty="0" smtClean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59588" y="2918240"/>
            <a:ext cx="885934" cy="885934"/>
            <a:chOff x="3468479" y="5258487"/>
            <a:chExt cx="955027" cy="955027"/>
          </a:xfrm>
        </p:grpSpPr>
        <p:sp>
          <p:nvSpPr>
            <p:cNvPr id="12" name="椭圆 11"/>
            <p:cNvSpPr/>
            <p:nvPr/>
          </p:nvSpPr>
          <p:spPr>
            <a:xfrm>
              <a:off x="3468479" y="5258487"/>
              <a:ext cx="955027" cy="955027"/>
            </a:xfrm>
            <a:prstGeom prst="ellipse">
              <a:avLst/>
            </a:prstGeom>
            <a:noFill/>
            <a:ln>
              <a:solidFill>
                <a:srgbClr val="435DF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209734" y="5997473"/>
              <a:ext cx="144646" cy="144646"/>
            </a:xfrm>
            <a:prstGeom prst="ellipse">
              <a:avLst/>
            </a:prstGeom>
            <a:solidFill>
              <a:srgbClr val="9A52B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2" name="矩形: 圆角 21"/>
          <p:cNvSpPr/>
          <p:nvPr/>
        </p:nvSpPr>
        <p:spPr>
          <a:xfrm>
            <a:off x="10397405" y="5865124"/>
            <a:ext cx="1029835" cy="290996"/>
          </a:xfrm>
          <a:prstGeom prst="roundRect">
            <a:avLst>
              <a:gd name="adj" fmla="val 50000"/>
            </a:avLst>
          </a:prstGeom>
          <a:solidFill>
            <a:srgbClr val="6D5CF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cs typeface="+mn-ea"/>
                <a:sym typeface="+mn-lt"/>
              </a:rPr>
              <a:t>20XX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9069647" y="5865124"/>
            <a:ext cx="1108660" cy="29099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cs typeface="+mn-ea"/>
                <a:sym typeface="+mn-lt"/>
              </a:rPr>
              <a:t>XXX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19364" y="5137189"/>
            <a:ext cx="52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Work summary report PPT template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04163" y="3091207"/>
            <a:ext cx="6690279" cy="2532963"/>
            <a:chOff x="5769913" y="3331993"/>
            <a:chExt cx="5824530" cy="2023648"/>
          </a:xfrm>
        </p:grpSpPr>
        <p:grpSp>
          <p:nvGrpSpPr>
            <p:cNvPr id="71" name="组合 70"/>
            <p:cNvGrpSpPr/>
            <p:nvPr/>
          </p:nvGrpSpPr>
          <p:grpSpPr>
            <a:xfrm>
              <a:off x="5769913" y="3331993"/>
              <a:ext cx="234827" cy="215710"/>
              <a:chOff x="5602710" y="3035129"/>
              <a:chExt cx="234827" cy="215710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5720123" y="3035129"/>
                <a:ext cx="0" cy="21571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5602710" y="3142984"/>
                <a:ext cx="234827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>
              <a:off x="5887326" y="3439849"/>
              <a:ext cx="5707117" cy="1915792"/>
              <a:chOff x="5887326" y="3439849"/>
              <a:chExt cx="5707117" cy="1915792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6090780" y="3439849"/>
                <a:ext cx="5503663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5887326" y="5355641"/>
                <a:ext cx="5707117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V="1">
                <a:off x="5887326" y="3629413"/>
                <a:ext cx="0" cy="1726227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11594443" y="3439849"/>
                <a:ext cx="0" cy="1915792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7" name="矩形: 圆角 76"/>
          <p:cNvSpPr/>
          <p:nvPr/>
        </p:nvSpPr>
        <p:spPr>
          <a:xfrm rot="-2700000">
            <a:off x="3720171" y="277820"/>
            <a:ext cx="1188641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矩形: 圆角 77"/>
          <p:cNvSpPr/>
          <p:nvPr/>
        </p:nvSpPr>
        <p:spPr>
          <a:xfrm rot="-2700000">
            <a:off x="3070453" y="466643"/>
            <a:ext cx="183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矩形: 圆角 78"/>
          <p:cNvSpPr/>
          <p:nvPr/>
        </p:nvSpPr>
        <p:spPr>
          <a:xfrm rot="-2700000">
            <a:off x="3102085" y="123336"/>
            <a:ext cx="1620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0" name="直接连接符 89"/>
          <p:cNvCxnSpPr/>
          <p:nvPr/>
        </p:nvCxnSpPr>
        <p:spPr>
          <a:xfrm flipV="1">
            <a:off x="339090" y="212468"/>
            <a:ext cx="360000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233286" y="211764"/>
            <a:ext cx="1713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0" scaled="1"/>
                </a:gradFill>
                <a:cs typeface="+mn-ea"/>
                <a:sym typeface="+mn-lt"/>
              </a:rPr>
              <a:t>LOGO</a:t>
            </a:r>
            <a:endParaRPr lang="zh-CN" altLang="en-US" sz="3200" b="1" dirty="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11427240" y="212468"/>
            <a:ext cx="324000" cy="275590"/>
            <a:chOff x="11427239" y="178526"/>
            <a:chExt cx="324000" cy="275590"/>
          </a:xfrm>
        </p:grpSpPr>
        <p:sp>
          <p:nvSpPr>
            <p:cNvPr id="101" name="矩形 100"/>
            <p:cNvSpPr/>
            <p:nvPr/>
          </p:nvSpPr>
          <p:spPr>
            <a:xfrm>
              <a:off x="11427239" y="178526"/>
              <a:ext cx="324000" cy="3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11427239" y="258212"/>
              <a:ext cx="324000" cy="3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11427239" y="338430"/>
              <a:ext cx="324000" cy="3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11427239" y="418116"/>
              <a:ext cx="324000" cy="3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233286" y="4177862"/>
            <a:ext cx="369332" cy="217229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10800000" scaled="1"/>
                  <a:tileRect/>
                </a:gradFill>
                <a:cs typeface="+mn-ea"/>
                <a:sym typeface="+mn-lt"/>
              </a:rPr>
              <a:t>QUALITY ASSURANCE</a:t>
            </a:r>
            <a:endParaRPr lang="zh-CN" altLang="en-US" sz="1200" dirty="0">
              <a:gradFill flip="none" rotWithShape="1"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108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98262" y="211764"/>
            <a:ext cx="79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工作概述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945125" y="211764"/>
            <a:ext cx="79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未来计划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80377" y="211764"/>
            <a:ext cx="79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情况分析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463010" y="211764"/>
            <a:ext cx="79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项目展示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6" name="矩形: 圆角 45"/>
          <p:cNvSpPr/>
          <p:nvPr/>
        </p:nvSpPr>
        <p:spPr>
          <a:xfrm rot="-2700000">
            <a:off x="1593043" y="1409555"/>
            <a:ext cx="877880" cy="860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>
                  <a:alpha val="0"/>
                </a:srgbClr>
              </a:gs>
              <a:gs pos="0">
                <a:srgbClr val="435DF8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矩形: 圆角 46"/>
          <p:cNvSpPr/>
          <p:nvPr/>
        </p:nvSpPr>
        <p:spPr>
          <a:xfrm rot="-2700000">
            <a:off x="3975760" y="2263072"/>
            <a:ext cx="677462" cy="664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>
                  <a:alpha val="0"/>
                </a:srgbClr>
              </a:gs>
              <a:gs pos="0">
                <a:srgbClr val="435DF8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23000" fill="hold" grpId="0" nodeType="after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7" dur="2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8" dur="2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23000" fill="hold" grpId="0" nodeType="withEffect" p14:presetBounceEnd="71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1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12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6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1" accel="10000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accel="10000" fill="hold" grpId="0" nodeType="withEffect" p14:presetBounceEnd="6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1" accel="10000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1" accel="10000" fill="hold" grpId="0" nodeType="withEffect" p14:presetBounceEnd="69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92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93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accel="10000" fill="hold" grpId="0" nodeType="withEffect" p14:presetBounceEnd="69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96" dur="1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97" dur="1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1" accel="10000" fill="hold" grpId="0" nodeType="withEffect" p14:presetBounceEnd="69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00" dur="1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01" dur="1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52" grpId="0" animBg="1"/>
          <p:bldP spid="53" grpId="0" animBg="1"/>
          <p:bldP spid="8" grpId="0"/>
          <p:bldP spid="9" grpId="0"/>
          <p:bldP spid="22" grpId="0" animBg="1"/>
          <p:bldP spid="24" grpId="0" animBg="1"/>
          <p:bldP spid="27" grpId="0"/>
          <p:bldP spid="77" grpId="0" animBg="1"/>
          <p:bldP spid="78" grpId="0" animBg="1"/>
          <p:bldP spid="79" grpId="0" animBg="1"/>
          <p:bldP spid="91" grpId="0"/>
          <p:bldP spid="116" grpId="0"/>
          <p:bldP spid="34" grpId="0"/>
          <p:bldP spid="35" grpId="0"/>
          <p:bldP spid="36" grpId="0"/>
          <p:bldP spid="37" grpId="0"/>
          <p:bldP spid="46" grpId="0" animBg="1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2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23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6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1" accel="1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accel="1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1" accel="1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1" accel="1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accel="1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1" accel="10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52" grpId="0" animBg="1"/>
          <p:bldP spid="53" grpId="0" animBg="1"/>
          <p:bldP spid="8" grpId="0"/>
          <p:bldP spid="9" grpId="0"/>
          <p:bldP spid="22" grpId="0" animBg="1"/>
          <p:bldP spid="24" grpId="0" animBg="1"/>
          <p:bldP spid="27" grpId="0"/>
          <p:bldP spid="77" grpId="0" animBg="1"/>
          <p:bldP spid="78" grpId="0" animBg="1"/>
          <p:bldP spid="79" grpId="0" animBg="1"/>
          <p:bldP spid="91" grpId="0"/>
          <p:bldP spid="116" grpId="0"/>
          <p:bldP spid="34" grpId="0"/>
          <p:bldP spid="35" grpId="0"/>
          <p:bldP spid="36" grpId="0"/>
          <p:bldP spid="37" grpId="0"/>
          <p:bldP spid="46" grpId="0" animBg="1"/>
          <p:bldP spid="47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5969883" y="1455619"/>
            <a:ext cx="6222116" cy="4585677"/>
          </a:xfrm>
          <a:prstGeom prst="flowChartDelay">
            <a:avLst/>
          </a:prstGeom>
          <a:ln>
            <a:gradFill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5400000" scaled="1"/>
            </a:gradFill>
          </a:ln>
          <a:effectLst/>
        </p:spPr>
      </p:pic>
      <p:sp>
        <p:nvSpPr>
          <p:cNvPr id="2" name="椭圆 1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7748" y="1683839"/>
            <a:ext cx="49010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，内容请简洁，尽量生动，将你需要表达的意思表述清楚，不宜冗长，控制好字数，与设计排版相符合，保持美观大方。在这里添加你的详细小段落文本内容。</a:t>
            </a:r>
            <a:endParaRPr lang="en-US" altLang="zh-CN" sz="1200" dirty="0">
              <a:cs typeface="+mn-ea"/>
              <a:sym typeface="+mn-lt"/>
            </a:endParaRPr>
          </a:p>
          <a:p>
            <a:endParaRPr lang="en-US" altLang="zh-CN" sz="1200" dirty="0">
              <a:cs typeface="+mn-ea"/>
              <a:sym typeface="+mn-lt"/>
            </a:endParaRPr>
          </a:p>
          <a:p>
            <a:r>
              <a:rPr lang="zh-CN" altLang="en-US" sz="1200" dirty="0">
                <a:cs typeface="+mn-ea"/>
                <a:sym typeface="+mn-lt"/>
              </a:rPr>
              <a:t>与标题相关并符合整体语言风格内容请简洁，尽量生动，将你需要表达的意思表述清楚，不宜冗长，控制好字数，与设计排版相符合，保持美观大方。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07748" y="3558581"/>
            <a:ext cx="5722883" cy="379752"/>
            <a:chOff x="1007748" y="3558581"/>
            <a:chExt cx="5722883" cy="379752"/>
          </a:xfrm>
        </p:grpSpPr>
        <p:sp>
          <p:nvSpPr>
            <p:cNvPr id="7" name="矩形: 圆角 6"/>
            <p:cNvSpPr/>
            <p:nvPr/>
          </p:nvSpPr>
          <p:spPr>
            <a:xfrm>
              <a:off x="1007748" y="3558581"/>
              <a:ext cx="5722883" cy="3797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2700000" scaled="1"/>
                <a:tileRect/>
              </a:gradFill>
            </a:ln>
            <a:effectLst>
              <a:outerShdw blurRad="165100" sx="103000" sy="103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1007750" y="3558581"/>
              <a:ext cx="1049351" cy="37975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98873" y="3609958"/>
              <a:ext cx="8671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输入文字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64284" y="3609958"/>
              <a:ext cx="35567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Add something here to explain the paragraph.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1741" y="3975815"/>
            <a:ext cx="3030719" cy="2262055"/>
            <a:chOff x="6142045" y="507349"/>
            <a:chExt cx="3030719" cy="2262055"/>
          </a:xfrm>
        </p:grpSpPr>
        <p:sp>
          <p:nvSpPr>
            <p:cNvPr id="14" name="椭圆 13"/>
            <p:cNvSpPr/>
            <p:nvPr/>
          </p:nvSpPr>
          <p:spPr>
            <a:xfrm>
              <a:off x="6933972" y="810092"/>
              <a:ext cx="1446866" cy="1446866"/>
            </a:xfrm>
            <a:prstGeom prst="ellipse">
              <a:avLst/>
            </a:prstGeom>
            <a:noFill/>
            <a:ln>
              <a:solidFill>
                <a:srgbClr val="1821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aphicFrame>
          <p:nvGraphicFramePr>
            <p:cNvPr id="15" name="图表 14"/>
            <p:cNvGraphicFramePr/>
            <p:nvPr/>
          </p:nvGraphicFramePr>
          <p:xfrm>
            <a:off x="6142045" y="507349"/>
            <a:ext cx="3030719" cy="20523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6" name="文本框 1"/>
            <p:cNvSpPr txBox="1"/>
            <p:nvPr/>
          </p:nvSpPr>
          <p:spPr>
            <a:xfrm>
              <a:off x="6933975" y="2461627"/>
              <a:ext cx="14468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添加小标题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29925" y="3975815"/>
            <a:ext cx="3030719" cy="2262055"/>
            <a:chOff x="8763257" y="507349"/>
            <a:chExt cx="3030719" cy="2262055"/>
          </a:xfrm>
        </p:grpSpPr>
        <p:sp>
          <p:nvSpPr>
            <p:cNvPr id="18" name="椭圆 17"/>
            <p:cNvSpPr/>
            <p:nvPr/>
          </p:nvSpPr>
          <p:spPr>
            <a:xfrm>
              <a:off x="9555184" y="810092"/>
              <a:ext cx="1446866" cy="1446866"/>
            </a:xfrm>
            <a:prstGeom prst="ellipse">
              <a:avLst/>
            </a:prstGeom>
            <a:noFill/>
            <a:ln>
              <a:solidFill>
                <a:srgbClr val="1821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aphicFrame>
          <p:nvGraphicFramePr>
            <p:cNvPr id="19" name="图表 18"/>
            <p:cNvGraphicFramePr/>
            <p:nvPr/>
          </p:nvGraphicFramePr>
          <p:xfrm>
            <a:off x="8763257" y="507349"/>
            <a:ext cx="3030719" cy="20523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0" name="文本框 1"/>
            <p:cNvSpPr txBox="1"/>
            <p:nvPr/>
          </p:nvSpPr>
          <p:spPr>
            <a:xfrm>
              <a:off x="9555184" y="2461627"/>
              <a:ext cx="14468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添加小标题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435DF8"/>
              </a:gs>
              <a:gs pos="100000">
                <a:srgbClr val="9A52B6">
                  <a:alpha val="91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7748" y="4851342"/>
            <a:ext cx="7694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在这里添加你的详细小段落文本内容，与标题相关并符合整体语言风格，内容请简洁，尽量生动，将你需要表达的意思表述清楚，不宜冗长，控制好字数，与设计排版相符合，保持美观大方。在这里添加你的详细小段落文本内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与标题相关并符合整体语言风格内容请简洁，尽量生动，将你需要表达的意思表述清楚，不宜冗长，控制好字数，与设计排版相符合，保持美观大方。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9380973" y="5261255"/>
            <a:ext cx="1473938" cy="5061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2700000" scaled="1"/>
              <a:tileRect/>
            </a:gradFill>
          </a:ln>
          <a:effectLst>
            <a:outerShdw blurRad="1651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80973" y="5329664"/>
            <a:ext cx="1473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2700000" scaled="1"/>
                </a:gradFill>
                <a:cs typeface="+mn-ea"/>
                <a:sym typeface="+mn-lt"/>
              </a:rPr>
              <a:t>输入标题</a:t>
            </a:r>
            <a:endParaRPr lang="zh-CN" altLang="en-US" b="1" dirty="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442914" y="582060"/>
          <a:ext cx="11428520" cy="3876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Graphic spid="13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21078" y="2049881"/>
            <a:ext cx="2804161" cy="2758238"/>
          </a:xfrm>
          <a:prstGeom prst="roundRect">
            <a:avLst/>
          </a:prstGeom>
          <a:ln w="15875"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2700000" scaled="1"/>
              <a:tileRect/>
            </a:gra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693919" y="2049881"/>
            <a:ext cx="2804161" cy="2758238"/>
          </a:xfrm>
          <a:prstGeom prst="roundRect">
            <a:avLst/>
          </a:prstGeom>
          <a:ln w="15875"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2700000" scaled="1"/>
              <a:tileRect/>
            </a:gra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366760" y="2049881"/>
            <a:ext cx="2804160" cy="2758238"/>
          </a:xfrm>
          <a:prstGeom prst="roundRect">
            <a:avLst/>
          </a:prstGeom>
          <a:ln w="15875"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2700000" scaled="1"/>
              <a:tileRect/>
            </a:gradFill>
          </a:ln>
        </p:spPr>
      </p:pic>
      <p:sp>
        <p:nvSpPr>
          <p:cNvPr id="8" name="椭圆 7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46320" y="4992539"/>
            <a:ext cx="2499360" cy="1354217"/>
            <a:chOff x="4846320" y="4992539"/>
            <a:chExt cx="2499360" cy="1354217"/>
          </a:xfrm>
        </p:grpSpPr>
        <p:sp>
          <p:nvSpPr>
            <p:cNvPr id="13" name="文本框 12"/>
            <p:cNvSpPr txBox="1"/>
            <p:nvPr/>
          </p:nvSpPr>
          <p:spPr>
            <a:xfrm>
              <a:off x="5386346" y="4992539"/>
              <a:ext cx="1419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46320" y="5331093"/>
              <a:ext cx="24993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19160" y="4992539"/>
            <a:ext cx="2499360" cy="1354217"/>
            <a:chOff x="8519160" y="4992539"/>
            <a:chExt cx="2499360" cy="1354217"/>
          </a:xfrm>
        </p:grpSpPr>
        <p:sp>
          <p:nvSpPr>
            <p:cNvPr id="30" name="文本框 29"/>
            <p:cNvSpPr txBox="1"/>
            <p:nvPr/>
          </p:nvSpPr>
          <p:spPr>
            <a:xfrm>
              <a:off x="9059186" y="4992539"/>
              <a:ext cx="1419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519160" y="5331093"/>
              <a:ext cx="24993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73480" y="4992539"/>
            <a:ext cx="2499360" cy="1354217"/>
            <a:chOff x="1173480" y="4992539"/>
            <a:chExt cx="2499360" cy="1354217"/>
          </a:xfrm>
        </p:grpSpPr>
        <p:sp>
          <p:nvSpPr>
            <p:cNvPr id="38" name="文本框 37"/>
            <p:cNvSpPr txBox="1"/>
            <p:nvPr/>
          </p:nvSpPr>
          <p:spPr>
            <a:xfrm>
              <a:off x="1713506" y="4992539"/>
              <a:ext cx="1419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73480" y="5331093"/>
              <a:ext cx="24993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49"/>
                            </p:stCondLst>
                            <p:childTnLst>
                              <p:par>
                                <p:cTn id="3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/>
          <p:cNvSpPr/>
          <p:nvPr/>
        </p:nvSpPr>
        <p:spPr>
          <a:xfrm>
            <a:off x="0" y="0"/>
            <a:ext cx="5536427" cy="6968349"/>
          </a:xfrm>
          <a:custGeom>
            <a:avLst/>
            <a:gdLst>
              <a:gd name="connsiteX0" fmla="*/ 4913456 w 5536427"/>
              <a:gd name="connsiteY0" fmla="*/ 4079326 h 6857998"/>
              <a:gd name="connsiteX1" fmla="*/ 4941814 w 5536427"/>
              <a:gd name="connsiteY1" fmla="*/ 4144199 h 6857998"/>
              <a:gd name="connsiteX2" fmla="*/ 5473947 w 5536427"/>
              <a:gd name="connsiteY2" fmla="*/ 5571031 h 6857998"/>
              <a:gd name="connsiteX3" fmla="*/ 5301942 w 5536427"/>
              <a:gd name="connsiteY3" fmla="*/ 6773366 h 6857998"/>
              <a:gd name="connsiteX4" fmla="*/ 5218116 w 5536427"/>
              <a:gd name="connsiteY4" fmla="*/ 6857998 h 6857998"/>
              <a:gd name="connsiteX5" fmla="*/ 5088617 w 5536427"/>
              <a:gd name="connsiteY5" fmla="*/ 6857998 h 6857998"/>
              <a:gd name="connsiteX6" fmla="*/ 0 w 5536427"/>
              <a:gd name="connsiteY6" fmla="*/ 0 h 6857998"/>
              <a:gd name="connsiteX7" fmla="*/ 4609480 w 5536427"/>
              <a:gd name="connsiteY7" fmla="*/ 0 h 6857998"/>
              <a:gd name="connsiteX8" fmla="*/ 4496591 w 5536427"/>
              <a:gd name="connsiteY8" fmla="*/ 86813 h 6857998"/>
              <a:gd name="connsiteX9" fmla="*/ 3944691 w 5536427"/>
              <a:gd name="connsiteY9" fmla="*/ 1539658 h 6857998"/>
              <a:gd name="connsiteX10" fmla="*/ 4816415 w 5536427"/>
              <a:gd name="connsiteY10" fmla="*/ 3857330 h 6857998"/>
              <a:gd name="connsiteX11" fmla="*/ 4913455 w 5536427"/>
              <a:gd name="connsiteY11" fmla="*/ 4079326 h 6857998"/>
              <a:gd name="connsiteX12" fmla="*/ 5088616 w 5536427"/>
              <a:gd name="connsiteY12" fmla="*/ 6857998 h 6857998"/>
              <a:gd name="connsiteX13" fmla="*/ 0 w 5536427"/>
              <a:gd name="connsiteY1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36427" h="6857998">
                <a:moveTo>
                  <a:pt x="4913456" y="4079326"/>
                </a:moveTo>
                <a:lnTo>
                  <a:pt x="4941814" y="4144199"/>
                </a:lnTo>
                <a:cubicBezTo>
                  <a:pt x="5188197" y="4711378"/>
                  <a:pt x="5402017" y="5231737"/>
                  <a:pt x="5473947" y="5571031"/>
                </a:cubicBezTo>
                <a:cubicBezTo>
                  <a:pt x="5617808" y="6249618"/>
                  <a:pt x="5493407" y="6557794"/>
                  <a:pt x="5301942" y="6773366"/>
                </a:cubicBezTo>
                <a:lnTo>
                  <a:pt x="5218116" y="6857998"/>
                </a:lnTo>
                <a:lnTo>
                  <a:pt x="5088617" y="6857998"/>
                </a:lnTo>
                <a:close/>
                <a:moveTo>
                  <a:pt x="0" y="0"/>
                </a:moveTo>
                <a:lnTo>
                  <a:pt x="4609480" y="0"/>
                </a:lnTo>
                <a:lnTo>
                  <a:pt x="4496591" y="86813"/>
                </a:lnTo>
                <a:cubicBezTo>
                  <a:pt x="4134082" y="375113"/>
                  <a:pt x="3825136" y="722208"/>
                  <a:pt x="3944691" y="1539658"/>
                </a:cubicBezTo>
                <a:cubicBezTo>
                  <a:pt x="4021548" y="2065162"/>
                  <a:pt x="4435115" y="2988746"/>
                  <a:pt x="4816415" y="3857330"/>
                </a:cubicBezTo>
                <a:lnTo>
                  <a:pt x="4913455" y="4079326"/>
                </a:lnTo>
                <a:lnTo>
                  <a:pt x="5088616" y="6857998"/>
                </a:lnTo>
                <a:lnTo>
                  <a:pt x="0" y="6857998"/>
                </a:lnTo>
                <a:close/>
              </a:path>
            </a:pathLst>
          </a:custGeom>
          <a:gradFill flip="none" rotWithShape="1">
            <a:gsLst>
              <a:gs pos="0">
                <a:srgbClr val="435DF8"/>
              </a:gs>
              <a:gs pos="100000">
                <a:srgbClr val="9A52B6">
                  <a:alpha val="91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686845" y="3410719"/>
            <a:ext cx="5113399" cy="5113399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435DF8">
                    <a:alpha val="50000"/>
                  </a:srgbClr>
                </a:gs>
                <a:gs pos="100000">
                  <a:srgbClr val="9A52B6">
                    <a:alpha val="50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b="1" dirty="0">
              <a:cs typeface="+mn-ea"/>
              <a:sym typeface="+mn-lt"/>
            </a:endParaRPr>
          </a:p>
        </p:txBody>
      </p:sp>
      <p:sp>
        <p:nvSpPr>
          <p:cNvPr id="61" name="任意多边形: 形状 60"/>
          <p:cNvSpPr/>
          <p:nvPr/>
        </p:nvSpPr>
        <p:spPr>
          <a:xfrm>
            <a:off x="4609480" y="-34344"/>
            <a:ext cx="46824" cy="34344"/>
          </a:xfrm>
          <a:custGeom>
            <a:avLst/>
            <a:gdLst>
              <a:gd name="connsiteX0" fmla="*/ 44659 w 46824"/>
              <a:gd name="connsiteY0" fmla="*/ 0 h 34344"/>
              <a:gd name="connsiteX1" fmla="*/ 46824 w 46824"/>
              <a:gd name="connsiteY1" fmla="*/ 34344 h 34344"/>
              <a:gd name="connsiteX2" fmla="*/ 0 w 46824"/>
              <a:gd name="connsiteY2" fmla="*/ 34344 h 34344"/>
              <a:gd name="connsiteX3" fmla="*/ 44659 w 46824"/>
              <a:gd name="connsiteY3" fmla="*/ 0 h 3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24" h="34344">
                <a:moveTo>
                  <a:pt x="44659" y="0"/>
                </a:moveTo>
                <a:lnTo>
                  <a:pt x="46824" y="34344"/>
                </a:lnTo>
                <a:lnTo>
                  <a:pt x="0" y="34344"/>
                </a:lnTo>
                <a:lnTo>
                  <a:pt x="4465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: 形状 57"/>
          <p:cNvSpPr/>
          <p:nvPr/>
        </p:nvSpPr>
        <p:spPr>
          <a:xfrm>
            <a:off x="5088617" y="6857999"/>
            <a:ext cx="129499" cy="110361"/>
          </a:xfrm>
          <a:custGeom>
            <a:avLst/>
            <a:gdLst>
              <a:gd name="connsiteX0" fmla="*/ 0 w 129499"/>
              <a:gd name="connsiteY0" fmla="*/ 0 h 110361"/>
              <a:gd name="connsiteX1" fmla="*/ 129499 w 129499"/>
              <a:gd name="connsiteY1" fmla="*/ 0 h 110361"/>
              <a:gd name="connsiteX2" fmla="*/ 112935 w 129499"/>
              <a:gd name="connsiteY2" fmla="*/ 16723 h 110361"/>
              <a:gd name="connsiteX3" fmla="*/ 6957 w 129499"/>
              <a:gd name="connsiteY3" fmla="*/ 110361 h 110361"/>
              <a:gd name="connsiteX4" fmla="*/ 0 w 129499"/>
              <a:gd name="connsiteY4" fmla="*/ 0 h 11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499" h="110361">
                <a:moveTo>
                  <a:pt x="0" y="0"/>
                </a:moveTo>
                <a:lnTo>
                  <a:pt x="129499" y="0"/>
                </a:lnTo>
                <a:lnTo>
                  <a:pt x="112935" y="16723"/>
                </a:lnTo>
                <a:cubicBezTo>
                  <a:pt x="78231" y="48793"/>
                  <a:pt x="42594" y="79577"/>
                  <a:pt x="6957" y="11036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386009" y="2580006"/>
            <a:ext cx="20793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altLang="zh-CN" sz="1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70096" y="2828836"/>
            <a:ext cx="5707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435DF8"/>
                </a:solidFill>
                <a:cs typeface="+mn-ea"/>
                <a:sym typeface="+mn-lt"/>
              </a:rPr>
              <a:t>项目展示</a:t>
            </a:r>
            <a:endParaRPr lang="en-US" altLang="zh-CN" sz="4400" dirty="0">
              <a:solidFill>
                <a:srgbClr val="435DF8"/>
              </a:solidFill>
              <a:cs typeface="+mn-ea"/>
              <a:sym typeface="+mn-lt"/>
            </a:endParaRPr>
          </a:p>
          <a:p>
            <a:r>
              <a:rPr lang="en-US" altLang="zh-CN" sz="2800" dirty="0">
                <a:solidFill>
                  <a:srgbClr val="435DF8"/>
                </a:solidFill>
                <a:cs typeface="+mn-ea"/>
                <a:sym typeface="+mn-lt"/>
              </a:rPr>
              <a:t>Projects show</a:t>
            </a:r>
            <a:endParaRPr lang="zh-CN" altLang="en-US" sz="4800" dirty="0">
              <a:solidFill>
                <a:srgbClr val="435DF8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36427" y="2347710"/>
            <a:ext cx="5824530" cy="2039166"/>
            <a:chOff x="5536427" y="2347710"/>
            <a:chExt cx="5824530" cy="203916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536427" y="2465125"/>
              <a:ext cx="5501920" cy="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536427" y="4386875"/>
              <a:ext cx="5707117" cy="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5536427" y="4134875"/>
              <a:ext cx="0" cy="25200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>
              <a:off x="11126130" y="2347710"/>
              <a:ext cx="234827" cy="234827"/>
              <a:chOff x="5602710" y="3016900"/>
              <a:chExt cx="234827" cy="234827"/>
            </a:xfrm>
          </p:grpSpPr>
          <p:cxnSp>
            <p:nvCxnSpPr>
              <p:cNvPr id="8" name="直接连接符 7"/>
              <p:cNvCxnSpPr/>
              <p:nvPr/>
            </p:nvCxnSpPr>
            <p:spPr>
              <a:xfrm flipV="1">
                <a:off x="5720123" y="3016900"/>
                <a:ext cx="0" cy="234827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5602710" y="3134313"/>
                <a:ext cx="234827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 flipV="1">
              <a:off x="11243544" y="2668663"/>
              <a:ext cx="0" cy="1718213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5536427" y="2465124"/>
              <a:ext cx="0" cy="25200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314916" y="2465123"/>
            <a:ext cx="2204196" cy="1921752"/>
            <a:chOff x="1314916" y="2465123"/>
            <a:chExt cx="2204196" cy="19217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1314916" y="2465123"/>
              <a:ext cx="2204196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314916" y="4386873"/>
              <a:ext cx="2204196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3519112" y="4134875"/>
              <a:ext cx="0" cy="25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3519112" y="2465124"/>
              <a:ext cx="0" cy="25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1314916" y="2465124"/>
              <a:ext cx="0" cy="1921749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: 圆角 23"/>
          <p:cNvSpPr/>
          <p:nvPr/>
        </p:nvSpPr>
        <p:spPr>
          <a:xfrm rot="-2700000">
            <a:off x="10939007" y="14015"/>
            <a:ext cx="1188641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 rot="-2700000">
            <a:off x="10289289" y="202838"/>
            <a:ext cx="183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 rot="-2700000">
            <a:off x="10320921" y="-140469"/>
            <a:ext cx="1620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1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0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31" grpId="0" animBg="1"/>
          <p:bldP spid="65" grpId="0"/>
          <p:bldP spid="16" grpId="0"/>
          <p:bldP spid="24" grpId="0" animBg="1"/>
          <p:bldP spid="28" grpId="0" animBg="1"/>
          <p:bldP spid="2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1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0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31" grpId="0" animBg="1"/>
          <p:bldP spid="65" grpId="0"/>
          <p:bldP spid="16" grpId="0"/>
          <p:bldP spid="24" grpId="0" animBg="1"/>
          <p:bldP spid="28" grpId="0" animBg="1"/>
          <p:bldP spid="29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此处输入标题内容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the title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027387" y="1951575"/>
            <a:ext cx="3074275" cy="420315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57200" sx="108000" sy="10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77158" y="3601159"/>
            <a:ext cx="27747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在这里添加你的详细小段落文本内容，与标题相关并符合整体语言风格，内容请简洁，尽量生动，将你需要表达的意思表述清楚，不宜冗长，控制好字数，与设计排版相符合，保持美观大方。</a:t>
            </a:r>
            <a:endParaRPr lang="en-US" altLang="zh-CN" sz="1200" dirty="0">
              <a:cs typeface="+mn-ea"/>
              <a:sym typeface="+mn-lt"/>
            </a:endParaRPr>
          </a:p>
          <a:p>
            <a:endParaRPr lang="en-US" altLang="zh-CN" sz="1200" dirty="0">
              <a:cs typeface="+mn-ea"/>
              <a:sym typeface="+mn-lt"/>
            </a:endParaRPr>
          </a:p>
          <a:p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在这里添加你的详细小段落文本内容，与标题相关并符合整体语言风格，内容请简洁，尽量生动。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58863" y="1951575"/>
            <a:ext cx="3074275" cy="4203158"/>
            <a:chOff x="4558863" y="1951575"/>
            <a:chExt cx="3074275" cy="4203158"/>
          </a:xfrm>
        </p:grpSpPr>
        <p:sp>
          <p:nvSpPr>
            <p:cNvPr id="16" name="矩形: 圆角 15"/>
            <p:cNvSpPr/>
            <p:nvPr/>
          </p:nvSpPr>
          <p:spPr>
            <a:xfrm>
              <a:off x="4558863" y="1951575"/>
              <a:ext cx="3074275" cy="420315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57200" sx="108000" sy="10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4558863" y="1951575"/>
              <a:ext cx="3074274" cy="1656245"/>
            </a:xfrm>
            <a:custGeom>
              <a:avLst/>
              <a:gdLst>
                <a:gd name="connsiteX0" fmla="*/ 512389 w 3074274"/>
                <a:gd name="connsiteY0" fmla="*/ 0 h 1656245"/>
                <a:gd name="connsiteX1" fmla="*/ 2561886 w 3074274"/>
                <a:gd name="connsiteY1" fmla="*/ 0 h 1656245"/>
                <a:gd name="connsiteX2" fmla="*/ 3063865 w 3074274"/>
                <a:gd name="connsiteY2" fmla="*/ 409125 h 1656245"/>
                <a:gd name="connsiteX3" fmla="*/ 3074274 w 3074274"/>
                <a:gd name="connsiteY3" fmla="*/ 512379 h 1656245"/>
                <a:gd name="connsiteX4" fmla="*/ 3074274 w 3074274"/>
                <a:gd name="connsiteY4" fmla="*/ 1656245 h 1656245"/>
                <a:gd name="connsiteX5" fmla="*/ 0 w 3074274"/>
                <a:gd name="connsiteY5" fmla="*/ 1656245 h 1656245"/>
                <a:gd name="connsiteX6" fmla="*/ 0 w 3074274"/>
                <a:gd name="connsiteY6" fmla="*/ 512389 h 1656245"/>
                <a:gd name="connsiteX7" fmla="*/ 512389 w 3074274"/>
                <a:gd name="connsiteY7" fmla="*/ 0 h 165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74274" h="1656245">
                  <a:moveTo>
                    <a:pt x="512389" y="0"/>
                  </a:moveTo>
                  <a:lnTo>
                    <a:pt x="2561886" y="0"/>
                  </a:lnTo>
                  <a:cubicBezTo>
                    <a:pt x="2809498" y="0"/>
                    <a:pt x="3016087" y="175638"/>
                    <a:pt x="3063865" y="409125"/>
                  </a:cubicBezTo>
                  <a:lnTo>
                    <a:pt x="3074274" y="512379"/>
                  </a:lnTo>
                  <a:lnTo>
                    <a:pt x="3074274" y="1656245"/>
                  </a:lnTo>
                  <a:lnTo>
                    <a:pt x="0" y="1656245"/>
                  </a:lnTo>
                  <a:lnTo>
                    <a:pt x="0" y="512389"/>
                  </a:lnTo>
                  <a:cubicBezTo>
                    <a:pt x="0" y="229404"/>
                    <a:pt x="229404" y="0"/>
                    <a:pt x="512389" y="0"/>
                  </a:cubicBezTo>
                  <a:close/>
                </a:path>
              </a:pathLst>
            </a:custGeom>
          </p:spPr>
        </p:pic>
      </p:grpSp>
      <p:sp>
        <p:nvSpPr>
          <p:cNvPr id="14" name="文本框 13"/>
          <p:cNvSpPr txBox="1"/>
          <p:nvPr/>
        </p:nvSpPr>
        <p:spPr>
          <a:xfrm>
            <a:off x="1177159" y="2894262"/>
            <a:ext cx="2774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此处添加标题</a:t>
            </a:r>
            <a:endParaRPr lang="zh-CN" altLang="en-US" sz="2400" b="1" dirty="0">
              <a:gradFill>
                <a:gsLst>
                  <a:gs pos="100000">
                    <a:srgbClr val="9A52B6"/>
                  </a:gs>
                  <a:gs pos="0">
                    <a:srgbClr val="435DF8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55931" y="3845139"/>
            <a:ext cx="2680138" cy="1567474"/>
            <a:chOff x="4755931" y="3845139"/>
            <a:chExt cx="2680138" cy="1567474"/>
          </a:xfrm>
        </p:grpSpPr>
        <p:sp>
          <p:nvSpPr>
            <p:cNvPr id="20" name="文本框 19"/>
            <p:cNvSpPr txBox="1"/>
            <p:nvPr/>
          </p:nvSpPr>
          <p:spPr>
            <a:xfrm>
              <a:off x="4755931" y="4212284"/>
              <a:ext cx="26801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在这里添加你的详细小段落文本内容，与标题相关并符合整体语言风格，内容请简洁，尽量生动，将你需要表达的意思表述清楚，不宜冗长，控制好字数，与设计排版相符合，保持美观大方。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755931" y="3845139"/>
              <a:ext cx="15970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dirty="0">
                  <a:gradFill>
                    <a:gsLst>
                      <a:gs pos="100000">
                        <a:srgbClr val="9A52B6"/>
                      </a:gs>
                      <a:gs pos="0">
                        <a:srgbClr val="435DF8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</a:t>
              </a:r>
              <a:endParaRPr lang="en-US" altLang="zh-CN" sz="1600" dirty="0">
                <a:gradFill>
                  <a:gsLst>
                    <a:gs pos="100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096000" y="5580993"/>
            <a:ext cx="13400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cs typeface="+mn-ea"/>
                <a:sym typeface="+mn-lt"/>
              </a:rPr>
              <a:t>January 2, </a:t>
            </a:r>
            <a:r>
              <a:rPr lang="en-US" altLang="zh-CN" sz="1200" dirty="0" smtClean="0">
                <a:cs typeface="+mn-ea"/>
                <a:sym typeface="+mn-lt"/>
              </a:rPr>
              <a:t>20XX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8090338" y="1951575"/>
            <a:ext cx="3074275" cy="420315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57200" sx="108000" sy="10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287406" y="3845139"/>
            <a:ext cx="2680138" cy="1567474"/>
            <a:chOff x="8287406" y="3845139"/>
            <a:chExt cx="2680138" cy="1567474"/>
          </a:xfrm>
        </p:grpSpPr>
        <p:sp>
          <p:nvSpPr>
            <p:cNvPr id="29" name="文本框 28"/>
            <p:cNvSpPr txBox="1"/>
            <p:nvPr/>
          </p:nvSpPr>
          <p:spPr>
            <a:xfrm>
              <a:off x="8287406" y="4212284"/>
              <a:ext cx="26801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在这里添加你的详细小段落文本内容，与标题相关并符合整体语言风格，内容请简洁，尽量生动，将你需要表达的意思表述清楚，不宜冗长，控制好字数，与设计排版相符合，保持美观大方。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287406" y="3845139"/>
              <a:ext cx="15970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dirty="0">
                  <a:gradFill>
                    <a:gsLst>
                      <a:gs pos="100000">
                        <a:srgbClr val="9A52B6"/>
                      </a:gs>
                      <a:gs pos="0">
                        <a:srgbClr val="435DF8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</a:t>
              </a:r>
              <a:endParaRPr lang="en-US" altLang="zh-CN" sz="1600" dirty="0">
                <a:gradFill>
                  <a:gsLst>
                    <a:gs pos="100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627475" y="5580993"/>
            <a:ext cx="13400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cs typeface="+mn-ea"/>
                <a:sym typeface="+mn-lt"/>
              </a:rPr>
              <a:t>January 2, </a:t>
            </a:r>
            <a:r>
              <a:rPr lang="en-US" altLang="zh-CN" sz="1200" dirty="0" smtClean="0">
                <a:cs typeface="+mn-ea"/>
                <a:sym typeface="+mn-lt"/>
              </a:rPr>
              <a:t>20XX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2" name="Freeform 88"/>
          <p:cNvSpPr/>
          <p:nvPr/>
        </p:nvSpPr>
        <p:spPr>
          <a:xfrm>
            <a:off x="9148249" y="2642369"/>
            <a:ext cx="958453" cy="965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9" y="0"/>
                </a:moveTo>
                <a:cubicBezTo>
                  <a:pt x="13810" y="0"/>
                  <a:pt x="16525" y="1174"/>
                  <a:pt x="18531" y="3170"/>
                </a:cubicBezTo>
                <a:cubicBezTo>
                  <a:pt x="20420" y="5165"/>
                  <a:pt x="21600" y="7865"/>
                  <a:pt x="21600" y="10800"/>
                </a:cubicBezTo>
                <a:cubicBezTo>
                  <a:pt x="21600" y="13735"/>
                  <a:pt x="20420" y="16435"/>
                  <a:pt x="18531" y="18430"/>
                </a:cubicBezTo>
                <a:cubicBezTo>
                  <a:pt x="16525" y="20309"/>
                  <a:pt x="13810" y="21600"/>
                  <a:pt x="10859" y="21600"/>
                </a:cubicBezTo>
                <a:cubicBezTo>
                  <a:pt x="7908" y="21600"/>
                  <a:pt x="5193" y="20309"/>
                  <a:pt x="3187" y="18430"/>
                </a:cubicBezTo>
                <a:cubicBezTo>
                  <a:pt x="1180" y="16435"/>
                  <a:pt x="0" y="13735"/>
                  <a:pt x="0" y="10800"/>
                </a:cubicBezTo>
                <a:cubicBezTo>
                  <a:pt x="0" y="7865"/>
                  <a:pt x="1180" y="5165"/>
                  <a:pt x="3187" y="3170"/>
                </a:cubicBezTo>
                <a:cubicBezTo>
                  <a:pt x="5193" y="1174"/>
                  <a:pt x="7908" y="0"/>
                  <a:pt x="10859" y="0"/>
                </a:cubicBezTo>
                <a:close/>
                <a:moveTo>
                  <a:pt x="10387" y="19839"/>
                </a:moveTo>
                <a:cubicBezTo>
                  <a:pt x="10387" y="19839"/>
                  <a:pt x="10387" y="19839"/>
                  <a:pt x="10387" y="19839"/>
                </a:cubicBezTo>
                <a:cubicBezTo>
                  <a:pt x="10387" y="16435"/>
                  <a:pt x="10387" y="16435"/>
                  <a:pt x="10387" y="16435"/>
                </a:cubicBezTo>
                <a:cubicBezTo>
                  <a:pt x="9325" y="16435"/>
                  <a:pt x="8380" y="16670"/>
                  <a:pt x="7554" y="17022"/>
                </a:cubicBezTo>
                <a:cubicBezTo>
                  <a:pt x="7436" y="17022"/>
                  <a:pt x="7318" y="17022"/>
                  <a:pt x="7200" y="17139"/>
                </a:cubicBezTo>
                <a:cubicBezTo>
                  <a:pt x="7200" y="17257"/>
                  <a:pt x="7318" y="17374"/>
                  <a:pt x="7436" y="17609"/>
                </a:cubicBezTo>
                <a:cubicBezTo>
                  <a:pt x="7908" y="18548"/>
                  <a:pt x="8616" y="19252"/>
                  <a:pt x="9325" y="19722"/>
                </a:cubicBezTo>
                <a:cubicBezTo>
                  <a:pt x="9679" y="19839"/>
                  <a:pt x="10033" y="19839"/>
                  <a:pt x="10387" y="19839"/>
                </a:cubicBezTo>
                <a:close/>
                <a:moveTo>
                  <a:pt x="17351" y="4343"/>
                </a:moveTo>
                <a:cubicBezTo>
                  <a:pt x="17351" y="4343"/>
                  <a:pt x="17351" y="4343"/>
                  <a:pt x="17351" y="4343"/>
                </a:cubicBezTo>
                <a:cubicBezTo>
                  <a:pt x="17233" y="4226"/>
                  <a:pt x="17115" y="4226"/>
                  <a:pt x="17115" y="4109"/>
                </a:cubicBezTo>
                <a:cubicBezTo>
                  <a:pt x="16643" y="4461"/>
                  <a:pt x="16289" y="4696"/>
                  <a:pt x="15816" y="4930"/>
                </a:cubicBezTo>
                <a:cubicBezTo>
                  <a:pt x="16407" y="6457"/>
                  <a:pt x="16761" y="8335"/>
                  <a:pt x="16879" y="10330"/>
                </a:cubicBezTo>
                <a:cubicBezTo>
                  <a:pt x="19948" y="10330"/>
                  <a:pt x="19948" y="10330"/>
                  <a:pt x="19948" y="10330"/>
                </a:cubicBezTo>
                <a:cubicBezTo>
                  <a:pt x="19830" y="7983"/>
                  <a:pt x="18885" y="5870"/>
                  <a:pt x="17351" y="4343"/>
                </a:cubicBezTo>
                <a:close/>
                <a:moveTo>
                  <a:pt x="16289" y="3522"/>
                </a:moveTo>
                <a:cubicBezTo>
                  <a:pt x="16289" y="3522"/>
                  <a:pt x="16289" y="3522"/>
                  <a:pt x="16289" y="3522"/>
                </a:cubicBezTo>
                <a:cubicBezTo>
                  <a:pt x="15698" y="3052"/>
                  <a:pt x="15108" y="2700"/>
                  <a:pt x="14400" y="2465"/>
                </a:cubicBezTo>
                <a:cubicBezTo>
                  <a:pt x="14636" y="2700"/>
                  <a:pt x="14872" y="3170"/>
                  <a:pt x="15108" y="3522"/>
                </a:cubicBezTo>
                <a:cubicBezTo>
                  <a:pt x="15226" y="3639"/>
                  <a:pt x="15344" y="3874"/>
                  <a:pt x="15462" y="3991"/>
                </a:cubicBezTo>
                <a:cubicBezTo>
                  <a:pt x="15698" y="3874"/>
                  <a:pt x="16052" y="3639"/>
                  <a:pt x="16289" y="3522"/>
                </a:cubicBezTo>
                <a:close/>
                <a:moveTo>
                  <a:pt x="12393" y="1761"/>
                </a:moveTo>
                <a:cubicBezTo>
                  <a:pt x="12393" y="1761"/>
                  <a:pt x="12393" y="1761"/>
                  <a:pt x="12393" y="1761"/>
                </a:cubicBezTo>
                <a:cubicBezTo>
                  <a:pt x="12039" y="1761"/>
                  <a:pt x="11685" y="1761"/>
                  <a:pt x="11331" y="1643"/>
                </a:cubicBezTo>
                <a:cubicBezTo>
                  <a:pt x="11331" y="5165"/>
                  <a:pt x="11331" y="5165"/>
                  <a:pt x="11331" y="5165"/>
                </a:cubicBezTo>
                <a:cubicBezTo>
                  <a:pt x="12275" y="5165"/>
                  <a:pt x="13220" y="4930"/>
                  <a:pt x="14164" y="4578"/>
                </a:cubicBezTo>
                <a:cubicBezTo>
                  <a:pt x="14282" y="4578"/>
                  <a:pt x="14400" y="4461"/>
                  <a:pt x="14518" y="4461"/>
                </a:cubicBezTo>
                <a:cubicBezTo>
                  <a:pt x="14400" y="4343"/>
                  <a:pt x="14400" y="4109"/>
                  <a:pt x="14282" y="3991"/>
                </a:cubicBezTo>
                <a:cubicBezTo>
                  <a:pt x="13692" y="3052"/>
                  <a:pt x="13102" y="2230"/>
                  <a:pt x="12393" y="1761"/>
                </a:cubicBezTo>
                <a:close/>
                <a:moveTo>
                  <a:pt x="10387" y="1643"/>
                </a:moveTo>
                <a:cubicBezTo>
                  <a:pt x="10387" y="1643"/>
                  <a:pt x="10387" y="1643"/>
                  <a:pt x="10387" y="1643"/>
                </a:cubicBezTo>
                <a:cubicBezTo>
                  <a:pt x="10033" y="1761"/>
                  <a:pt x="9679" y="1761"/>
                  <a:pt x="9325" y="1761"/>
                </a:cubicBezTo>
                <a:cubicBezTo>
                  <a:pt x="8616" y="2230"/>
                  <a:pt x="7908" y="3052"/>
                  <a:pt x="7436" y="3991"/>
                </a:cubicBezTo>
                <a:cubicBezTo>
                  <a:pt x="7318" y="4109"/>
                  <a:pt x="7200" y="4343"/>
                  <a:pt x="7200" y="4461"/>
                </a:cubicBezTo>
                <a:cubicBezTo>
                  <a:pt x="7318" y="4461"/>
                  <a:pt x="7436" y="4578"/>
                  <a:pt x="7554" y="4578"/>
                </a:cubicBezTo>
                <a:cubicBezTo>
                  <a:pt x="8380" y="4930"/>
                  <a:pt x="9325" y="5165"/>
                  <a:pt x="10387" y="5165"/>
                </a:cubicBezTo>
                <a:cubicBezTo>
                  <a:pt x="10387" y="1643"/>
                  <a:pt x="10387" y="1643"/>
                  <a:pt x="10387" y="1643"/>
                </a:cubicBezTo>
                <a:close/>
                <a:moveTo>
                  <a:pt x="7200" y="2465"/>
                </a:moveTo>
                <a:cubicBezTo>
                  <a:pt x="7200" y="2465"/>
                  <a:pt x="7200" y="2465"/>
                  <a:pt x="7200" y="2465"/>
                </a:cubicBezTo>
                <a:cubicBezTo>
                  <a:pt x="6610" y="2700"/>
                  <a:pt x="5902" y="3052"/>
                  <a:pt x="5430" y="3522"/>
                </a:cubicBezTo>
                <a:cubicBezTo>
                  <a:pt x="5666" y="3639"/>
                  <a:pt x="5902" y="3874"/>
                  <a:pt x="6256" y="3991"/>
                </a:cubicBezTo>
                <a:cubicBezTo>
                  <a:pt x="6374" y="3874"/>
                  <a:pt x="6374" y="3639"/>
                  <a:pt x="6492" y="3522"/>
                </a:cubicBezTo>
                <a:cubicBezTo>
                  <a:pt x="6728" y="3170"/>
                  <a:pt x="6964" y="2700"/>
                  <a:pt x="7200" y="2465"/>
                </a:cubicBezTo>
                <a:close/>
                <a:moveTo>
                  <a:pt x="4603" y="4109"/>
                </a:moveTo>
                <a:cubicBezTo>
                  <a:pt x="4603" y="4109"/>
                  <a:pt x="4603" y="4109"/>
                  <a:pt x="4603" y="4109"/>
                </a:cubicBezTo>
                <a:cubicBezTo>
                  <a:pt x="4485" y="4226"/>
                  <a:pt x="4485" y="4226"/>
                  <a:pt x="4367" y="4343"/>
                </a:cubicBezTo>
                <a:cubicBezTo>
                  <a:pt x="2833" y="5870"/>
                  <a:pt x="1770" y="7983"/>
                  <a:pt x="1652" y="10330"/>
                </a:cubicBezTo>
                <a:cubicBezTo>
                  <a:pt x="4839" y="10330"/>
                  <a:pt x="4839" y="10330"/>
                  <a:pt x="4839" y="10330"/>
                </a:cubicBezTo>
                <a:cubicBezTo>
                  <a:pt x="4957" y="8335"/>
                  <a:pt x="5311" y="6457"/>
                  <a:pt x="5902" y="4930"/>
                </a:cubicBezTo>
                <a:cubicBezTo>
                  <a:pt x="5430" y="4696"/>
                  <a:pt x="4957" y="4461"/>
                  <a:pt x="4603" y="4109"/>
                </a:cubicBezTo>
                <a:close/>
                <a:moveTo>
                  <a:pt x="1652" y="11270"/>
                </a:moveTo>
                <a:cubicBezTo>
                  <a:pt x="1652" y="11270"/>
                  <a:pt x="1652" y="11270"/>
                  <a:pt x="1652" y="11270"/>
                </a:cubicBezTo>
                <a:cubicBezTo>
                  <a:pt x="1770" y="13617"/>
                  <a:pt x="2833" y="15730"/>
                  <a:pt x="4367" y="17257"/>
                </a:cubicBezTo>
                <a:cubicBezTo>
                  <a:pt x="4603" y="17491"/>
                  <a:pt x="4603" y="17491"/>
                  <a:pt x="4603" y="17491"/>
                </a:cubicBezTo>
                <a:cubicBezTo>
                  <a:pt x="4957" y="17139"/>
                  <a:pt x="5430" y="16904"/>
                  <a:pt x="5902" y="16670"/>
                </a:cubicBezTo>
                <a:cubicBezTo>
                  <a:pt x="5311" y="15143"/>
                  <a:pt x="4957" y="13265"/>
                  <a:pt x="4839" y="11270"/>
                </a:cubicBezTo>
                <a:cubicBezTo>
                  <a:pt x="1652" y="11270"/>
                  <a:pt x="1652" y="11270"/>
                  <a:pt x="1652" y="11270"/>
                </a:cubicBezTo>
                <a:close/>
                <a:moveTo>
                  <a:pt x="5430" y="18078"/>
                </a:moveTo>
                <a:cubicBezTo>
                  <a:pt x="5430" y="18078"/>
                  <a:pt x="5430" y="18078"/>
                  <a:pt x="5430" y="18078"/>
                </a:cubicBezTo>
                <a:cubicBezTo>
                  <a:pt x="5902" y="18548"/>
                  <a:pt x="6610" y="18900"/>
                  <a:pt x="7200" y="19135"/>
                </a:cubicBezTo>
                <a:cubicBezTo>
                  <a:pt x="6964" y="18783"/>
                  <a:pt x="6728" y="18430"/>
                  <a:pt x="6492" y="18078"/>
                </a:cubicBezTo>
                <a:cubicBezTo>
                  <a:pt x="6374" y="17843"/>
                  <a:pt x="6374" y="17726"/>
                  <a:pt x="6256" y="17491"/>
                </a:cubicBezTo>
                <a:cubicBezTo>
                  <a:pt x="5902" y="17726"/>
                  <a:pt x="5666" y="17843"/>
                  <a:pt x="5430" y="18078"/>
                </a:cubicBezTo>
                <a:close/>
                <a:moveTo>
                  <a:pt x="11331" y="19839"/>
                </a:moveTo>
                <a:cubicBezTo>
                  <a:pt x="11331" y="19839"/>
                  <a:pt x="11331" y="19839"/>
                  <a:pt x="11331" y="19839"/>
                </a:cubicBezTo>
                <a:cubicBezTo>
                  <a:pt x="11685" y="19839"/>
                  <a:pt x="12039" y="19839"/>
                  <a:pt x="12393" y="19722"/>
                </a:cubicBezTo>
                <a:cubicBezTo>
                  <a:pt x="13102" y="19252"/>
                  <a:pt x="13692" y="18548"/>
                  <a:pt x="14282" y="17609"/>
                </a:cubicBezTo>
                <a:cubicBezTo>
                  <a:pt x="14400" y="17374"/>
                  <a:pt x="14400" y="17257"/>
                  <a:pt x="14518" y="17139"/>
                </a:cubicBezTo>
                <a:cubicBezTo>
                  <a:pt x="14400" y="17022"/>
                  <a:pt x="14282" y="17022"/>
                  <a:pt x="14164" y="17022"/>
                </a:cubicBezTo>
                <a:cubicBezTo>
                  <a:pt x="13220" y="16670"/>
                  <a:pt x="12275" y="16435"/>
                  <a:pt x="11331" y="16435"/>
                </a:cubicBezTo>
                <a:cubicBezTo>
                  <a:pt x="11331" y="19839"/>
                  <a:pt x="11331" y="19839"/>
                  <a:pt x="11331" y="19839"/>
                </a:cubicBezTo>
                <a:close/>
                <a:moveTo>
                  <a:pt x="14400" y="19135"/>
                </a:moveTo>
                <a:cubicBezTo>
                  <a:pt x="14400" y="19135"/>
                  <a:pt x="14400" y="19135"/>
                  <a:pt x="14400" y="19135"/>
                </a:cubicBezTo>
                <a:cubicBezTo>
                  <a:pt x="15108" y="18900"/>
                  <a:pt x="15698" y="18548"/>
                  <a:pt x="16289" y="18078"/>
                </a:cubicBezTo>
                <a:cubicBezTo>
                  <a:pt x="16052" y="17843"/>
                  <a:pt x="15698" y="17726"/>
                  <a:pt x="15462" y="17491"/>
                </a:cubicBezTo>
                <a:cubicBezTo>
                  <a:pt x="15344" y="17726"/>
                  <a:pt x="15226" y="17843"/>
                  <a:pt x="15108" y="18078"/>
                </a:cubicBezTo>
                <a:cubicBezTo>
                  <a:pt x="14872" y="18430"/>
                  <a:pt x="14636" y="18783"/>
                  <a:pt x="14400" y="19135"/>
                </a:cubicBezTo>
                <a:close/>
                <a:moveTo>
                  <a:pt x="17115" y="17491"/>
                </a:moveTo>
                <a:cubicBezTo>
                  <a:pt x="17115" y="17491"/>
                  <a:pt x="17115" y="17491"/>
                  <a:pt x="17115" y="17491"/>
                </a:cubicBezTo>
                <a:cubicBezTo>
                  <a:pt x="17351" y="17257"/>
                  <a:pt x="17351" y="17257"/>
                  <a:pt x="17351" y="17257"/>
                </a:cubicBezTo>
                <a:cubicBezTo>
                  <a:pt x="18885" y="15730"/>
                  <a:pt x="19830" y="13617"/>
                  <a:pt x="19948" y="11270"/>
                </a:cubicBezTo>
                <a:cubicBezTo>
                  <a:pt x="16879" y="11270"/>
                  <a:pt x="16879" y="11270"/>
                  <a:pt x="16879" y="11270"/>
                </a:cubicBezTo>
                <a:cubicBezTo>
                  <a:pt x="16761" y="13265"/>
                  <a:pt x="16407" y="15143"/>
                  <a:pt x="15816" y="16670"/>
                </a:cubicBezTo>
                <a:cubicBezTo>
                  <a:pt x="16289" y="16904"/>
                  <a:pt x="16643" y="17139"/>
                  <a:pt x="17115" y="17491"/>
                </a:cubicBezTo>
                <a:close/>
                <a:moveTo>
                  <a:pt x="14872" y="5400"/>
                </a:moveTo>
                <a:cubicBezTo>
                  <a:pt x="14872" y="5400"/>
                  <a:pt x="14872" y="5400"/>
                  <a:pt x="14872" y="5400"/>
                </a:cubicBezTo>
                <a:cubicBezTo>
                  <a:pt x="14754" y="5400"/>
                  <a:pt x="14636" y="5517"/>
                  <a:pt x="14518" y="5517"/>
                </a:cubicBezTo>
                <a:cubicBezTo>
                  <a:pt x="13456" y="5870"/>
                  <a:pt x="12393" y="6104"/>
                  <a:pt x="11331" y="6222"/>
                </a:cubicBezTo>
                <a:cubicBezTo>
                  <a:pt x="11331" y="10330"/>
                  <a:pt x="11331" y="10330"/>
                  <a:pt x="11331" y="10330"/>
                </a:cubicBezTo>
                <a:cubicBezTo>
                  <a:pt x="15816" y="10330"/>
                  <a:pt x="15816" y="10330"/>
                  <a:pt x="15816" y="10330"/>
                </a:cubicBezTo>
                <a:cubicBezTo>
                  <a:pt x="15816" y="8452"/>
                  <a:pt x="15462" y="6809"/>
                  <a:pt x="14872" y="5400"/>
                </a:cubicBezTo>
                <a:close/>
                <a:moveTo>
                  <a:pt x="10387" y="6222"/>
                </a:moveTo>
                <a:cubicBezTo>
                  <a:pt x="10387" y="6222"/>
                  <a:pt x="10387" y="6222"/>
                  <a:pt x="10387" y="6222"/>
                </a:cubicBezTo>
                <a:cubicBezTo>
                  <a:pt x="9207" y="6104"/>
                  <a:pt x="8144" y="5870"/>
                  <a:pt x="7200" y="5517"/>
                </a:cubicBezTo>
                <a:cubicBezTo>
                  <a:pt x="7082" y="5517"/>
                  <a:pt x="6846" y="5400"/>
                  <a:pt x="6728" y="5400"/>
                </a:cubicBezTo>
                <a:cubicBezTo>
                  <a:pt x="6256" y="6809"/>
                  <a:pt x="5902" y="8452"/>
                  <a:pt x="5902" y="10330"/>
                </a:cubicBezTo>
                <a:cubicBezTo>
                  <a:pt x="10387" y="10330"/>
                  <a:pt x="10387" y="10330"/>
                  <a:pt x="10387" y="10330"/>
                </a:cubicBezTo>
                <a:cubicBezTo>
                  <a:pt x="10387" y="6222"/>
                  <a:pt x="10387" y="6222"/>
                  <a:pt x="10387" y="6222"/>
                </a:cubicBezTo>
                <a:close/>
                <a:moveTo>
                  <a:pt x="10387" y="15378"/>
                </a:moveTo>
                <a:cubicBezTo>
                  <a:pt x="10387" y="15378"/>
                  <a:pt x="10387" y="15378"/>
                  <a:pt x="10387" y="15378"/>
                </a:cubicBezTo>
                <a:cubicBezTo>
                  <a:pt x="10387" y="11270"/>
                  <a:pt x="10387" y="11270"/>
                  <a:pt x="10387" y="11270"/>
                </a:cubicBezTo>
                <a:cubicBezTo>
                  <a:pt x="5902" y="11270"/>
                  <a:pt x="5902" y="11270"/>
                  <a:pt x="5902" y="11270"/>
                </a:cubicBezTo>
                <a:cubicBezTo>
                  <a:pt x="5902" y="13148"/>
                  <a:pt x="6256" y="14791"/>
                  <a:pt x="6728" y="16200"/>
                </a:cubicBezTo>
                <a:cubicBezTo>
                  <a:pt x="6846" y="16200"/>
                  <a:pt x="7082" y="16083"/>
                  <a:pt x="7200" y="16083"/>
                </a:cubicBezTo>
                <a:cubicBezTo>
                  <a:pt x="8144" y="15613"/>
                  <a:pt x="9207" y="15496"/>
                  <a:pt x="10387" y="15378"/>
                </a:cubicBezTo>
                <a:close/>
                <a:moveTo>
                  <a:pt x="11331" y="15378"/>
                </a:moveTo>
                <a:cubicBezTo>
                  <a:pt x="11331" y="15378"/>
                  <a:pt x="11331" y="15378"/>
                  <a:pt x="11331" y="15378"/>
                </a:cubicBezTo>
                <a:cubicBezTo>
                  <a:pt x="12393" y="15496"/>
                  <a:pt x="13456" y="15613"/>
                  <a:pt x="14518" y="16083"/>
                </a:cubicBezTo>
                <a:cubicBezTo>
                  <a:pt x="14636" y="16083"/>
                  <a:pt x="14754" y="16200"/>
                  <a:pt x="14872" y="16200"/>
                </a:cubicBezTo>
                <a:cubicBezTo>
                  <a:pt x="15462" y="14791"/>
                  <a:pt x="15816" y="13148"/>
                  <a:pt x="15816" y="11270"/>
                </a:cubicBezTo>
                <a:cubicBezTo>
                  <a:pt x="11331" y="11270"/>
                  <a:pt x="11331" y="11270"/>
                  <a:pt x="11331" y="11270"/>
                </a:cubicBezTo>
                <a:cubicBezTo>
                  <a:pt x="11331" y="15378"/>
                  <a:pt x="11331" y="15378"/>
                  <a:pt x="11331" y="15378"/>
                </a:cubicBezTo>
                <a:close/>
              </a:path>
            </a:pathLst>
          </a:custGeo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  <a:ln w="12700">
            <a:miter lim="400000"/>
          </a:ln>
        </p:spPr>
        <p:txBody>
          <a:bodyPr tIns="91439" bIns="91439"/>
          <a:lstStyle/>
          <a:p>
            <a:pPr>
              <a:defRPr>
                <a:latin typeface="+mj-lt"/>
                <a:ea typeface="+mj-ea"/>
                <a:cs typeface="+mj-cs"/>
                <a:sym typeface="Calibri" panose="020F0502020204030204"/>
              </a:defRPr>
            </a:pPr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49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49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49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49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9" grpId="0" animBg="1"/>
      <p:bldP spid="13" grpId="0"/>
      <p:bldP spid="14" grpId="0"/>
      <p:bldP spid="26" grpId="0"/>
      <p:bldP spid="28" grpId="0" animBg="1"/>
      <p:bldP spid="31" grpId="0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7" name="圆: 空心 6"/>
          <p:cNvSpPr/>
          <p:nvPr/>
        </p:nvSpPr>
        <p:spPr>
          <a:xfrm>
            <a:off x="4836000" y="2169000"/>
            <a:ext cx="2520000" cy="2520000"/>
          </a:xfrm>
          <a:prstGeom prst="donut">
            <a:avLst>
              <a:gd name="adj" fmla="val 6599"/>
            </a:avLst>
          </a:prstGeom>
          <a:gradFill>
            <a:gsLst>
              <a:gs pos="100000">
                <a:srgbClr val="9A52B6">
                  <a:alpha val="70000"/>
                </a:srgbClr>
              </a:gs>
              <a:gs pos="0">
                <a:srgbClr val="435DF8">
                  <a:alpha val="7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57448" y="5163677"/>
            <a:ext cx="4677104" cy="984885"/>
            <a:chOff x="3757448" y="5163677"/>
            <a:chExt cx="4677104" cy="984885"/>
          </a:xfrm>
        </p:grpSpPr>
        <p:sp>
          <p:nvSpPr>
            <p:cNvPr id="27" name="文本框 26"/>
            <p:cNvSpPr txBox="1"/>
            <p:nvPr/>
          </p:nvSpPr>
          <p:spPr>
            <a:xfrm>
              <a:off x="5386346" y="5163677"/>
              <a:ext cx="1419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757448" y="5502231"/>
              <a:ext cx="4677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33138" y="2347293"/>
            <a:ext cx="4017579" cy="984885"/>
            <a:chOff x="7562193" y="2387582"/>
            <a:chExt cx="4017579" cy="984885"/>
          </a:xfrm>
        </p:grpSpPr>
        <p:sp>
          <p:nvSpPr>
            <p:cNvPr id="29" name="文本框 28"/>
            <p:cNvSpPr txBox="1"/>
            <p:nvPr/>
          </p:nvSpPr>
          <p:spPr>
            <a:xfrm>
              <a:off x="7562193" y="2387582"/>
              <a:ext cx="1419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562193" y="2726136"/>
              <a:ext cx="401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6220" y="2347293"/>
            <a:ext cx="4017579" cy="984885"/>
            <a:chOff x="546220" y="2347293"/>
            <a:chExt cx="4017579" cy="984885"/>
          </a:xfrm>
        </p:grpSpPr>
        <p:sp>
          <p:nvSpPr>
            <p:cNvPr id="33" name="文本框 32"/>
            <p:cNvSpPr txBox="1"/>
            <p:nvPr/>
          </p:nvSpPr>
          <p:spPr>
            <a:xfrm>
              <a:off x="3144491" y="2347293"/>
              <a:ext cx="1419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46220" y="2685847"/>
              <a:ext cx="401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07100" y="2407736"/>
            <a:ext cx="864000" cy="864000"/>
            <a:chOff x="6707100" y="2407736"/>
            <a:chExt cx="864000" cy="864000"/>
          </a:xfrm>
        </p:grpSpPr>
        <p:sp>
          <p:nvSpPr>
            <p:cNvPr id="17" name="椭圆 16"/>
            <p:cNvSpPr/>
            <p:nvPr/>
          </p:nvSpPr>
          <p:spPr>
            <a:xfrm>
              <a:off x="6707100" y="2407736"/>
              <a:ext cx="864000" cy="86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sx="104000" sy="104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34"/>
            <p:cNvSpPr/>
            <p:nvPr/>
          </p:nvSpPr>
          <p:spPr>
            <a:xfrm>
              <a:off x="6938966" y="2638108"/>
              <a:ext cx="400268" cy="40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0" y="8592"/>
                  </a:moveTo>
                  <a:cubicBezTo>
                    <a:pt x="10320" y="8115"/>
                    <a:pt x="10200" y="7757"/>
                    <a:pt x="9840" y="7518"/>
                  </a:cubicBezTo>
                  <a:cubicBezTo>
                    <a:pt x="9600" y="7160"/>
                    <a:pt x="9240" y="7041"/>
                    <a:pt x="8880" y="7041"/>
                  </a:cubicBezTo>
                  <a:cubicBezTo>
                    <a:pt x="6240" y="7041"/>
                    <a:pt x="6240" y="7041"/>
                    <a:pt x="6240" y="7041"/>
                  </a:cubicBezTo>
                  <a:cubicBezTo>
                    <a:pt x="6120" y="7041"/>
                    <a:pt x="6000" y="6922"/>
                    <a:pt x="5880" y="6922"/>
                  </a:cubicBezTo>
                  <a:cubicBezTo>
                    <a:pt x="5760" y="6802"/>
                    <a:pt x="5760" y="6683"/>
                    <a:pt x="5760" y="6564"/>
                  </a:cubicBezTo>
                  <a:cubicBezTo>
                    <a:pt x="5760" y="4893"/>
                    <a:pt x="5760" y="4893"/>
                    <a:pt x="5760" y="4893"/>
                  </a:cubicBezTo>
                  <a:cubicBezTo>
                    <a:pt x="5760" y="4654"/>
                    <a:pt x="5760" y="4535"/>
                    <a:pt x="5880" y="4535"/>
                  </a:cubicBezTo>
                  <a:cubicBezTo>
                    <a:pt x="6000" y="4415"/>
                    <a:pt x="6120" y="4296"/>
                    <a:pt x="6240" y="4296"/>
                  </a:cubicBezTo>
                  <a:cubicBezTo>
                    <a:pt x="8760" y="4296"/>
                    <a:pt x="8760" y="4296"/>
                    <a:pt x="8760" y="4296"/>
                  </a:cubicBezTo>
                  <a:cubicBezTo>
                    <a:pt x="8880" y="4296"/>
                    <a:pt x="9120" y="4415"/>
                    <a:pt x="9120" y="4535"/>
                  </a:cubicBezTo>
                  <a:cubicBezTo>
                    <a:pt x="9240" y="4535"/>
                    <a:pt x="9360" y="4654"/>
                    <a:pt x="9360" y="4893"/>
                  </a:cubicBezTo>
                  <a:cubicBezTo>
                    <a:pt x="9360" y="5131"/>
                    <a:pt x="9600" y="5370"/>
                    <a:pt x="9840" y="5370"/>
                  </a:cubicBezTo>
                  <a:cubicBezTo>
                    <a:pt x="10080" y="5370"/>
                    <a:pt x="10320" y="5131"/>
                    <a:pt x="10320" y="4893"/>
                  </a:cubicBezTo>
                  <a:cubicBezTo>
                    <a:pt x="10320" y="4415"/>
                    <a:pt x="10200" y="4057"/>
                    <a:pt x="9840" y="3819"/>
                  </a:cubicBezTo>
                  <a:cubicBezTo>
                    <a:pt x="9600" y="3461"/>
                    <a:pt x="9240" y="3341"/>
                    <a:pt x="8760" y="3341"/>
                  </a:cubicBezTo>
                  <a:cubicBezTo>
                    <a:pt x="8040" y="3341"/>
                    <a:pt x="8040" y="3341"/>
                    <a:pt x="8040" y="3341"/>
                  </a:cubicBezTo>
                  <a:cubicBezTo>
                    <a:pt x="8040" y="2864"/>
                    <a:pt x="8040" y="2864"/>
                    <a:pt x="8040" y="2864"/>
                  </a:cubicBezTo>
                  <a:cubicBezTo>
                    <a:pt x="8040" y="2625"/>
                    <a:pt x="7800" y="2387"/>
                    <a:pt x="7560" y="2387"/>
                  </a:cubicBezTo>
                  <a:cubicBezTo>
                    <a:pt x="7200" y="2387"/>
                    <a:pt x="7080" y="2625"/>
                    <a:pt x="7080" y="2864"/>
                  </a:cubicBezTo>
                  <a:cubicBezTo>
                    <a:pt x="7080" y="3341"/>
                    <a:pt x="7080" y="3341"/>
                    <a:pt x="7080" y="3341"/>
                  </a:cubicBezTo>
                  <a:cubicBezTo>
                    <a:pt x="6240" y="3341"/>
                    <a:pt x="6240" y="3341"/>
                    <a:pt x="6240" y="3341"/>
                  </a:cubicBezTo>
                  <a:cubicBezTo>
                    <a:pt x="5880" y="3341"/>
                    <a:pt x="5520" y="3461"/>
                    <a:pt x="5160" y="3819"/>
                  </a:cubicBezTo>
                  <a:cubicBezTo>
                    <a:pt x="4920" y="4057"/>
                    <a:pt x="4680" y="4415"/>
                    <a:pt x="4680" y="4893"/>
                  </a:cubicBezTo>
                  <a:cubicBezTo>
                    <a:pt x="4680" y="6564"/>
                    <a:pt x="4680" y="6564"/>
                    <a:pt x="4680" y="6564"/>
                  </a:cubicBezTo>
                  <a:cubicBezTo>
                    <a:pt x="4680" y="6922"/>
                    <a:pt x="4920" y="7280"/>
                    <a:pt x="5160" y="7518"/>
                  </a:cubicBezTo>
                  <a:cubicBezTo>
                    <a:pt x="5400" y="7876"/>
                    <a:pt x="5760" y="7996"/>
                    <a:pt x="6240" y="7996"/>
                  </a:cubicBezTo>
                  <a:cubicBezTo>
                    <a:pt x="8760" y="7996"/>
                    <a:pt x="8760" y="7996"/>
                    <a:pt x="8760" y="7996"/>
                  </a:cubicBezTo>
                  <a:cubicBezTo>
                    <a:pt x="8880" y="7996"/>
                    <a:pt x="9120" y="8115"/>
                    <a:pt x="9120" y="8234"/>
                  </a:cubicBezTo>
                  <a:cubicBezTo>
                    <a:pt x="9240" y="8234"/>
                    <a:pt x="9360" y="8473"/>
                    <a:pt x="9360" y="8592"/>
                  </a:cubicBezTo>
                  <a:cubicBezTo>
                    <a:pt x="9360" y="9070"/>
                    <a:pt x="9360" y="9666"/>
                    <a:pt x="9360" y="10144"/>
                  </a:cubicBezTo>
                  <a:cubicBezTo>
                    <a:pt x="9360" y="10382"/>
                    <a:pt x="9240" y="10502"/>
                    <a:pt x="9120" y="10621"/>
                  </a:cubicBezTo>
                  <a:cubicBezTo>
                    <a:pt x="9120" y="10621"/>
                    <a:pt x="9000" y="10740"/>
                    <a:pt x="8760" y="10740"/>
                  </a:cubicBezTo>
                  <a:cubicBezTo>
                    <a:pt x="6240" y="10740"/>
                    <a:pt x="6240" y="10740"/>
                    <a:pt x="6240" y="10740"/>
                  </a:cubicBezTo>
                  <a:cubicBezTo>
                    <a:pt x="6120" y="10740"/>
                    <a:pt x="6000" y="10621"/>
                    <a:pt x="5880" y="10621"/>
                  </a:cubicBezTo>
                  <a:cubicBezTo>
                    <a:pt x="5760" y="10502"/>
                    <a:pt x="5760" y="10382"/>
                    <a:pt x="5760" y="10144"/>
                  </a:cubicBezTo>
                  <a:cubicBezTo>
                    <a:pt x="5760" y="9905"/>
                    <a:pt x="5520" y="9666"/>
                    <a:pt x="5280" y="9666"/>
                  </a:cubicBezTo>
                  <a:cubicBezTo>
                    <a:pt x="4920" y="9666"/>
                    <a:pt x="4680" y="9905"/>
                    <a:pt x="4680" y="10144"/>
                  </a:cubicBezTo>
                  <a:cubicBezTo>
                    <a:pt x="4680" y="10621"/>
                    <a:pt x="4920" y="10979"/>
                    <a:pt x="5160" y="11337"/>
                  </a:cubicBezTo>
                  <a:cubicBezTo>
                    <a:pt x="5520" y="11576"/>
                    <a:pt x="5880" y="11695"/>
                    <a:pt x="6240" y="11695"/>
                  </a:cubicBezTo>
                  <a:cubicBezTo>
                    <a:pt x="7080" y="11695"/>
                    <a:pt x="7080" y="11695"/>
                    <a:pt x="7080" y="11695"/>
                  </a:cubicBezTo>
                  <a:cubicBezTo>
                    <a:pt x="7080" y="12172"/>
                    <a:pt x="7080" y="12172"/>
                    <a:pt x="7080" y="12172"/>
                  </a:cubicBezTo>
                  <a:cubicBezTo>
                    <a:pt x="7080" y="12411"/>
                    <a:pt x="7200" y="12650"/>
                    <a:pt x="7560" y="12650"/>
                  </a:cubicBezTo>
                  <a:cubicBezTo>
                    <a:pt x="7800" y="12650"/>
                    <a:pt x="8040" y="12411"/>
                    <a:pt x="8040" y="12172"/>
                  </a:cubicBezTo>
                  <a:cubicBezTo>
                    <a:pt x="8040" y="11695"/>
                    <a:pt x="8040" y="11695"/>
                    <a:pt x="8040" y="11695"/>
                  </a:cubicBezTo>
                  <a:cubicBezTo>
                    <a:pt x="8760" y="11695"/>
                    <a:pt x="8760" y="11695"/>
                    <a:pt x="8760" y="11695"/>
                  </a:cubicBezTo>
                  <a:cubicBezTo>
                    <a:pt x="9240" y="11695"/>
                    <a:pt x="9600" y="11576"/>
                    <a:pt x="9840" y="11337"/>
                  </a:cubicBezTo>
                  <a:cubicBezTo>
                    <a:pt x="10200" y="10979"/>
                    <a:pt x="10320" y="10621"/>
                    <a:pt x="10320" y="10144"/>
                  </a:cubicBezTo>
                  <a:cubicBezTo>
                    <a:pt x="10320" y="9070"/>
                    <a:pt x="10320" y="9070"/>
                    <a:pt x="10320" y="9070"/>
                  </a:cubicBezTo>
                  <a:cubicBezTo>
                    <a:pt x="10320" y="9070"/>
                    <a:pt x="10320" y="9070"/>
                    <a:pt x="10320" y="9070"/>
                  </a:cubicBezTo>
                  <a:cubicBezTo>
                    <a:pt x="10320" y="8592"/>
                    <a:pt x="10320" y="8592"/>
                    <a:pt x="10320" y="8592"/>
                  </a:cubicBezTo>
                  <a:close/>
                  <a:moveTo>
                    <a:pt x="17040" y="7160"/>
                  </a:moveTo>
                  <a:cubicBezTo>
                    <a:pt x="17040" y="7160"/>
                    <a:pt x="17040" y="7160"/>
                    <a:pt x="17040" y="7160"/>
                  </a:cubicBezTo>
                  <a:cubicBezTo>
                    <a:pt x="16440" y="6922"/>
                    <a:pt x="15720" y="6683"/>
                    <a:pt x="15000" y="6564"/>
                  </a:cubicBezTo>
                  <a:cubicBezTo>
                    <a:pt x="14520" y="2864"/>
                    <a:pt x="11400" y="0"/>
                    <a:pt x="7560" y="0"/>
                  </a:cubicBezTo>
                  <a:cubicBezTo>
                    <a:pt x="3360" y="0"/>
                    <a:pt x="0" y="3341"/>
                    <a:pt x="0" y="7518"/>
                  </a:cubicBezTo>
                  <a:cubicBezTo>
                    <a:pt x="0" y="11337"/>
                    <a:pt x="2880" y="14559"/>
                    <a:pt x="6600" y="15036"/>
                  </a:cubicBezTo>
                  <a:cubicBezTo>
                    <a:pt x="6960" y="17662"/>
                    <a:pt x="8760" y="19929"/>
                    <a:pt x="11160" y="21003"/>
                  </a:cubicBezTo>
                  <a:cubicBezTo>
                    <a:pt x="12120" y="21361"/>
                    <a:pt x="13080" y="21600"/>
                    <a:pt x="14160" y="21600"/>
                  </a:cubicBezTo>
                  <a:cubicBezTo>
                    <a:pt x="16080" y="21600"/>
                    <a:pt x="18000" y="20765"/>
                    <a:pt x="19440" y="19333"/>
                  </a:cubicBezTo>
                  <a:cubicBezTo>
                    <a:pt x="20880" y="18020"/>
                    <a:pt x="21600" y="15991"/>
                    <a:pt x="21600" y="14082"/>
                  </a:cubicBezTo>
                  <a:cubicBezTo>
                    <a:pt x="21600" y="11098"/>
                    <a:pt x="19800" y="8354"/>
                    <a:pt x="17040" y="7160"/>
                  </a:cubicBezTo>
                  <a:close/>
                  <a:moveTo>
                    <a:pt x="1680" y="7518"/>
                  </a:moveTo>
                  <a:cubicBezTo>
                    <a:pt x="1680" y="7518"/>
                    <a:pt x="1680" y="7518"/>
                    <a:pt x="1680" y="7518"/>
                  </a:cubicBezTo>
                  <a:cubicBezTo>
                    <a:pt x="1680" y="4296"/>
                    <a:pt x="4320" y="1671"/>
                    <a:pt x="7560" y="1671"/>
                  </a:cubicBezTo>
                  <a:cubicBezTo>
                    <a:pt x="10800" y="1671"/>
                    <a:pt x="13440" y="4296"/>
                    <a:pt x="13440" y="7518"/>
                  </a:cubicBezTo>
                  <a:cubicBezTo>
                    <a:pt x="13440" y="10740"/>
                    <a:pt x="10800" y="13366"/>
                    <a:pt x="7560" y="13366"/>
                  </a:cubicBezTo>
                  <a:cubicBezTo>
                    <a:pt x="4320" y="13366"/>
                    <a:pt x="1680" y="10740"/>
                    <a:pt x="1680" y="7518"/>
                  </a:cubicBezTo>
                  <a:close/>
                  <a:moveTo>
                    <a:pt x="18240" y="18139"/>
                  </a:moveTo>
                  <a:cubicBezTo>
                    <a:pt x="18240" y="18139"/>
                    <a:pt x="18240" y="18139"/>
                    <a:pt x="18240" y="18139"/>
                  </a:cubicBezTo>
                  <a:cubicBezTo>
                    <a:pt x="17160" y="19213"/>
                    <a:pt x="15600" y="19929"/>
                    <a:pt x="14160" y="19929"/>
                  </a:cubicBezTo>
                  <a:cubicBezTo>
                    <a:pt x="13320" y="19929"/>
                    <a:pt x="12600" y="19691"/>
                    <a:pt x="11880" y="19452"/>
                  </a:cubicBezTo>
                  <a:cubicBezTo>
                    <a:pt x="9960" y="18736"/>
                    <a:pt x="8640" y="16946"/>
                    <a:pt x="8280" y="15036"/>
                  </a:cubicBezTo>
                  <a:cubicBezTo>
                    <a:pt x="9480" y="14917"/>
                    <a:pt x="10560" y="14440"/>
                    <a:pt x="11520" y="13843"/>
                  </a:cubicBezTo>
                  <a:cubicBezTo>
                    <a:pt x="11640" y="13962"/>
                    <a:pt x="11640" y="14082"/>
                    <a:pt x="11760" y="14082"/>
                  </a:cubicBezTo>
                  <a:cubicBezTo>
                    <a:pt x="12000" y="14320"/>
                    <a:pt x="12360" y="14559"/>
                    <a:pt x="12840" y="14559"/>
                  </a:cubicBezTo>
                  <a:cubicBezTo>
                    <a:pt x="15360" y="14559"/>
                    <a:pt x="15360" y="14559"/>
                    <a:pt x="15360" y="14559"/>
                  </a:cubicBezTo>
                  <a:cubicBezTo>
                    <a:pt x="15480" y="14559"/>
                    <a:pt x="15600" y="14678"/>
                    <a:pt x="15720" y="14678"/>
                  </a:cubicBezTo>
                  <a:cubicBezTo>
                    <a:pt x="15840" y="14798"/>
                    <a:pt x="15840" y="14917"/>
                    <a:pt x="15840" y="15036"/>
                  </a:cubicBezTo>
                  <a:cubicBezTo>
                    <a:pt x="15840" y="15633"/>
                    <a:pt x="15840" y="16230"/>
                    <a:pt x="15840" y="16707"/>
                  </a:cubicBezTo>
                  <a:cubicBezTo>
                    <a:pt x="15840" y="16827"/>
                    <a:pt x="15840" y="17065"/>
                    <a:pt x="15720" y="17065"/>
                  </a:cubicBezTo>
                  <a:cubicBezTo>
                    <a:pt x="15600" y="17185"/>
                    <a:pt x="15480" y="17304"/>
                    <a:pt x="15360" y="17304"/>
                  </a:cubicBezTo>
                  <a:cubicBezTo>
                    <a:pt x="12840" y="17304"/>
                    <a:pt x="12840" y="17304"/>
                    <a:pt x="12840" y="17304"/>
                  </a:cubicBezTo>
                  <a:cubicBezTo>
                    <a:pt x="12720" y="17304"/>
                    <a:pt x="12600" y="17185"/>
                    <a:pt x="12480" y="17065"/>
                  </a:cubicBezTo>
                  <a:cubicBezTo>
                    <a:pt x="12360" y="17065"/>
                    <a:pt x="12360" y="16827"/>
                    <a:pt x="12360" y="16707"/>
                  </a:cubicBezTo>
                  <a:cubicBezTo>
                    <a:pt x="12360" y="16469"/>
                    <a:pt x="12120" y="16230"/>
                    <a:pt x="11760" y="16230"/>
                  </a:cubicBezTo>
                  <a:cubicBezTo>
                    <a:pt x="11520" y="16230"/>
                    <a:pt x="11280" y="16469"/>
                    <a:pt x="11280" y="16707"/>
                  </a:cubicBezTo>
                  <a:cubicBezTo>
                    <a:pt x="11280" y="17185"/>
                    <a:pt x="11520" y="17543"/>
                    <a:pt x="11760" y="17781"/>
                  </a:cubicBezTo>
                  <a:cubicBezTo>
                    <a:pt x="12000" y="18139"/>
                    <a:pt x="12360" y="18259"/>
                    <a:pt x="12840" y="18259"/>
                  </a:cubicBezTo>
                  <a:cubicBezTo>
                    <a:pt x="13560" y="18259"/>
                    <a:pt x="13560" y="18259"/>
                    <a:pt x="13560" y="18259"/>
                  </a:cubicBezTo>
                  <a:cubicBezTo>
                    <a:pt x="13560" y="18736"/>
                    <a:pt x="13560" y="18736"/>
                    <a:pt x="13560" y="18736"/>
                  </a:cubicBezTo>
                  <a:cubicBezTo>
                    <a:pt x="13560" y="18975"/>
                    <a:pt x="13800" y="19213"/>
                    <a:pt x="14160" y="19213"/>
                  </a:cubicBezTo>
                  <a:cubicBezTo>
                    <a:pt x="14400" y="19213"/>
                    <a:pt x="14640" y="18975"/>
                    <a:pt x="14640" y="18736"/>
                  </a:cubicBezTo>
                  <a:cubicBezTo>
                    <a:pt x="14640" y="18259"/>
                    <a:pt x="14640" y="18259"/>
                    <a:pt x="14640" y="18259"/>
                  </a:cubicBezTo>
                  <a:cubicBezTo>
                    <a:pt x="15360" y="18259"/>
                    <a:pt x="15360" y="18259"/>
                    <a:pt x="15360" y="18259"/>
                  </a:cubicBezTo>
                  <a:cubicBezTo>
                    <a:pt x="15720" y="18259"/>
                    <a:pt x="16200" y="18139"/>
                    <a:pt x="16440" y="17781"/>
                  </a:cubicBezTo>
                  <a:cubicBezTo>
                    <a:pt x="16680" y="17543"/>
                    <a:pt x="16920" y="17185"/>
                    <a:pt x="16920" y="16707"/>
                  </a:cubicBezTo>
                  <a:cubicBezTo>
                    <a:pt x="16920" y="15036"/>
                    <a:pt x="16920" y="15036"/>
                    <a:pt x="16920" y="15036"/>
                  </a:cubicBezTo>
                  <a:cubicBezTo>
                    <a:pt x="16920" y="14678"/>
                    <a:pt x="16680" y="14320"/>
                    <a:pt x="16440" y="13962"/>
                  </a:cubicBezTo>
                  <a:cubicBezTo>
                    <a:pt x="16200" y="13724"/>
                    <a:pt x="15840" y="13604"/>
                    <a:pt x="15360" y="13604"/>
                  </a:cubicBezTo>
                  <a:cubicBezTo>
                    <a:pt x="12840" y="13604"/>
                    <a:pt x="12840" y="13604"/>
                    <a:pt x="12840" y="13604"/>
                  </a:cubicBezTo>
                  <a:cubicBezTo>
                    <a:pt x="12720" y="13604"/>
                    <a:pt x="12600" y="13485"/>
                    <a:pt x="12480" y="13366"/>
                  </a:cubicBezTo>
                  <a:cubicBezTo>
                    <a:pt x="12480" y="13366"/>
                    <a:pt x="12360" y="13366"/>
                    <a:pt x="12360" y="13246"/>
                  </a:cubicBezTo>
                  <a:cubicBezTo>
                    <a:pt x="13200" y="12650"/>
                    <a:pt x="13800" y="11814"/>
                    <a:pt x="14280" y="10860"/>
                  </a:cubicBezTo>
                  <a:cubicBezTo>
                    <a:pt x="15360" y="10860"/>
                    <a:pt x="15360" y="10860"/>
                    <a:pt x="15360" y="10860"/>
                  </a:cubicBezTo>
                  <a:cubicBezTo>
                    <a:pt x="15480" y="10860"/>
                    <a:pt x="15600" y="10979"/>
                    <a:pt x="15720" y="10979"/>
                  </a:cubicBezTo>
                  <a:cubicBezTo>
                    <a:pt x="15840" y="11098"/>
                    <a:pt x="15840" y="11218"/>
                    <a:pt x="15840" y="11337"/>
                  </a:cubicBezTo>
                  <a:cubicBezTo>
                    <a:pt x="15840" y="11695"/>
                    <a:pt x="16080" y="11934"/>
                    <a:pt x="16440" y="11934"/>
                  </a:cubicBezTo>
                  <a:cubicBezTo>
                    <a:pt x="16680" y="11934"/>
                    <a:pt x="16920" y="11695"/>
                    <a:pt x="16920" y="11337"/>
                  </a:cubicBezTo>
                  <a:cubicBezTo>
                    <a:pt x="16920" y="10979"/>
                    <a:pt x="16680" y="10621"/>
                    <a:pt x="16440" y="10263"/>
                  </a:cubicBezTo>
                  <a:cubicBezTo>
                    <a:pt x="16200" y="10024"/>
                    <a:pt x="15720" y="9786"/>
                    <a:pt x="15360" y="9786"/>
                  </a:cubicBezTo>
                  <a:cubicBezTo>
                    <a:pt x="14760" y="9786"/>
                    <a:pt x="14760" y="9786"/>
                    <a:pt x="14760" y="9786"/>
                  </a:cubicBezTo>
                  <a:cubicBezTo>
                    <a:pt x="14880" y="9308"/>
                    <a:pt x="15000" y="8831"/>
                    <a:pt x="15000" y="8354"/>
                  </a:cubicBezTo>
                  <a:cubicBezTo>
                    <a:pt x="15480" y="8354"/>
                    <a:pt x="15960" y="8473"/>
                    <a:pt x="16440" y="8712"/>
                  </a:cubicBezTo>
                  <a:cubicBezTo>
                    <a:pt x="18480" y="9547"/>
                    <a:pt x="19920" y="11695"/>
                    <a:pt x="19920" y="14082"/>
                  </a:cubicBezTo>
                  <a:cubicBezTo>
                    <a:pt x="19920" y="15633"/>
                    <a:pt x="19320" y="17065"/>
                    <a:pt x="18240" y="18139"/>
                  </a:cubicBezTo>
                  <a:close/>
                </a:path>
              </a:pathLst>
            </a:custGeom>
            <a:gradFill>
              <a:gsLst>
                <a:gs pos="95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 w="12700">
              <a:miter lim="400000"/>
            </a:ln>
          </p:spPr>
          <p:txBody>
            <a:bodyPr tIns="91439" bIns="91439"/>
            <a:lstStyle/>
            <a:p>
              <a:pPr>
                <a:defRPr>
                  <a:latin typeface="+mj-lt"/>
                  <a:ea typeface="+mj-ea"/>
                  <a:cs typeface="+mj-cs"/>
                  <a:sym typeface="Calibri" panose="020F0502020204030204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29575" y="2412291"/>
            <a:ext cx="864000" cy="864000"/>
            <a:chOff x="4629575" y="2412291"/>
            <a:chExt cx="864000" cy="864000"/>
          </a:xfrm>
        </p:grpSpPr>
        <p:sp>
          <p:nvSpPr>
            <p:cNvPr id="19" name="椭圆 18"/>
            <p:cNvSpPr/>
            <p:nvPr/>
          </p:nvSpPr>
          <p:spPr>
            <a:xfrm>
              <a:off x="4629575" y="2412291"/>
              <a:ext cx="864000" cy="86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sx="104000" sy="104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29"/>
            <p:cNvSpPr/>
            <p:nvPr/>
          </p:nvSpPr>
          <p:spPr>
            <a:xfrm>
              <a:off x="4876482" y="2634723"/>
              <a:ext cx="370186" cy="419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34" y="15580"/>
                  </a:moveTo>
                  <a:cubicBezTo>
                    <a:pt x="5232" y="15580"/>
                    <a:pt x="5232" y="15580"/>
                    <a:pt x="5232" y="15580"/>
                  </a:cubicBezTo>
                  <a:cubicBezTo>
                    <a:pt x="4964" y="15580"/>
                    <a:pt x="4696" y="15816"/>
                    <a:pt x="4696" y="16052"/>
                  </a:cubicBezTo>
                  <a:cubicBezTo>
                    <a:pt x="4696" y="16289"/>
                    <a:pt x="4964" y="16525"/>
                    <a:pt x="5232" y="16525"/>
                  </a:cubicBezTo>
                  <a:cubicBezTo>
                    <a:pt x="16234" y="16525"/>
                    <a:pt x="16234" y="16525"/>
                    <a:pt x="16234" y="16525"/>
                  </a:cubicBezTo>
                  <a:cubicBezTo>
                    <a:pt x="16636" y="16525"/>
                    <a:pt x="16904" y="16289"/>
                    <a:pt x="16904" y="16052"/>
                  </a:cubicBezTo>
                  <a:cubicBezTo>
                    <a:pt x="16904" y="15816"/>
                    <a:pt x="16636" y="15580"/>
                    <a:pt x="16234" y="15580"/>
                  </a:cubicBezTo>
                  <a:close/>
                  <a:moveTo>
                    <a:pt x="4696" y="8970"/>
                  </a:moveTo>
                  <a:cubicBezTo>
                    <a:pt x="4696" y="8970"/>
                    <a:pt x="4696" y="8970"/>
                    <a:pt x="4696" y="8970"/>
                  </a:cubicBezTo>
                  <a:cubicBezTo>
                    <a:pt x="4696" y="9325"/>
                    <a:pt x="4964" y="9561"/>
                    <a:pt x="5232" y="9561"/>
                  </a:cubicBezTo>
                  <a:cubicBezTo>
                    <a:pt x="16234" y="9561"/>
                    <a:pt x="16234" y="9561"/>
                    <a:pt x="16234" y="9561"/>
                  </a:cubicBezTo>
                  <a:cubicBezTo>
                    <a:pt x="16636" y="9561"/>
                    <a:pt x="16904" y="9325"/>
                    <a:pt x="16904" y="8970"/>
                  </a:cubicBezTo>
                  <a:cubicBezTo>
                    <a:pt x="16904" y="8734"/>
                    <a:pt x="16636" y="8498"/>
                    <a:pt x="16234" y="8498"/>
                  </a:cubicBezTo>
                  <a:cubicBezTo>
                    <a:pt x="5232" y="8498"/>
                    <a:pt x="5232" y="8498"/>
                    <a:pt x="5232" y="8498"/>
                  </a:cubicBezTo>
                  <a:cubicBezTo>
                    <a:pt x="4964" y="8498"/>
                    <a:pt x="4696" y="8734"/>
                    <a:pt x="4696" y="8970"/>
                  </a:cubicBezTo>
                  <a:close/>
                  <a:moveTo>
                    <a:pt x="21198" y="6256"/>
                  </a:moveTo>
                  <a:cubicBezTo>
                    <a:pt x="21198" y="6256"/>
                    <a:pt x="21198" y="6256"/>
                    <a:pt x="21198" y="6256"/>
                  </a:cubicBezTo>
                  <a:cubicBezTo>
                    <a:pt x="14355" y="236"/>
                    <a:pt x="14355" y="236"/>
                    <a:pt x="14355" y="236"/>
                  </a:cubicBezTo>
                  <a:cubicBezTo>
                    <a:pt x="14221" y="118"/>
                    <a:pt x="13953" y="0"/>
                    <a:pt x="13684" y="0"/>
                  </a:cubicBezTo>
                  <a:cubicBezTo>
                    <a:pt x="2549" y="0"/>
                    <a:pt x="2549" y="0"/>
                    <a:pt x="2549" y="0"/>
                  </a:cubicBezTo>
                  <a:cubicBezTo>
                    <a:pt x="1878" y="0"/>
                    <a:pt x="1207" y="236"/>
                    <a:pt x="805" y="590"/>
                  </a:cubicBezTo>
                  <a:cubicBezTo>
                    <a:pt x="268" y="1062"/>
                    <a:pt x="0" y="1534"/>
                    <a:pt x="0" y="2243"/>
                  </a:cubicBezTo>
                  <a:cubicBezTo>
                    <a:pt x="0" y="19357"/>
                    <a:pt x="0" y="19357"/>
                    <a:pt x="0" y="19357"/>
                  </a:cubicBezTo>
                  <a:cubicBezTo>
                    <a:pt x="0" y="19948"/>
                    <a:pt x="268" y="20538"/>
                    <a:pt x="805" y="21010"/>
                  </a:cubicBezTo>
                  <a:cubicBezTo>
                    <a:pt x="805" y="21010"/>
                    <a:pt x="805" y="21010"/>
                    <a:pt x="805" y="21010"/>
                  </a:cubicBezTo>
                  <a:cubicBezTo>
                    <a:pt x="1207" y="21364"/>
                    <a:pt x="1878" y="21600"/>
                    <a:pt x="2549" y="21600"/>
                  </a:cubicBezTo>
                  <a:cubicBezTo>
                    <a:pt x="19051" y="21600"/>
                    <a:pt x="19051" y="21600"/>
                    <a:pt x="19051" y="21600"/>
                  </a:cubicBezTo>
                  <a:cubicBezTo>
                    <a:pt x="19722" y="21600"/>
                    <a:pt x="20258" y="21364"/>
                    <a:pt x="20795" y="21010"/>
                  </a:cubicBezTo>
                  <a:cubicBezTo>
                    <a:pt x="20795" y="21010"/>
                    <a:pt x="20795" y="21010"/>
                    <a:pt x="20795" y="21010"/>
                  </a:cubicBezTo>
                  <a:cubicBezTo>
                    <a:pt x="21198" y="20538"/>
                    <a:pt x="21600" y="19948"/>
                    <a:pt x="21600" y="19357"/>
                  </a:cubicBezTo>
                  <a:cubicBezTo>
                    <a:pt x="21600" y="6846"/>
                    <a:pt x="21600" y="6846"/>
                    <a:pt x="21600" y="6846"/>
                  </a:cubicBezTo>
                  <a:cubicBezTo>
                    <a:pt x="21600" y="6610"/>
                    <a:pt x="21466" y="6374"/>
                    <a:pt x="21198" y="6256"/>
                  </a:cubicBezTo>
                  <a:close/>
                  <a:moveTo>
                    <a:pt x="14355" y="2479"/>
                  </a:moveTo>
                  <a:cubicBezTo>
                    <a:pt x="14355" y="2479"/>
                    <a:pt x="14355" y="2479"/>
                    <a:pt x="14355" y="2479"/>
                  </a:cubicBezTo>
                  <a:cubicBezTo>
                    <a:pt x="18648" y="6374"/>
                    <a:pt x="18648" y="6374"/>
                    <a:pt x="18648" y="6374"/>
                  </a:cubicBezTo>
                  <a:cubicBezTo>
                    <a:pt x="15294" y="6374"/>
                    <a:pt x="15294" y="6374"/>
                    <a:pt x="15294" y="6374"/>
                  </a:cubicBezTo>
                  <a:cubicBezTo>
                    <a:pt x="15026" y="6374"/>
                    <a:pt x="14758" y="6256"/>
                    <a:pt x="14624" y="6020"/>
                  </a:cubicBezTo>
                  <a:cubicBezTo>
                    <a:pt x="14624" y="6020"/>
                    <a:pt x="14624" y="6020"/>
                    <a:pt x="14624" y="6020"/>
                  </a:cubicBezTo>
                  <a:cubicBezTo>
                    <a:pt x="14489" y="5902"/>
                    <a:pt x="14355" y="5666"/>
                    <a:pt x="14355" y="5430"/>
                  </a:cubicBezTo>
                  <a:cubicBezTo>
                    <a:pt x="14355" y="2479"/>
                    <a:pt x="14355" y="2479"/>
                    <a:pt x="14355" y="2479"/>
                  </a:cubicBezTo>
                  <a:close/>
                  <a:moveTo>
                    <a:pt x="19588" y="19357"/>
                  </a:moveTo>
                  <a:cubicBezTo>
                    <a:pt x="19588" y="19357"/>
                    <a:pt x="19588" y="19357"/>
                    <a:pt x="19588" y="19357"/>
                  </a:cubicBezTo>
                  <a:cubicBezTo>
                    <a:pt x="19588" y="19593"/>
                    <a:pt x="19588" y="19711"/>
                    <a:pt x="19453" y="19830"/>
                  </a:cubicBezTo>
                  <a:cubicBezTo>
                    <a:pt x="19453" y="19830"/>
                    <a:pt x="19453" y="19830"/>
                    <a:pt x="19453" y="19830"/>
                  </a:cubicBezTo>
                  <a:cubicBezTo>
                    <a:pt x="19319" y="19830"/>
                    <a:pt x="19185" y="19948"/>
                    <a:pt x="19051" y="19948"/>
                  </a:cubicBezTo>
                  <a:cubicBezTo>
                    <a:pt x="2549" y="19948"/>
                    <a:pt x="2549" y="19948"/>
                    <a:pt x="2549" y="19948"/>
                  </a:cubicBezTo>
                  <a:cubicBezTo>
                    <a:pt x="2415" y="19948"/>
                    <a:pt x="2281" y="19830"/>
                    <a:pt x="2147" y="19830"/>
                  </a:cubicBezTo>
                  <a:cubicBezTo>
                    <a:pt x="2147" y="19830"/>
                    <a:pt x="2147" y="19830"/>
                    <a:pt x="2147" y="19830"/>
                  </a:cubicBezTo>
                  <a:cubicBezTo>
                    <a:pt x="2012" y="19711"/>
                    <a:pt x="1878" y="19593"/>
                    <a:pt x="1878" y="19357"/>
                  </a:cubicBezTo>
                  <a:cubicBezTo>
                    <a:pt x="1878" y="2243"/>
                    <a:pt x="1878" y="2243"/>
                    <a:pt x="1878" y="2243"/>
                  </a:cubicBezTo>
                  <a:cubicBezTo>
                    <a:pt x="1878" y="2007"/>
                    <a:pt x="2012" y="1889"/>
                    <a:pt x="2147" y="1770"/>
                  </a:cubicBezTo>
                  <a:cubicBezTo>
                    <a:pt x="2281" y="1652"/>
                    <a:pt x="2415" y="1652"/>
                    <a:pt x="2549" y="1652"/>
                  </a:cubicBezTo>
                  <a:cubicBezTo>
                    <a:pt x="13148" y="1652"/>
                    <a:pt x="13148" y="1652"/>
                    <a:pt x="13148" y="1652"/>
                  </a:cubicBezTo>
                  <a:cubicBezTo>
                    <a:pt x="13148" y="5430"/>
                    <a:pt x="13148" y="5430"/>
                    <a:pt x="13148" y="5430"/>
                  </a:cubicBezTo>
                  <a:cubicBezTo>
                    <a:pt x="13148" y="5902"/>
                    <a:pt x="13416" y="6374"/>
                    <a:pt x="13819" y="6728"/>
                  </a:cubicBezTo>
                  <a:cubicBezTo>
                    <a:pt x="13819" y="6728"/>
                    <a:pt x="13819" y="6728"/>
                    <a:pt x="13819" y="6728"/>
                  </a:cubicBezTo>
                  <a:cubicBezTo>
                    <a:pt x="14221" y="7082"/>
                    <a:pt x="14758" y="7318"/>
                    <a:pt x="15294" y="7318"/>
                  </a:cubicBezTo>
                  <a:cubicBezTo>
                    <a:pt x="19588" y="7318"/>
                    <a:pt x="19588" y="7318"/>
                    <a:pt x="19588" y="7318"/>
                  </a:cubicBezTo>
                  <a:cubicBezTo>
                    <a:pt x="19588" y="19357"/>
                    <a:pt x="19588" y="19357"/>
                    <a:pt x="19588" y="19357"/>
                  </a:cubicBezTo>
                  <a:close/>
                  <a:moveTo>
                    <a:pt x="16234" y="12039"/>
                  </a:moveTo>
                  <a:cubicBezTo>
                    <a:pt x="16234" y="12039"/>
                    <a:pt x="16234" y="12039"/>
                    <a:pt x="16234" y="12039"/>
                  </a:cubicBezTo>
                  <a:cubicBezTo>
                    <a:pt x="5232" y="12039"/>
                    <a:pt x="5232" y="12039"/>
                    <a:pt x="5232" y="12039"/>
                  </a:cubicBezTo>
                  <a:cubicBezTo>
                    <a:pt x="4964" y="12039"/>
                    <a:pt x="4696" y="12275"/>
                    <a:pt x="4696" y="12511"/>
                  </a:cubicBezTo>
                  <a:cubicBezTo>
                    <a:pt x="4696" y="12748"/>
                    <a:pt x="4964" y="12984"/>
                    <a:pt x="5232" y="12984"/>
                  </a:cubicBezTo>
                  <a:cubicBezTo>
                    <a:pt x="16234" y="12984"/>
                    <a:pt x="16234" y="12984"/>
                    <a:pt x="16234" y="12984"/>
                  </a:cubicBezTo>
                  <a:cubicBezTo>
                    <a:pt x="16636" y="12984"/>
                    <a:pt x="16904" y="12748"/>
                    <a:pt x="16904" y="12511"/>
                  </a:cubicBezTo>
                  <a:cubicBezTo>
                    <a:pt x="16904" y="12275"/>
                    <a:pt x="16636" y="12039"/>
                    <a:pt x="16234" y="12039"/>
                  </a:cubicBezTo>
                  <a:close/>
                </a:path>
              </a:pathLst>
            </a:custGeom>
            <a:gradFill>
              <a:gsLst>
                <a:gs pos="95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 w="12700">
              <a:miter lim="400000"/>
            </a:ln>
          </p:spPr>
          <p:txBody>
            <a:bodyPr tIns="91439" bIns="91439"/>
            <a:lstStyle/>
            <a:p>
              <a:pPr>
                <a:defRPr>
                  <a:latin typeface="+mj-lt"/>
                  <a:ea typeface="+mj-ea"/>
                  <a:cs typeface="+mj-cs"/>
                  <a:sym typeface="Calibri" panose="020F0502020204030204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64000" y="4193936"/>
            <a:ext cx="864000" cy="864000"/>
            <a:chOff x="5664000" y="4193936"/>
            <a:chExt cx="864000" cy="864000"/>
          </a:xfrm>
        </p:grpSpPr>
        <p:sp>
          <p:nvSpPr>
            <p:cNvPr id="18" name="椭圆 17"/>
            <p:cNvSpPr/>
            <p:nvPr/>
          </p:nvSpPr>
          <p:spPr>
            <a:xfrm>
              <a:off x="5664000" y="4193936"/>
              <a:ext cx="864000" cy="86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sx="104000" sy="104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35"/>
            <p:cNvSpPr/>
            <p:nvPr/>
          </p:nvSpPr>
          <p:spPr>
            <a:xfrm>
              <a:off x="5884902" y="4417898"/>
              <a:ext cx="422196" cy="416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3735" y="0"/>
                    <a:pt x="16435" y="1180"/>
                    <a:pt x="18430" y="3187"/>
                  </a:cubicBezTo>
                  <a:cubicBezTo>
                    <a:pt x="18430" y="3187"/>
                    <a:pt x="18430" y="3187"/>
                    <a:pt x="18430" y="3187"/>
                  </a:cubicBezTo>
                  <a:cubicBezTo>
                    <a:pt x="20309" y="5075"/>
                    <a:pt x="21600" y="7790"/>
                    <a:pt x="21600" y="10859"/>
                  </a:cubicBezTo>
                  <a:cubicBezTo>
                    <a:pt x="21600" y="13810"/>
                    <a:pt x="20309" y="16525"/>
                    <a:pt x="18430" y="18531"/>
                  </a:cubicBezTo>
                  <a:cubicBezTo>
                    <a:pt x="18313" y="18531"/>
                    <a:pt x="18313" y="18531"/>
                    <a:pt x="18313" y="18531"/>
                  </a:cubicBezTo>
                  <a:cubicBezTo>
                    <a:pt x="16435" y="20420"/>
                    <a:pt x="13735" y="21600"/>
                    <a:pt x="10800" y="21600"/>
                  </a:cubicBezTo>
                  <a:cubicBezTo>
                    <a:pt x="7865" y="21600"/>
                    <a:pt x="5165" y="20420"/>
                    <a:pt x="3170" y="18531"/>
                  </a:cubicBezTo>
                  <a:cubicBezTo>
                    <a:pt x="1291" y="16525"/>
                    <a:pt x="0" y="13810"/>
                    <a:pt x="0" y="10859"/>
                  </a:cubicBezTo>
                  <a:cubicBezTo>
                    <a:pt x="0" y="7790"/>
                    <a:pt x="1291" y="5075"/>
                    <a:pt x="3170" y="3187"/>
                  </a:cubicBezTo>
                  <a:cubicBezTo>
                    <a:pt x="3287" y="3069"/>
                    <a:pt x="3287" y="3069"/>
                    <a:pt x="3287" y="3069"/>
                  </a:cubicBezTo>
                  <a:cubicBezTo>
                    <a:pt x="5165" y="1180"/>
                    <a:pt x="7865" y="0"/>
                    <a:pt x="10800" y="0"/>
                  </a:cubicBezTo>
                  <a:close/>
                  <a:moveTo>
                    <a:pt x="9391" y="1770"/>
                  </a:moveTo>
                  <a:cubicBezTo>
                    <a:pt x="9391" y="1770"/>
                    <a:pt x="9391" y="1770"/>
                    <a:pt x="9391" y="1770"/>
                  </a:cubicBezTo>
                  <a:cubicBezTo>
                    <a:pt x="9274" y="2007"/>
                    <a:pt x="9274" y="2125"/>
                    <a:pt x="9274" y="2361"/>
                  </a:cubicBezTo>
                  <a:cubicBezTo>
                    <a:pt x="9039" y="3423"/>
                    <a:pt x="8804" y="4603"/>
                    <a:pt x="8217" y="5193"/>
                  </a:cubicBezTo>
                  <a:cubicBezTo>
                    <a:pt x="7983" y="5430"/>
                    <a:pt x="6574" y="6492"/>
                    <a:pt x="6574" y="6728"/>
                  </a:cubicBezTo>
                  <a:cubicBezTo>
                    <a:pt x="6574" y="6846"/>
                    <a:pt x="6926" y="6846"/>
                    <a:pt x="8100" y="6846"/>
                  </a:cubicBezTo>
                  <a:cubicBezTo>
                    <a:pt x="8100" y="6846"/>
                    <a:pt x="8100" y="6846"/>
                    <a:pt x="8100" y="6846"/>
                  </a:cubicBezTo>
                  <a:cubicBezTo>
                    <a:pt x="8687" y="6846"/>
                    <a:pt x="9509" y="7082"/>
                    <a:pt x="10096" y="7436"/>
                  </a:cubicBezTo>
                  <a:cubicBezTo>
                    <a:pt x="10565" y="7672"/>
                    <a:pt x="11035" y="8026"/>
                    <a:pt x="11387" y="8498"/>
                  </a:cubicBezTo>
                  <a:cubicBezTo>
                    <a:pt x="11622" y="8970"/>
                    <a:pt x="11739" y="9443"/>
                    <a:pt x="11622" y="10151"/>
                  </a:cubicBezTo>
                  <a:cubicBezTo>
                    <a:pt x="11622" y="10151"/>
                    <a:pt x="11622" y="10151"/>
                    <a:pt x="11622" y="10151"/>
                  </a:cubicBezTo>
                  <a:cubicBezTo>
                    <a:pt x="11622" y="10151"/>
                    <a:pt x="11622" y="10151"/>
                    <a:pt x="11622" y="10151"/>
                  </a:cubicBezTo>
                  <a:cubicBezTo>
                    <a:pt x="11622" y="10505"/>
                    <a:pt x="11387" y="10859"/>
                    <a:pt x="11035" y="11213"/>
                  </a:cubicBezTo>
                  <a:cubicBezTo>
                    <a:pt x="9861" y="12630"/>
                    <a:pt x="9861" y="12748"/>
                    <a:pt x="9861" y="13456"/>
                  </a:cubicBezTo>
                  <a:cubicBezTo>
                    <a:pt x="9978" y="13692"/>
                    <a:pt x="9978" y="14046"/>
                    <a:pt x="9978" y="14636"/>
                  </a:cubicBezTo>
                  <a:cubicBezTo>
                    <a:pt x="9978" y="14872"/>
                    <a:pt x="9978" y="15226"/>
                    <a:pt x="9978" y="15462"/>
                  </a:cubicBezTo>
                  <a:cubicBezTo>
                    <a:pt x="9978" y="16052"/>
                    <a:pt x="10096" y="16643"/>
                    <a:pt x="9978" y="16997"/>
                  </a:cubicBezTo>
                  <a:cubicBezTo>
                    <a:pt x="9978" y="16997"/>
                    <a:pt x="9978" y="16997"/>
                    <a:pt x="9978" y="16997"/>
                  </a:cubicBezTo>
                  <a:cubicBezTo>
                    <a:pt x="9743" y="19475"/>
                    <a:pt x="7630" y="17705"/>
                    <a:pt x="6809" y="16879"/>
                  </a:cubicBezTo>
                  <a:cubicBezTo>
                    <a:pt x="6104" y="16052"/>
                    <a:pt x="5283" y="14872"/>
                    <a:pt x="5048" y="14282"/>
                  </a:cubicBezTo>
                  <a:cubicBezTo>
                    <a:pt x="5048" y="14164"/>
                    <a:pt x="4696" y="14046"/>
                    <a:pt x="4343" y="13810"/>
                  </a:cubicBezTo>
                  <a:cubicBezTo>
                    <a:pt x="3639" y="13456"/>
                    <a:pt x="2700" y="12984"/>
                    <a:pt x="2700" y="11567"/>
                  </a:cubicBezTo>
                  <a:cubicBezTo>
                    <a:pt x="2583" y="10741"/>
                    <a:pt x="2817" y="10033"/>
                    <a:pt x="2935" y="9561"/>
                  </a:cubicBezTo>
                  <a:cubicBezTo>
                    <a:pt x="2935" y="9325"/>
                    <a:pt x="3170" y="9325"/>
                    <a:pt x="3170" y="9207"/>
                  </a:cubicBezTo>
                  <a:cubicBezTo>
                    <a:pt x="2935" y="9207"/>
                    <a:pt x="2583" y="9207"/>
                    <a:pt x="2348" y="9325"/>
                  </a:cubicBezTo>
                  <a:cubicBezTo>
                    <a:pt x="2113" y="9325"/>
                    <a:pt x="1996" y="9443"/>
                    <a:pt x="1761" y="9443"/>
                  </a:cubicBezTo>
                  <a:cubicBezTo>
                    <a:pt x="1761" y="9915"/>
                    <a:pt x="1761" y="10387"/>
                    <a:pt x="1761" y="10859"/>
                  </a:cubicBezTo>
                  <a:cubicBezTo>
                    <a:pt x="1761" y="13338"/>
                    <a:pt x="2700" y="15698"/>
                    <a:pt x="4343" y="17233"/>
                  </a:cubicBezTo>
                  <a:cubicBezTo>
                    <a:pt x="4343" y="17233"/>
                    <a:pt x="4343" y="17233"/>
                    <a:pt x="4343" y="17233"/>
                  </a:cubicBezTo>
                  <a:cubicBezTo>
                    <a:pt x="4343" y="17233"/>
                    <a:pt x="4343" y="17233"/>
                    <a:pt x="4343" y="17233"/>
                  </a:cubicBezTo>
                  <a:cubicBezTo>
                    <a:pt x="5283" y="18295"/>
                    <a:pt x="6457" y="19003"/>
                    <a:pt x="7865" y="19475"/>
                  </a:cubicBezTo>
                  <a:cubicBezTo>
                    <a:pt x="8570" y="19357"/>
                    <a:pt x="9391" y="19003"/>
                    <a:pt x="10096" y="18885"/>
                  </a:cubicBezTo>
                  <a:cubicBezTo>
                    <a:pt x="11857" y="18531"/>
                    <a:pt x="13500" y="18177"/>
                    <a:pt x="15261" y="18767"/>
                  </a:cubicBezTo>
                  <a:cubicBezTo>
                    <a:pt x="15965" y="18413"/>
                    <a:pt x="16670" y="17941"/>
                    <a:pt x="17257" y="17351"/>
                  </a:cubicBezTo>
                  <a:cubicBezTo>
                    <a:pt x="17257" y="17233"/>
                    <a:pt x="17257" y="17233"/>
                    <a:pt x="17257" y="17233"/>
                  </a:cubicBezTo>
                  <a:cubicBezTo>
                    <a:pt x="17726" y="16879"/>
                    <a:pt x="18078" y="16289"/>
                    <a:pt x="18430" y="15816"/>
                  </a:cubicBezTo>
                  <a:cubicBezTo>
                    <a:pt x="18078" y="16052"/>
                    <a:pt x="17726" y="16289"/>
                    <a:pt x="17491" y="16525"/>
                  </a:cubicBezTo>
                  <a:cubicBezTo>
                    <a:pt x="17022" y="16643"/>
                    <a:pt x="16552" y="16643"/>
                    <a:pt x="16317" y="16525"/>
                  </a:cubicBezTo>
                  <a:cubicBezTo>
                    <a:pt x="16317" y="16525"/>
                    <a:pt x="16317" y="16525"/>
                    <a:pt x="16317" y="16525"/>
                  </a:cubicBezTo>
                  <a:cubicBezTo>
                    <a:pt x="16200" y="16525"/>
                    <a:pt x="16200" y="16407"/>
                    <a:pt x="16083" y="16407"/>
                  </a:cubicBezTo>
                  <a:cubicBezTo>
                    <a:pt x="16083" y="16407"/>
                    <a:pt x="16083" y="16407"/>
                    <a:pt x="16083" y="16407"/>
                  </a:cubicBezTo>
                  <a:cubicBezTo>
                    <a:pt x="15378" y="15462"/>
                    <a:pt x="15730" y="14282"/>
                    <a:pt x="16083" y="13102"/>
                  </a:cubicBezTo>
                  <a:cubicBezTo>
                    <a:pt x="16552" y="11921"/>
                    <a:pt x="16904" y="10623"/>
                    <a:pt x="15378" y="10151"/>
                  </a:cubicBezTo>
                  <a:cubicBezTo>
                    <a:pt x="15143" y="10033"/>
                    <a:pt x="14791" y="9915"/>
                    <a:pt x="14674" y="9797"/>
                  </a:cubicBezTo>
                  <a:cubicBezTo>
                    <a:pt x="13970" y="9443"/>
                    <a:pt x="13500" y="8970"/>
                    <a:pt x="13148" y="8498"/>
                  </a:cubicBezTo>
                  <a:cubicBezTo>
                    <a:pt x="12443" y="7200"/>
                    <a:pt x="12913" y="6492"/>
                    <a:pt x="13735" y="5548"/>
                  </a:cubicBezTo>
                  <a:cubicBezTo>
                    <a:pt x="13852" y="5430"/>
                    <a:pt x="14087" y="5311"/>
                    <a:pt x="14087" y="5193"/>
                  </a:cubicBezTo>
                  <a:cubicBezTo>
                    <a:pt x="13500" y="5193"/>
                    <a:pt x="12678" y="5193"/>
                    <a:pt x="12209" y="4131"/>
                  </a:cubicBezTo>
                  <a:cubicBezTo>
                    <a:pt x="12209" y="4131"/>
                    <a:pt x="12209" y="4131"/>
                    <a:pt x="12209" y="4131"/>
                  </a:cubicBezTo>
                  <a:cubicBezTo>
                    <a:pt x="12209" y="4013"/>
                    <a:pt x="12091" y="3777"/>
                    <a:pt x="12091" y="3659"/>
                  </a:cubicBezTo>
                  <a:cubicBezTo>
                    <a:pt x="12091" y="3659"/>
                    <a:pt x="12091" y="3659"/>
                    <a:pt x="12091" y="3659"/>
                  </a:cubicBezTo>
                  <a:cubicBezTo>
                    <a:pt x="11974" y="2715"/>
                    <a:pt x="11504" y="2361"/>
                    <a:pt x="10917" y="1652"/>
                  </a:cubicBezTo>
                  <a:cubicBezTo>
                    <a:pt x="10800" y="1652"/>
                    <a:pt x="10800" y="1652"/>
                    <a:pt x="10800" y="1652"/>
                  </a:cubicBezTo>
                  <a:cubicBezTo>
                    <a:pt x="10330" y="1652"/>
                    <a:pt x="9861" y="1652"/>
                    <a:pt x="9391" y="1770"/>
                  </a:cubicBezTo>
                  <a:close/>
                  <a:moveTo>
                    <a:pt x="1996" y="8380"/>
                  </a:moveTo>
                  <a:cubicBezTo>
                    <a:pt x="1996" y="8380"/>
                    <a:pt x="1996" y="8380"/>
                    <a:pt x="1996" y="8380"/>
                  </a:cubicBezTo>
                  <a:cubicBezTo>
                    <a:pt x="2113" y="8380"/>
                    <a:pt x="2113" y="8380"/>
                    <a:pt x="2113" y="8380"/>
                  </a:cubicBezTo>
                  <a:cubicBezTo>
                    <a:pt x="2583" y="8262"/>
                    <a:pt x="3052" y="8144"/>
                    <a:pt x="3404" y="8262"/>
                  </a:cubicBezTo>
                  <a:cubicBezTo>
                    <a:pt x="4226" y="8616"/>
                    <a:pt x="4109" y="8970"/>
                    <a:pt x="3874" y="9797"/>
                  </a:cubicBezTo>
                  <a:cubicBezTo>
                    <a:pt x="3757" y="10269"/>
                    <a:pt x="3639" y="10859"/>
                    <a:pt x="3639" y="11567"/>
                  </a:cubicBezTo>
                  <a:cubicBezTo>
                    <a:pt x="3639" y="12393"/>
                    <a:pt x="4226" y="12630"/>
                    <a:pt x="4813" y="12984"/>
                  </a:cubicBezTo>
                  <a:cubicBezTo>
                    <a:pt x="5283" y="13220"/>
                    <a:pt x="5752" y="13456"/>
                    <a:pt x="5987" y="13928"/>
                  </a:cubicBezTo>
                  <a:cubicBezTo>
                    <a:pt x="6222" y="14400"/>
                    <a:pt x="6926" y="15462"/>
                    <a:pt x="7630" y="16289"/>
                  </a:cubicBezTo>
                  <a:cubicBezTo>
                    <a:pt x="7748" y="16525"/>
                    <a:pt x="8922" y="17823"/>
                    <a:pt x="9039" y="16879"/>
                  </a:cubicBezTo>
                  <a:cubicBezTo>
                    <a:pt x="9039" y="16407"/>
                    <a:pt x="9039" y="15934"/>
                    <a:pt x="9039" y="15462"/>
                  </a:cubicBezTo>
                  <a:cubicBezTo>
                    <a:pt x="9039" y="15226"/>
                    <a:pt x="9039" y="14990"/>
                    <a:pt x="9039" y="14636"/>
                  </a:cubicBezTo>
                  <a:cubicBezTo>
                    <a:pt x="9039" y="14164"/>
                    <a:pt x="8922" y="13810"/>
                    <a:pt x="8922" y="13574"/>
                  </a:cubicBezTo>
                  <a:cubicBezTo>
                    <a:pt x="8804" y="12511"/>
                    <a:pt x="8804" y="12275"/>
                    <a:pt x="10213" y="10623"/>
                  </a:cubicBezTo>
                  <a:cubicBezTo>
                    <a:pt x="10448" y="10387"/>
                    <a:pt x="10683" y="10151"/>
                    <a:pt x="10683" y="9915"/>
                  </a:cubicBezTo>
                  <a:cubicBezTo>
                    <a:pt x="10800" y="9561"/>
                    <a:pt x="10683" y="9325"/>
                    <a:pt x="10448" y="8970"/>
                  </a:cubicBezTo>
                  <a:cubicBezTo>
                    <a:pt x="10330" y="8734"/>
                    <a:pt x="9978" y="8498"/>
                    <a:pt x="9626" y="8262"/>
                  </a:cubicBezTo>
                  <a:cubicBezTo>
                    <a:pt x="9157" y="8026"/>
                    <a:pt x="8570" y="7790"/>
                    <a:pt x="8100" y="7790"/>
                  </a:cubicBezTo>
                  <a:cubicBezTo>
                    <a:pt x="8100" y="7790"/>
                    <a:pt x="8100" y="7790"/>
                    <a:pt x="8100" y="7790"/>
                  </a:cubicBezTo>
                  <a:cubicBezTo>
                    <a:pt x="6104" y="7790"/>
                    <a:pt x="5635" y="7790"/>
                    <a:pt x="5635" y="6728"/>
                  </a:cubicBezTo>
                  <a:cubicBezTo>
                    <a:pt x="5517" y="5902"/>
                    <a:pt x="6926" y="5075"/>
                    <a:pt x="7513" y="4485"/>
                  </a:cubicBezTo>
                  <a:cubicBezTo>
                    <a:pt x="7865" y="4131"/>
                    <a:pt x="8100" y="3069"/>
                    <a:pt x="8217" y="2125"/>
                  </a:cubicBezTo>
                  <a:cubicBezTo>
                    <a:pt x="8335" y="2007"/>
                    <a:pt x="8335" y="2007"/>
                    <a:pt x="8335" y="2007"/>
                  </a:cubicBezTo>
                  <a:cubicBezTo>
                    <a:pt x="6809" y="2479"/>
                    <a:pt x="5517" y="3305"/>
                    <a:pt x="4461" y="4367"/>
                  </a:cubicBezTo>
                  <a:cubicBezTo>
                    <a:pt x="4343" y="4367"/>
                    <a:pt x="4343" y="4367"/>
                    <a:pt x="4343" y="4367"/>
                  </a:cubicBezTo>
                  <a:cubicBezTo>
                    <a:pt x="3287" y="5430"/>
                    <a:pt x="2465" y="6846"/>
                    <a:pt x="1996" y="8380"/>
                  </a:cubicBezTo>
                  <a:close/>
                  <a:moveTo>
                    <a:pt x="13735" y="19475"/>
                  </a:moveTo>
                  <a:cubicBezTo>
                    <a:pt x="13735" y="19475"/>
                    <a:pt x="13735" y="19475"/>
                    <a:pt x="13735" y="19475"/>
                  </a:cubicBezTo>
                  <a:cubicBezTo>
                    <a:pt x="12561" y="19357"/>
                    <a:pt x="11504" y="19593"/>
                    <a:pt x="10330" y="19830"/>
                  </a:cubicBezTo>
                  <a:cubicBezTo>
                    <a:pt x="10213" y="19830"/>
                    <a:pt x="9978" y="19830"/>
                    <a:pt x="9861" y="19948"/>
                  </a:cubicBezTo>
                  <a:cubicBezTo>
                    <a:pt x="10213" y="19948"/>
                    <a:pt x="10448" y="19948"/>
                    <a:pt x="10800" y="19948"/>
                  </a:cubicBezTo>
                  <a:cubicBezTo>
                    <a:pt x="11857" y="19948"/>
                    <a:pt x="12796" y="19830"/>
                    <a:pt x="13735" y="19475"/>
                  </a:cubicBezTo>
                  <a:close/>
                  <a:moveTo>
                    <a:pt x="19604" y="12748"/>
                  </a:moveTo>
                  <a:cubicBezTo>
                    <a:pt x="19604" y="12748"/>
                    <a:pt x="19604" y="12748"/>
                    <a:pt x="19604" y="12748"/>
                  </a:cubicBezTo>
                  <a:cubicBezTo>
                    <a:pt x="19604" y="12748"/>
                    <a:pt x="19722" y="12630"/>
                    <a:pt x="19722" y="12630"/>
                  </a:cubicBezTo>
                  <a:cubicBezTo>
                    <a:pt x="19839" y="12039"/>
                    <a:pt x="19957" y="11449"/>
                    <a:pt x="19957" y="10859"/>
                  </a:cubicBezTo>
                  <a:cubicBezTo>
                    <a:pt x="19957" y="8262"/>
                    <a:pt x="18900" y="6020"/>
                    <a:pt x="17257" y="4367"/>
                  </a:cubicBezTo>
                  <a:cubicBezTo>
                    <a:pt x="15965" y="3069"/>
                    <a:pt x="14204" y="2125"/>
                    <a:pt x="12326" y="1770"/>
                  </a:cubicBezTo>
                  <a:cubicBezTo>
                    <a:pt x="12678" y="2243"/>
                    <a:pt x="13030" y="2833"/>
                    <a:pt x="13030" y="3541"/>
                  </a:cubicBezTo>
                  <a:cubicBezTo>
                    <a:pt x="13030" y="3541"/>
                    <a:pt x="13030" y="3541"/>
                    <a:pt x="13030" y="3541"/>
                  </a:cubicBezTo>
                  <a:cubicBezTo>
                    <a:pt x="13148" y="3659"/>
                    <a:pt x="13148" y="3777"/>
                    <a:pt x="13148" y="3777"/>
                  </a:cubicBezTo>
                  <a:cubicBezTo>
                    <a:pt x="13265" y="4249"/>
                    <a:pt x="13735" y="4249"/>
                    <a:pt x="14087" y="4249"/>
                  </a:cubicBezTo>
                  <a:cubicBezTo>
                    <a:pt x="14674" y="4131"/>
                    <a:pt x="15026" y="4131"/>
                    <a:pt x="15261" y="4721"/>
                  </a:cubicBezTo>
                  <a:cubicBezTo>
                    <a:pt x="15378" y="5311"/>
                    <a:pt x="14909" y="5784"/>
                    <a:pt x="14557" y="6256"/>
                  </a:cubicBezTo>
                  <a:cubicBezTo>
                    <a:pt x="13970" y="6846"/>
                    <a:pt x="13500" y="7200"/>
                    <a:pt x="14087" y="7908"/>
                  </a:cubicBezTo>
                  <a:cubicBezTo>
                    <a:pt x="14204" y="8262"/>
                    <a:pt x="14674" y="8616"/>
                    <a:pt x="15143" y="8852"/>
                  </a:cubicBezTo>
                  <a:cubicBezTo>
                    <a:pt x="15261" y="8970"/>
                    <a:pt x="15496" y="9089"/>
                    <a:pt x="15613" y="9089"/>
                  </a:cubicBezTo>
                  <a:cubicBezTo>
                    <a:pt x="18196" y="9915"/>
                    <a:pt x="17609" y="11685"/>
                    <a:pt x="17022" y="13456"/>
                  </a:cubicBezTo>
                  <a:cubicBezTo>
                    <a:pt x="16787" y="14282"/>
                    <a:pt x="16435" y="15226"/>
                    <a:pt x="16787" y="15698"/>
                  </a:cubicBezTo>
                  <a:cubicBezTo>
                    <a:pt x="17022" y="15580"/>
                    <a:pt x="17022" y="15580"/>
                    <a:pt x="17022" y="15580"/>
                  </a:cubicBezTo>
                  <a:cubicBezTo>
                    <a:pt x="17257" y="15462"/>
                    <a:pt x="17609" y="15226"/>
                    <a:pt x="17961" y="14872"/>
                  </a:cubicBezTo>
                  <a:cubicBezTo>
                    <a:pt x="18548" y="14400"/>
                    <a:pt x="19135" y="13692"/>
                    <a:pt x="19604" y="12748"/>
                  </a:cubicBezTo>
                  <a:close/>
                  <a:moveTo>
                    <a:pt x="14204" y="5075"/>
                  </a:moveTo>
                  <a:cubicBezTo>
                    <a:pt x="14204" y="5075"/>
                    <a:pt x="14204" y="5075"/>
                    <a:pt x="14204" y="5075"/>
                  </a:cubicBezTo>
                  <a:cubicBezTo>
                    <a:pt x="14204" y="5075"/>
                    <a:pt x="14322" y="4957"/>
                    <a:pt x="14322" y="4957"/>
                  </a:cubicBezTo>
                  <a:cubicBezTo>
                    <a:pt x="14204" y="4839"/>
                    <a:pt x="14204" y="4957"/>
                    <a:pt x="14204" y="5075"/>
                  </a:cubicBezTo>
                  <a:close/>
                </a:path>
              </a:pathLst>
            </a:custGeom>
            <a:gradFill>
              <a:gsLst>
                <a:gs pos="95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 w="12700">
              <a:miter lim="400000"/>
            </a:ln>
          </p:spPr>
          <p:txBody>
            <a:bodyPr tIns="91439" bIns="91439"/>
            <a:lstStyle/>
            <a:p>
              <a:pPr>
                <a:defRPr>
                  <a:latin typeface="+mj-lt"/>
                  <a:ea typeface="+mj-ea"/>
                  <a:cs typeface="+mj-cs"/>
                  <a:sym typeface="Calibri" panose="020F0502020204030204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40496" y="655206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8178" y="1901056"/>
            <a:ext cx="27747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>
                <a:gradFill>
                  <a:gsLst>
                    <a:gs pos="95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此处添加标题</a:t>
            </a:r>
            <a:endParaRPr lang="en-US" altLang="zh-CN" sz="3200" dirty="0">
              <a:gradFill>
                <a:gsLst>
                  <a:gs pos="95000">
                    <a:srgbClr val="9A52B6"/>
                  </a:gs>
                  <a:gs pos="0">
                    <a:srgbClr val="435DF8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r"/>
            <a:r>
              <a:rPr lang="zh-CN" altLang="en-US" sz="3200" dirty="0">
                <a:gradFill>
                  <a:gsLst>
                    <a:gs pos="95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</a:gradFill>
                <a:cs typeface="+mn-ea"/>
                <a:sym typeface="+mn-lt"/>
              </a:rPr>
              <a:t>输入文字</a:t>
            </a:r>
            <a:endParaRPr lang="zh-CN" altLang="en-US" sz="3200" dirty="0">
              <a:gradFill>
                <a:gsLst>
                  <a:gs pos="95000">
                    <a:srgbClr val="9A52B6"/>
                  </a:gs>
                  <a:gs pos="0">
                    <a:srgbClr val="435DF8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772028" y="1877288"/>
            <a:ext cx="0" cy="1295400"/>
          </a:xfrm>
          <a:prstGeom prst="line">
            <a:avLst/>
          </a:prstGeom>
          <a:ln w="15875"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351148" y="1901056"/>
            <a:ext cx="5865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，内容请简洁，尽量生动，将你需要表达的意思表述清楚，不宜冗长，控制好字数，与设计排版相符合，保持美观大方。在这里添加你的详细小段落文本内容。</a:t>
            </a:r>
            <a:endParaRPr lang="en-US" altLang="zh-CN" sz="1200" dirty="0">
              <a:cs typeface="+mn-ea"/>
              <a:sym typeface="+mn-lt"/>
            </a:endParaRPr>
          </a:p>
          <a:p>
            <a:endParaRPr lang="en-US" altLang="zh-CN" sz="1200" dirty="0">
              <a:cs typeface="+mn-ea"/>
              <a:sym typeface="+mn-lt"/>
            </a:endParaRPr>
          </a:p>
          <a:p>
            <a:r>
              <a:rPr lang="zh-CN" altLang="en-US" sz="1200" dirty="0">
                <a:cs typeface="+mn-ea"/>
                <a:sym typeface="+mn-lt"/>
              </a:rPr>
              <a:t>与标题相关并符合整体语言风格内容请简洁，尽量生动，将你需要表达的意思表述清楚，不宜冗长，控制好字数，与设计排版相符合，保持美观大方。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617888"/>
            <a:ext cx="12192000" cy="2240112"/>
          </a:xfrm>
          <a:prstGeom prst="rect">
            <a:avLst/>
          </a:prstGeo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8843" y="3497832"/>
            <a:ext cx="4576382" cy="2240112"/>
            <a:chOff x="988843" y="3497832"/>
            <a:chExt cx="4576382" cy="2240112"/>
          </a:xfrm>
        </p:grpSpPr>
        <p:sp>
          <p:nvSpPr>
            <p:cNvPr id="15" name="矩形 14"/>
            <p:cNvSpPr/>
            <p:nvPr/>
          </p:nvSpPr>
          <p:spPr>
            <a:xfrm>
              <a:off x="988843" y="3497832"/>
              <a:ext cx="4576382" cy="22401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988843" y="3497832"/>
              <a:ext cx="1718262" cy="2240112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2812262" y="4017724"/>
              <a:ext cx="2647806" cy="1200329"/>
              <a:chOff x="2812262" y="3852109"/>
              <a:chExt cx="2647806" cy="1200329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816025" y="3852109"/>
                <a:ext cx="17182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95000">
                          <a:srgbClr val="9A52B6"/>
                        </a:gs>
                        <a:gs pos="0">
                          <a:srgbClr val="435DF8"/>
                        </a:gs>
                      </a:gsLst>
                      <a:lin ang="2700000" scaled="1"/>
                    </a:gradFill>
                    <a:cs typeface="+mn-ea"/>
                    <a:sym typeface="+mn-lt"/>
                  </a:rPr>
                  <a:t>此处添加标题</a:t>
                </a:r>
                <a:endParaRPr lang="zh-CN" altLang="en-US" dirty="0">
                  <a:gradFill>
                    <a:gsLst>
                      <a:gs pos="95000">
                        <a:srgbClr val="9A52B6"/>
                      </a:gs>
                      <a:gs pos="0">
                        <a:srgbClr val="435DF8"/>
                      </a:gs>
                    </a:gsLst>
                    <a:lin ang="27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812262" y="4221441"/>
                <a:ext cx="264780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cs typeface="+mn-ea"/>
                    <a:sym typeface="+mn-lt"/>
                  </a:rPr>
                  <a:t>在这里添加你的详细小段落文本内容，与标题相关并符合整体语言风格，内容请简洁，控制好字数，与设计排版相符合，保持美观大方。</a:t>
                </a:r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554068" y="3497832"/>
            <a:ext cx="4576382" cy="2240112"/>
            <a:chOff x="6554068" y="3497832"/>
            <a:chExt cx="4576382" cy="2240112"/>
          </a:xfrm>
        </p:grpSpPr>
        <p:sp>
          <p:nvSpPr>
            <p:cNvPr id="17" name="矩形 16"/>
            <p:cNvSpPr/>
            <p:nvPr/>
          </p:nvSpPr>
          <p:spPr>
            <a:xfrm>
              <a:off x="6554068" y="3497832"/>
              <a:ext cx="4576382" cy="22401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8377487" y="4017724"/>
              <a:ext cx="2647806" cy="1200329"/>
              <a:chOff x="2812262" y="3852109"/>
              <a:chExt cx="2647806" cy="1200329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2816025" y="3852109"/>
                <a:ext cx="17182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95000">
                          <a:srgbClr val="9A52B6"/>
                        </a:gs>
                        <a:gs pos="0">
                          <a:srgbClr val="435DF8"/>
                        </a:gs>
                      </a:gsLst>
                      <a:lin ang="2700000" scaled="1"/>
                    </a:gradFill>
                    <a:cs typeface="+mn-ea"/>
                    <a:sym typeface="+mn-lt"/>
                  </a:rPr>
                  <a:t>此处添加标题</a:t>
                </a:r>
                <a:endParaRPr lang="zh-CN" altLang="en-US" dirty="0">
                  <a:gradFill>
                    <a:gsLst>
                      <a:gs pos="95000">
                        <a:srgbClr val="9A52B6"/>
                      </a:gs>
                      <a:gs pos="0">
                        <a:srgbClr val="435DF8"/>
                      </a:gs>
                    </a:gsLst>
                    <a:lin ang="27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812262" y="4221441"/>
                <a:ext cx="264780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cs typeface="+mn-ea"/>
                    <a:sym typeface="+mn-lt"/>
                  </a:rPr>
                  <a:t>在这里添加你的详细小段落文本内容，与标题相关并符合整体语言风格，内容请简洁，控制好字数，与设计排版相符合，保持美观大方。</a:t>
                </a:r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6554069" y="3497832"/>
              <a:ext cx="1718261" cy="224011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8" grpId="0"/>
      <p:bldP spid="11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此处输入标题内容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the title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4360" y="1249679"/>
            <a:ext cx="11003280" cy="52641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14652" y="1638157"/>
            <a:ext cx="6762696" cy="914848"/>
            <a:chOff x="2714652" y="1638157"/>
            <a:chExt cx="6762696" cy="914848"/>
          </a:xfrm>
        </p:grpSpPr>
        <p:sp>
          <p:nvSpPr>
            <p:cNvPr id="9" name="矩形: 圆角 8"/>
            <p:cNvSpPr/>
            <p:nvPr/>
          </p:nvSpPr>
          <p:spPr>
            <a:xfrm>
              <a:off x="2714652" y="1638157"/>
              <a:ext cx="6762695" cy="9148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2714653" y="1638159"/>
              <a:ext cx="914400" cy="914846"/>
            </a:xfrm>
            <a:prstGeom prst="roundRect">
              <a:avLst/>
            </a:prstGeo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Freeform 227"/>
            <p:cNvSpPr/>
            <p:nvPr/>
          </p:nvSpPr>
          <p:spPr>
            <a:xfrm>
              <a:off x="2972505" y="1853972"/>
              <a:ext cx="398697" cy="483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58" y="3881"/>
                  </a:moveTo>
                  <a:cubicBezTo>
                    <a:pt x="19155" y="3713"/>
                    <a:pt x="19155" y="3713"/>
                    <a:pt x="18951" y="3713"/>
                  </a:cubicBezTo>
                  <a:cubicBezTo>
                    <a:pt x="12838" y="3713"/>
                    <a:pt x="12838" y="3713"/>
                    <a:pt x="12838" y="3713"/>
                  </a:cubicBezTo>
                  <a:cubicBezTo>
                    <a:pt x="12838" y="1688"/>
                    <a:pt x="12838" y="1688"/>
                    <a:pt x="12838" y="1688"/>
                  </a:cubicBezTo>
                  <a:cubicBezTo>
                    <a:pt x="12838" y="675"/>
                    <a:pt x="11819" y="0"/>
                    <a:pt x="10800" y="0"/>
                  </a:cubicBezTo>
                  <a:cubicBezTo>
                    <a:pt x="9781" y="0"/>
                    <a:pt x="8762" y="675"/>
                    <a:pt x="8762" y="1688"/>
                  </a:cubicBezTo>
                  <a:cubicBezTo>
                    <a:pt x="8762" y="3713"/>
                    <a:pt x="8762" y="3713"/>
                    <a:pt x="8762" y="3713"/>
                  </a:cubicBezTo>
                  <a:cubicBezTo>
                    <a:pt x="2649" y="3713"/>
                    <a:pt x="2649" y="3713"/>
                    <a:pt x="2649" y="3713"/>
                  </a:cubicBezTo>
                  <a:cubicBezTo>
                    <a:pt x="2038" y="3713"/>
                    <a:pt x="1426" y="4219"/>
                    <a:pt x="1426" y="4725"/>
                  </a:cubicBezTo>
                  <a:cubicBezTo>
                    <a:pt x="1426" y="7256"/>
                    <a:pt x="1426" y="7256"/>
                    <a:pt x="1426" y="7256"/>
                  </a:cubicBezTo>
                  <a:cubicBezTo>
                    <a:pt x="1426" y="7762"/>
                    <a:pt x="2038" y="8269"/>
                    <a:pt x="2649" y="8269"/>
                  </a:cubicBezTo>
                  <a:cubicBezTo>
                    <a:pt x="8762" y="8269"/>
                    <a:pt x="8762" y="8269"/>
                    <a:pt x="8762" y="8269"/>
                  </a:cubicBezTo>
                  <a:cubicBezTo>
                    <a:pt x="8762" y="10969"/>
                    <a:pt x="8762" y="10969"/>
                    <a:pt x="8762" y="10969"/>
                  </a:cubicBezTo>
                  <a:cubicBezTo>
                    <a:pt x="2649" y="10969"/>
                    <a:pt x="2649" y="10969"/>
                    <a:pt x="2649" y="10969"/>
                  </a:cubicBezTo>
                  <a:cubicBezTo>
                    <a:pt x="2445" y="10969"/>
                    <a:pt x="2445" y="11137"/>
                    <a:pt x="2242" y="11137"/>
                  </a:cubicBezTo>
                  <a:cubicBezTo>
                    <a:pt x="2242" y="11137"/>
                    <a:pt x="2242" y="11137"/>
                    <a:pt x="2242" y="11137"/>
                  </a:cubicBezTo>
                  <a:cubicBezTo>
                    <a:pt x="0" y="12994"/>
                    <a:pt x="0" y="12994"/>
                    <a:pt x="0" y="12994"/>
                  </a:cubicBezTo>
                  <a:cubicBezTo>
                    <a:pt x="0" y="13162"/>
                    <a:pt x="0" y="13162"/>
                    <a:pt x="0" y="13331"/>
                  </a:cubicBezTo>
                  <a:cubicBezTo>
                    <a:pt x="0" y="13331"/>
                    <a:pt x="0" y="13500"/>
                    <a:pt x="0" y="13500"/>
                  </a:cubicBezTo>
                  <a:cubicBezTo>
                    <a:pt x="2242" y="15525"/>
                    <a:pt x="2242" y="15525"/>
                    <a:pt x="2242" y="15525"/>
                  </a:cubicBezTo>
                  <a:cubicBezTo>
                    <a:pt x="2445" y="15525"/>
                    <a:pt x="2445" y="15525"/>
                    <a:pt x="2649" y="15525"/>
                  </a:cubicBezTo>
                  <a:cubicBezTo>
                    <a:pt x="8762" y="15525"/>
                    <a:pt x="8762" y="15525"/>
                    <a:pt x="8762" y="15525"/>
                  </a:cubicBezTo>
                  <a:cubicBezTo>
                    <a:pt x="8762" y="21600"/>
                    <a:pt x="8762" y="21600"/>
                    <a:pt x="8762" y="21600"/>
                  </a:cubicBezTo>
                  <a:cubicBezTo>
                    <a:pt x="12838" y="21600"/>
                    <a:pt x="12838" y="21600"/>
                    <a:pt x="12838" y="21600"/>
                  </a:cubicBezTo>
                  <a:cubicBezTo>
                    <a:pt x="12838" y="15525"/>
                    <a:pt x="12838" y="15525"/>
                    <a:pt x="12838" y="15525"/>
                  </a:cubicBezTo>
                  <a:cubicBezTo>
                    <a:pt x="18951" y="15525"/>
                    <a:pt x="18951" y="15525"/>
                    <a:pt x="18951" y="15525"/>
                  </a:cubicBezTo>
                  <a:cubicBezTo>
                    <a:pt x="19562" y="15525"/>
                    <a:pt x="20174" y="15187"/>
                    <a:pt x="20174" y="14512"/>
                  </a:cubicBezTo>
                  <a:cubicBezTo>
                    <a:pt x="20174" y="11981"/>
                    <a:pt x="20174" y="11981"/>
                    <a:pt x="20174" y="11981"/>
                  </a:cubicBezTo>
                  <a:cubicBezTo>
                    <a:pt x="20174" y="11475"/>
                    <a:pt x="19562" y="10969"/>
                    <a:pt x="18951" y="10969"/>
                  </a:cubicBezTo>
                  <a:cubicBezTo>
                    <a:pt x="12838" y="10969"/>
                    <a:pt x="12838" y="10969"/>
                    <a:pt x="12838" y="10969"/>
                  </a:cubicBezTo>
                  <a:cubicBezTo>
                    <a:pt x="12838" y="8269"/>
                    <a:pt x="12838" y="8269"/>
                    <a:pt x="12838" y="8269"/>
                  </a:cubicBezTo>
                  <a:cubicBezTo>
                    <a:pt x="18951" y="8269"/>
                    <a:pt x="18951" y="8269"/>
                    <a:pt x="18951" y="8269"/>
                  </a:cubicBezTo>
                  <a:cubicBezTo>
                    <a:pt x="19155" y="8269"/>
                    <a:pt x="19155" y="8269"/>
                    <a:pt x="19358" y="8100"/>
                  </a:cubicBezTo>
                  <a:cubicBezTo>
                    <a:pt x="19358" y="8100"/>
                    <a:pt x="19358" y="8100"/>
                    <a:pt x="19358" y="8100"/>
                  </a:cubicBezTo>
                  <a:cubicBezTo>
                    <a:pt x="21600" y="6244"/>
                    <a:pt x="21600" y="6244"/>
                    <a:pt x="21600" y="6244"/>
                  </a:cubicBezTo>
                  <a:cubicBezTo>
                    <a:pt x="21600" y="6244"/>
                    <a:pt x="21600" y="6075"/>
                    <a:pt x="21600" y="6075"/>
                  </a:cubicBezTo>
                  <a:cubicBezTo>
                    <a:pt x="21600" y="5906"/>
                    <a:pt x="21600" y="5737"/>
                    <a:pt x="21600" y="5737"/>
                  </a:cubicBezTo>
                  <a:lnTo>
                    <a:pt x="19358" y="3881"/>
                  </a:lnTo>
                  <a:close/>
                  <a:moveTo>
                    <a:pt x="9781" y="1688"/>
                  </a:moveTo>
                  <a:cubicBezTo>
                    <a:pt x="9781" y="1181"/>
                    <a:pt x="10189" y="844"/>
                    <a:pt x="10800" y="844"/>
                  </a:cubicBezTo>
                  <a:cubicBezTo>
                    <a:pt x="11411" y="844"/>
                    <a:pt x="11819" y="1181"/>
                    <a:pt x="11819" y="1688"/>
                  </a:cubicBezTo>
                  <a:cubicBezTo>
                    <a:pt x="11819" y="3713"/>
                    <a:pt x="11819" y="3713"/>
                    <a:pt x="11819" y="3713"/>
                  </a:cubicBezTo>
                  <a:cubicBezTo>
                    <a:pt x="9781" y="3713"/>
                    <a:pt x="9781" y="3713"/>
                    <a:pt x="9781" y="3713"/>
                  </a:cubicBezTo>
                  <a:lnTo>
                    <a:pt x="9781" y="1688"/>
                  </a:lnTo>
                  <a:close/>
                  <a:moveTo>
                    <a:pt x="11819" y="20756"/>
                  </a:moveTo>
                  <a:cubicBezTo>
                    <a:pt x="9781" y="20756"/>
                    <a:pt x="9781" y="20756"/>
                    <a:pt x="9781" y="20756"/>
                  </a:cubicBezTo>
                  <a:cubicBezTo>
                    <a:pt x="9781" y="15525"/>
                    <a:pt x="9781" y="15525"/>
                    <a:pt x="9781" y="15525"/>
                  </a:cubicBezTo>
                  <a:cubicBezTo>
                    <a:pt x="11819" y="15525"/>
                    <a:pt x="11819" y="15525"/>
                    <a:pt x="11819" y="15525"/>
                  </a:cubicBezTo>
                  <a:lnTo>
                    <a:pt x="11819" y="20756"/>
                  </a:lnTo>
                  <a:close/>
                  <a:moveTo>
                    <a:pt x="19155" y="11812"/>
                  </a:moveTo>
                  <a:cubicBezTo>
                    <a:pt x="19155" y="14850"/>
                    <a:pt x="19155" y="14850"/>
                    <a:pt x="19155" y="14850"/>
                  </a:cubicBezTo>
                  <a:cubicBezTo>
                    <a:pt x="2853" y="14850"/>
                    <a:pt x="2853" y="14850"/>
                    <a:pt x="2853" y="14850"/>
                  </a:cubicBezTo>
                  <a:cubicBezTo>
                    <a:pt x="1019" y="13331"/>
                    <a:pt x="1019" y="13331"/>
                    <a:pt x="1019" y="13331"/>
                  </a:cubicBezTo>
                  <a:cubicBezTo>
                    <a:pt x="2853" y="11812"/>
                    <a:pt x="2853" y="11812"/>
                    <a:pt x="2853" y="11812"/>
                  </a:cubicBezTo>
                  <a:lnTo>
                    <a:pt x="19155" y="11812"/>
                  </a:lnTo>
                  <a:close/>
                  <a:moveTo>
                    <a:pt x="9781" y="10969"/>
                  </a:moveTo>
                  <a:cubicBezTo>
                    <a:pt x="9781" y="8269"/>
                    <a:pt x="9781" y="8269"/>
                    <a:pt x="9781" y="8269"/>
                  </a:cubicBezTo>
                  <a:cubicBezTo>
                    <a:pt x="11819" y="8269"/>
                    <a:pt x="11819" y="8269"/>
                    <a:pt x="11819" y="8269"/>
                  </a:cubicBezTo>
                  <a:cubicBezTo>
                    <a:pt x="11819" y="10969"/>
                    <a:pt x="11819" y="10969"/>
                    <a:pt x="11819" y="10969"/>
                  </a:cubicBezTo>
                  <a:lnTo>
                    <a:pt x="9781" y="10969"/>
                  </a:lnTo>
                  <a:close/>
                  <a:moveTo>
                    <a:pt x="18747" y="7425"/>
                  </a:moveTo>
                  <a:cubicBezTo>
                    <a:pt x="2445" y="7425"/>
                    <a:pt x="2445" y="7425"/>
                    <a:pt x="2445" y="7425"/>
                  </a:cubicBezTo>
                  <a:cubicBezTo>
                    <a:pt x="2445" y="4556"/>
                    <a:pt x="2445" y="4556"/>
                    <a:pt x="2445" y="4556"/>
                  </a:cubicBezTo>
                  <a:cubicBezTo>
                    <a:pt x="18747" y="4556"/>
                    <a:pt x="18747" y="4556"/>
                    <a:pt x="18747" y="4556"/>
                  </a:cubicBezTo>
                  <a:cubicBezTo>
                    <a:pt x="20581" y="6075"/>
                    <a:pt x="20581" y="6075"/>
                    <a:pt x="20581" y="6075"/>
                  </a:cubicBezTo>
                  <a:lnTo>
                    <a:pt x="18747" y="74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3719053" y="1713347"/>
              <a:ext cx="5758295" cy="764469"/>
              <a:chOff x="4620424" y="1642047"/>
              <a:chExt cx="5758295" cy="76446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620424" y="1642047"/>
                <a:ext cx="162768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cs typeface="+mn-ea"/>
                    <a:sym typeface="+mn-lt"/>
                  </a:rPr>
                  <a:t>此处添加标题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4620424" y="1944851"/>
                <a:ext cx="57582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cs typeface="+mn-ea"/>
                    <a:sym typeface="+mn-lt"/>
                  </a:rPr>
                  <a:t>在这里添加你的详细小段落文本内容，与标题相关并符合整体语言风格，内容请简洁，尽量生动，将你需要表达的意思表述清楚，不宜冗长，控制好字数。</a:t>
                </a:r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6" name="椭圆 145"/>
          <p:cNvSpPr/>
          <p:nvPr/>
        </p:nvSpPr>
        <p:spPr>
          <a:xfrm rot="5400000">
            <a:off x="1618974" y="3695988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7" name="椭圆 146"/>
          <p:cNvSpPr/>
          <p:nvPr/>
        </p:nvSpPr>
        <p:spPr>
          <a:xfrm rot="5400000">
            <a:off x="1618974" y="3845770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8" name="椭圆 147"/>
          <p:cNvSpPr/>
          <p:nvPr/>
        </p:nvSpPr>
        <p:spPr>
          <a:xfrm rot="5400000">
            <a:off x="1618974" y="3995552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1" name="椭圆 150"/>
          <p:cNvSpPr/>
          <p:nvPr/>
        </p:nvSpPr>
        <p:spPr>
          <a:xfrm rot="5400000">
            <a:off x="10501963" y="369598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2" name="椭圆 151"/>
          <p:cNvSpPr/>
          <p:nvPr/>
        </p:nvSpPr>
        <p:spPr>
          <a:xfrm rot="5400000">
            <a:off x="10501963" y="3845771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3" name="椭圆 152"/>
          <p:cNvSpPr/>
          <p:nvPr/>
        </p:nvSpPr>
        <p:spPr>
          <a:xfrm rot="5400000">
            <a:off x="10501963" y="3995553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0" name="椭圆 159"/>
          <p:cNvSpPr/>
          <p:nvPr/>
        </p:nvSpPr>
        <p:spPr>
          <a:xfrm rot="16200000">
            <a:off x="1618974" y="444489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" name="椭圆 160"/>
          <p:cNvSpPr/>
          <p:nvPr/>
        </p:nvSpPr>
        <p:spPr>
          <a:xfrm rot="16200000">
            <a:off x="1618974" y="4295117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2" name="椭圆 161"/>
          <p:cNvSpPr/>
          <p:nvPr/>
        </p:nvSpPr>
        <p:spPr>
          <a:xfrm rot="16200000">
            <a:off x="1618974" y="4145335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4" name="椭圆 163"/>
          <p:cNvSpPr/>
          <p:nvPr/>
        </p:nvSpPr>
        <p:spPr>
          <a:xfrm rot="16200000">
            <a:off x="10501964" y="4444900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5" name="椭圆 164"/>
          <p:cNvSpPr/>
          <p:nvPr/>
        </p:nvSpPr>
        <p:spPr>
          <a:xfrm rot="16200000">
            <a:off x="10501964" y="4295118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6" name="椭圆 165"/>
          <p:cNvSpPr/>
          <p:nvPr/>
        </p:nvSpPr>
        <p:spPr>
          <a:xfrm rot="16200000">
            <a:off x="10501964" y="4145336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14652" y="4019408"/>
            <a:ext cx="6762696" cy="914848"/>
            <a:chOff x="2714652" y="4019408"/>
            <a:chExt cx="6762696" cy="914848"/>
          </a:xfrm>
        </p:grpSpPr>
        <p:sp>
          <p:nvSpPr>
            <p:cNvPr id="138" name="矩形: 圆角 137"/>
            <p:cNvSpPr/>
            <p:nvPr/>
          </p:nvSpPr>
          <p:spPr>
            <a:xfrm>
              <a:off x="2714652" y="4019408"/>
              <a:ext cx="6762695" cy="9148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矩形: 圆角 138"/>
            <p:cNvSpPr/>
            <p:nvPr/>
          </p:nvSpPr>
          <p:spPr>
            <a:xfrm>
              <a:off x="2714653" y="4019410"/>
              <a:ext cx="914400" cy="914846"/>
            </a:xfrm>
            <a:prstGeom prst="roundRect">
              <a:avLst/>
            </a:prstGeo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3719053" y="4094598"/>
              <a:ext cx="5758295" cy="764469"/>
              <a:chOff x="4620424" y="1642047"/>
              <a:chExt cx="5758295" cy="764469"/>
            </a:xfrm>
          </p:grpSpPr>
          <p:sp>
            <p:nvSpPr>
              <p:cNvPr id="142" name="文本框 141"/>
              <p:cNvSpPr txBox="1"/>
              <p:nvPr/>
            </p:nvSpPr>
            <p:spPr>
              <a:xfrm>
                <a:off x="4620424" y="1642047"/>
                <a:ext cx="162768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cs typeface="+mn-ea"/>
                    <a:sym typeface="+mn-lt"/>
                  </a:rPr>
                  <a:t>此处添加标题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143" name="文本框 142"/>
              <p:cNvSpPr txBox="1"/>
              <p:nvPr/>
            </p:nvSpPr>
            <p:spPr>
              <a:xfrm>
                <a:off x="4620424" y="1944851"/>
                <a:ext cx="57582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cs typeface="+mn-ea"/>
                    <a:sym typeface="+mn-lt"/>
                  </a:rPr>
                  <a:t>在这里添加你的详细小段落文本内容，与标题相关并符合整体语言风格，内容请简洁，尽量生动，将你需要表达的意思表述清楚，不宜冗长，控制好字数。</a:t>
                </a:r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67" name="Freeform 104"/>
            <p:cNvSpPr/>
            <p:nvPr/>
          </p:nvSpPr>
          <p:spPr>
            <a:xfrm>
              <a:off x="2979736" y="4235223"/>
              <a:ext cx="384234" cy="483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0" h="21433" extrusionOk="0">
                  <a:moveTo>
                    <a:pt x="18245" y="16410"/>
                  </a:moveTo>
                  <a:cubicBezTo>
                    <a:pt x="18245" y="4856"/>
                    <a:pt x="18245" y="4856"/>
                    <a:pt x="18245" y="4856"/>
                  </a:cubicBezTo>
                  <a:cubicBezTo>
                    <a:pt x="20761" y="2847"/>
                    <a:pt x="20761" y="2847"/>
                    <a:pt x="20761" y="2847"/>
                  </a:cubicBezTo>
                  <a:cubicBezTo>
                    <a:pt x="21600" y="2177"/>
                    <a:pt x="21600" y="1173"/>
                    <a:pt x="20761" y="503"/>
                  </a:cubicBezTo>
                  <a:cubicBezTo>
                    <a:pt x="19922" y="-167"/>
                    <a:pt x="18664" y="-167"/>
                    <a:pt x="17825" y="503"/>
                  </a:cubicBezTo>
                  <a:cubicBezTo>
                    <a:pt x="15309" y="2512"/>
                    <a:pt x="15309" y="2512"/>
                    <a:pt x="15309" y="2512"/>
                  </a:cubicBezTo>
                  <a:cubicBezTo>
                    <a:pt x="1258" y="2512"/>
                    <a:pt x="1258" y="2512"/>
                    <a:pt x="1258" y="2512"/>
                  </a:cubicBezTo>
                  <a:cubicBezTo>
                    <a:pt x="629" y="2512"/>
                    <a:pt x="0" y="2847"/>
                    <a:pt x="0" y="3517"/>
                  </a:cubicBezTo>
                  <a:cubicBezTo>
                    <a:pt x="0" y="20428"/>
                    <a:pt x="0" y="20428"/>
                    <a:pt x="0" y="20428"/>
                  </a:cubicBezTo>
                  <a:cubicBezTo>
                    <a:pt x="0" y="20931"/>
                    <a:pt x="629" y="21433"/>
                    <a:pt x="1258" y="21433"/>
                  </a:cubicBezTo>
                  <a:cubicBezTo>
                    <a:pt x="11953" y="21433"/>
                    <a:pt x="11953" y="21433"/>
                    <a:pt x="11953" y="21433"/>
                  </a:cubicBezTo>
                  <a:cubicBezTo>
                    <a:pt x="11953" y="21433"/>
                    <a:pt x="12163" y="21433"/>
                    <a:pt x="12163" y="21266"/>
                  </a:cubicBezTo>
                  <a:cubicBezTo>
                    <a:pt x="18035" y="16745"/>
                    <a:pt x="18035" y="16745"/>
                    <a:pt x="18035" y="16745"/>
                  </a:cubicBezTo>
                  <a:cubicBezTo>
                    <a:pt x="18035" y="16745"/>
                    <a:pt x="18245" y="16577"/>
                    <a:pt x="18245" y="16410"/>
                  </a:cubicBezTo>
                  <a:close/>
                  <a:moveTo>
                    <a:pt x="18454" y="1005"/>
                  </a:moveTo>
                  <a:cubicBezTo>
                    <a:pt x="18874" y="838"/>
                    <a:pt x="19083" y="838"/>
                    <a:pt x="19293" y="838"/>
                  </a:cubicBezTo>
                  <a:cubicBezTo>
                    <a:pt x="19503" y="838"/>
                    <a:pt x="19713" y="838"/>
                    <a:pt x="20132" y="1005"/>
                  </a:cubicBezTo>
                  <a:cubicBezTo>
                    <a:pt x="20132" y="1173"/>
                    <a:pt x="20342" y="1340"/>
                    <a:pt x="20342" y="1675"/>
                  </a:cubicBezTo>
                  <a:cubicBezTo>
                    <a:pt x="20342" y="1842"/>
                    <a:pt x="20132" y="2010"/>
                    <a:pt x="20132" y="2177"/>
                  </a:cubicBezTo>
                  <a:cubicBezTo>
                    <a:pt x="9856" y="10214"/>
                    <a:pt x="9856" y="10214"/>
                    <a:pt x="9856" y="10214"/>
                  </a:cubicBezTo>
                  <a:cubicBezTo>
                    <a:pt x="8388" y="10214"/>
                    <a:pt x="8388" y="10214"/>
                    <a:pt x="8388" y="10214"/>
                  </a:cubicBezTo>
                  <a:cubicBezTo>
                    <a:pt x="8388" y="9042"/>
                    <a:pt x="8388" y="9042"/>
                    <a:pt x="8388" y="9042"/>
                  </a:cubicBezTo>
                  <a:lnTo>
                    <a:pt x="18454" y="1005"/>
                  </a:lnTo>
                  <a:close/>
                  <a:moveTo>
                    <a:pt x="11953" y="20428"/>
                  </a:moveTo>
                  <a:cubicBezTo>
                    <a:pt x="11953" y="16410"/>
                    <a:pt x="11953" y="16410"/>
                    <a:pt x="11953" y="16410"/>
                  </a:cubicBezTo>
                  <a:cubicBezTo>
                    <a:pt x="16986" y="16410"/>
                    <a:pt x="16986" y="16410"/>
                    <a:pt x="16986" y="16410"/>
                  </a:cubicBezTo>
                  <a:lnTo>
                    <a:pt x="11953" y="20428"/>
                  </a:lnTo>
                  <a:close/>
                  <a:moveTo>
                    <a:pt x="17196" y="15740"/>
                  </a:moveTo>
                  <a:cubicBezTo>
                    <a:pt x="12163" y="15740"/>
                    <a:pt x="12163" y="15740"/>
                    <a:pt x="12163" y="15740"/>
                  </a:cubicBezTo>
                  <a:cubicBezTo>
                    <a:pt x="11534" y="15740"/>
                    <a:pt x="10905" y="16075"/>
                    <a:pt x="10905" y="16745"/>
                  </a:cubicBezTo>
                  <a:cubicBezTo>
                    <a:pt x="10905" y="20596"/>
                    <a:pt x="10905" y="20596"/>
                    <a:pt x="10905" y="20596"/>
                  </a:cubicBezTo>
                  <a:cubicBezTo>
                    <a:pt x="1049" y="20596"/>
                    <a:pt x="1049" y="20596"/>
                    <a:pt x="1049" y="20596"/>
                  </a:cubicBezTo>
                  <a:cubicBezTo>
                    <a:pt x="1049" y="3182"/>
                    <a:pt x="1049" y="3182"/>
                    <a:pt x="1049" y="3182"/>
                  </a:cubicBezTo>
                  <a:cubicBezTo>
                    <a:pt x="14260" y="3182"/>
                    <a:pt x="14260" y="3182"/>
                    <a:pt x="14260" y="3182"/>
                  </a:cubicBezTo>
                  <a:cubicBezTo>
                    <a:pt x="7550" y="8707"/>
                    <a:pt x="7550" y="8707"/>
                    <a:pt x="7550" y="8707"/>
                  </a:cubicBezTo>
                  <a:cubicBezTo>
                    <a:pt x="7550" y="8707"/>
                    <a:pt x="7550" y="8875"/>
                    <a:pt x="7550" y="8875"/>
                  </a:cubicBezTo>
                  <a:cubicBezTo>
                    <a:pt x="7550" y="10717"/>
                    <a:pt x="7550" y="10717"/>
                    <a:pt x="7550" y="10717"/>
                  </a:cubicBezTo>
                  <a:cubicBezTo>
                    <a:pt x="7550" y="10717"/>
                    <a:pt x="7550" y="10884"/>
                    <a:pt x="7550" y="10884"/>
                  </a:cubicBezTo>
                  <a:cubicBezTo>
                    <a:pt x="7759" y="11052"/>
                    <a:pt x="7759" y="11052"/>
                    <a:pt x="7969" y="11052"/>
                  </a:cubicBezTo>
                  <a:cubicBezTo>
                    <a:pt x="10066" y="11052"/>
                    <a:pt x="10066" y="11052"/>
                    <a:pt x="10066" y="11052"/>
                  </a:cubicBezTo>
                  <a:cubicBezTo>
                    <a:pt x="10276" y="11052"/>
                    <a:pt x="10276" y="11052"/>
                    <a:pt x="10485" y="10884"/>
                  </a:cubicBezTo>
                  <a:cubicBezTo>
                    <a:pt x="10485" y="10884"/>
                    <a:pt x="10485" y="10884"/>
                    <a:pt x="10485" y="10884"/>
                  </a:cubicBezTo>
                  <a:cubicBezTo>
                    <a:pt x="17196" y="5526"/>
                    <a:pt x="17196" y="5526"/>
                    <a:pt x="17196" y="5526"/>
                  </a:cubicBezTo>
                  <a:lnTo>
                    <a:pt x="17196" y="1574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14652" y="5210533"/>
            <a:ext cx="6762696" cy="914848"/>
            <a:chOff x="2714652" y="5210533"/>
            <a:chExt cx="6762696" cy="914848"/>
          </a:xfrm>
        </p:grpSpPr>
        <p:sp>
          <p:nvSpPr>
            <p:cNvPr id="124" name="矩形: 圆角 123"/>
            <p:cNvSpPr/>
            <p:nvPr/>
          </p:nvSpPr>
          <p:spPr>
            <a:xfrm>
              <a:off x="2714652" y="5210533"/>
              <a:ext cx="6762695" cy="9148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矩形: 圆角 124"/>
            <p:cNvSpPr/>
            <p:nvPr/>
          </p:nvSpPr>
          <p:spPr>
            <a:xfrm>
              <a:off x="2714653" y="5210535"/>
              <a:ext cx="914400" cy="914846"/>
            </a:xfrm>
            <a:prstGeom prst="roundRect">
              <a:avLst/>
            </a:prstGeo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3719053" y="5285723"/>
              <a:ext cx="5758295" cy="764469"/>
              <a:chOff x="4620424" y="1642047"/>
              <a:chExt cx="5758295" cy="764469"/>
            </a:xfrm>
          </p:grpSpPr>
          <p:sp>
            <p:nvSpPr>
              <p:cNvPr id="128" name="文本框 127"/>
              <p:cNvSpPr txBox="1"/>
              <p:nvPr/>
            </p:nvSpPr>
            <p:spPr>
              <a:xfrm>
                <a:off x="4620424" y="1642047"/>
                <a:ext cx="162768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cs typeface="+mn-ea"/>
                    <a:sym typeface="+mn-lt"/>
                  </a:rPr>
                  <a:t>此处添加标题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129" name="文本框 128"/>
              <p:cNvSpPr txBox="1"/>
              <p:nvPr/>
            </p:nvSpPr>
            <p:spPr>
              <a:xfrm>
                <a:off x="4620424" y="1944851"/>
                <a:ext cx="57582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cs typeface="+mn-ea"/>
                    <a:sym typeface="+mn-lt"/>
                  </a:rPr>
                  <a:t>在这里添加你的详细小段落文本内容，与标题相关并符合整体语言风格，内容请简洁，尽量生动，将你需要表达的意思表述清楚，不宜冗长，控制好字数。</a:t>
                </a:r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2986496" y="5426348"/>
              <a:ext cx="370714" cy="483221"/>
              <a:chOff x="19802744" y="6798371"/>
              <a:chExt cx="424175" cy="552906"/>
            </a:xfrm>
          </p:grpSpPr>
          <p:sp>
            <p:nvSpPr>
              <p:cNvPr id="168" name="Freeform 111"/>
              <p:cNvSpPr/>
              <p:nvPr/>
            </p:nvSpPr>
            <p:spPr>
              <a:xfrm>
                <a:off x="19802744" y="6798371"/>
                <a:ext cx="424175" cy="5529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8" extrusionOk="0">
                    <a:moveTo>
                      <a:pt x="21600" y="8227"/>
                    </a:moveTo>
                    <a:cubicBezTo>
                      <a:pt x="21600" y="8058"/>
                      <a:pt x="21380" y="7889"/>
                      <a:pt x="21380" y="7720"/>
                    </a:cubicBezTo>
                    <a:cubicBezTo>
                      <a:pt x="19616" y="6370"/>
                      <a:pt x="19616" y="6370"/>
                      <a:pt x="19616" y="6370"/>
                    </a:cubicBezTo>
                    <a:cubicBezTo>
                      <a:pt x="20278" y="4514"/>
                      <a:pt x="20278" y="4514"/>
                      <a:pt x="20278" y="4514"/>
                    </a:cubicBezTo>
                    <a:cubicBezTo>
                      <a:pt x="20278" y="4345"/>
                      <a:pt x="20278" y="4177"/>
                      <a:pt x="20057" y="4008"/>
                    </a:cubicBezTo>
                    <a:cubicBezTo>
                      <a:pt x="20057" y="4008"/>
                      <a:pt x="19837" y="3839"/>
                      <a:pt x="19616" y="3839"/>
                    </a:cubicBezTo>
                    <a:cubicBezTo>
                      <a:pt x="17192" y="3333"/>
                      <a:pt x="17192" y="3333"/>
                      <a:pt x="17192" y="3333"/>
                    </a:cubicBezTo>
                    <a:cubicBezTo>
                      <a:pt x="16531" y="1477"/>
                      <a:pt x="16531" y="1477"/>
                      <a:pt x="16531" y="1477"/>
                    </a:cubicBezTo>
                    <a:cubicBezTo>
                      <a:pt x="16531" y="1308"/>
                      <a:pt x="16310" y="1139"/>
                      <a:pt x="16090" y="1139"/>
                    </a:cubicBezTo>
                    <a:cubicBezTo>
                      <a:pt x="16090" y="971"/>
                      <a:pt x="15869" y="971"/>
                      <a:pt x="15649" y="971"/>
                    </a:cubicBezTo>
                    <a:cubicBezTo>
                      <a:pt x="13224" y="1477"/>
                      <a:pt x="13224" y="1477"/>
                      <a:pt x="13224" y="1477"/>
                    </a:cubicBezTo>
                    <a:cubicBezTo>
                      <a:pt x="11461" y="127"/>
                      <a:pt x="11461" y="127"/>
                      <a:pt x="11461" y="127"/>
                    </a:cubicBezTo>
                    <a:cubicBezTo>
                      <a:pt x="11020" y="-42"/>
                      <a:pt x="10580" y="-42"/>
                      <a:pt x="10139" y="127"/>
                    </a:cubicBezTo>
                    <a:cubicBezTo>
                      <a:pt x="8376" y="1477"/>
                      <a:pt x="8376" y="1477"/>
                      <a:pt x="8376" y="1477"/>
                    </a:cubicBezTo>
                    <a:cubicBezTo>
                      <a:pt x="5951" y="971"/>
                      <a:pt x="5951" y="971"/>
                      <a:pt x="5951" y="971"/>
                    </a:cubicBezTo>
                    <a:cubicBezTo>
                      <a:pt x="5951" y="971"/>
                      <a:pt x="5510" y="971"/>
                      <a:pt x="5510" y="1139"/>
                    </a:cubicBezTo>
                    <a:cubicBezTo>
                      <a:pt x="5290" y="1139"/>
                      <a:pt x="5069" y="1308"/>
                      <a:pt x="5069" y="1477"/>
                    </a:cubicBezTo>
                    <a:cubicBezTo>
                      <a:pt x="4408" y="3333"/>
                      <a:pt x="4408" y="3333"/>
                      <a:pt x="4408" y="3333"/>
                    </a:cubicBezTo>
                    <a:cubicBezTo>
                      <a:pt x="1984" y="3839"/>
                      <a:pt x="1984" y="3839"/>
                      <a:pt x="1984" y="3839"/>
                    </a:cubicBezTo>
                    <a:cubicBezTo>
                      <a:pt x="1763" y="3839"/>
                      <a:pt x="1543" y="4008"/>
                      <a:pt x="1543" y="4008"/>
                    </a:cubicBezTo>
                    <a:cubicBezTo>
                      <a:pt x="1322" y="4177"/>
                      <a:pt x="1322" y="4345"/>
                      <a:pt x="1322" y="4514"/>
                    </a:cubicBezTo>
                    <a:cubicBezTo>
                      <a:pt x="1984" y="6370"/>
                      <a:pt x="1984" y="6370"/>
                      <a:pt x="1984" y="6370"/>
                    </a:cubicBezTo>
                    <a:cubicBezTo>
                      <a:pt x="220" y="7720"/>
                      <a:pt x="220" y="7720"/>
                      <a:pt x="220" y="7720"/>
                    </a:cubicBezTo>
                    <a:cubicBezTo>
                      <a:pt x="220" y="7889"/>
                      <a:pt x="0" y="8058"/>
                      <a:pt x="0" y="8227"/>
                    </a:cubicBezTo>
                    <a:cubicBezTo>
                      <a:pt x="0" y="8395"/>
                      <a:pt x="220" y="8564"/>
                      <a:pt x="220" y="8733"/>
                    </a:cubicBezTo>
                    <a:cubicBezTo>
                      <a:pt x="1984" y="10083"/>
                      <a:pt x="1984" y="10083"/>
                      <a:pt x="1984" y="10083"/>
                    </a:cubicBezTo>
                    <a:cubicBezTo>
                      <a:pt x="1322" y="11770"/>
                      <a:pt x="1322" y="11770"/>
                      <a:pt x="1322" y="11770"/>
                    </a:cubicBezTo>
                    <a:cubicBezTo>
                      <a:pt x="1322" y="11939"/>
                      <a:pt x="1322" y="12108"/>
                      <a:pt x="1543" y="12277"/>
                    </a:cubicBezTo>
                    <a:cubicBezTo>
                      <a:pt x="1543" y="12445"/>
                      <a:pt x="1763" y="12614"/>
                      <a:pt x="1984" y="12614"/>
                    </a:cubicBezTo>
                    <a:cubicBezTo>
                      <a:pt x="4408" y="13120"/>
                      <a:pt x="4408" y="13120"/>
                      <a:pt x="4408" y="13120"/>
                    </a:cubicBezTo>
                    <a:cubicBezTo>
                      <a:pt x="5069" y="14977"/>
                      <a:pt x="5069" y="14977"/>
                      <a:pt x="5069" y="14977"/>
                    </a:cubicBezTo>
                    <a:cubicBezTo>
                      <a:pt x="5069" y="15145"/>
                      <a:pt x="5290" y="15314"/>
                      <a:pt x="5510" y="15314"/>
                    </a:cubicBezTo>
                    <a:cubicBezTo>
                      <a:pt x="5510" y="15483"/>
                      <a:pt x="5731" y="15483"/>
                      <a:pt x="5951" y="15483"/>
                    </a:cubicBezTo>
                    <a:cubicBezTo>
                      <a:pt x="6612" y="15314"/>
                      <a:pt x="6612" y="15314"/>
                      <a:pt x="6612" y="15314"/>
                    </a:cubicBezTo>
                    <a:cubicBezTo>
                      <a:pt x="6612" y="20883"/>
                      <a:pt x="6612" y="20883"/>
                      <a:pt x="6612" y="20883"/>
                    </a:cubicBezTo>
                    <a:cubicBezTo>
                      <a:pt x="6612" y="21220"/>
                      <a:pt x="7053" y="21558"/>
                      <a:pt x="7494" y="21558"/>
                    </a:cubicBezTo>
                    <a:cubicBezTo>
                      <a:pt x="7714" y="21558"/>
                      <a:pt x="7935" y="21558"/>
                      <a:pt x="8155" y="21389"/>
                    </a:cubicBezTo>
                    <a:cubicBezTo>
                      <a:pt x="10800" y="19364"/>
                      <a:pt x="10800" y="19364"/>
                      <a:pt x="10800" y="19364"/>
                    </a:cubicBezTo>
                    <a:cubicBezTo>
                      <a:pt x="13445" y="21389"/>
                      <a:pt x="13445" y="21389"/>
                      <a:pt x="13445" y="21389"/>
                    </a:cubicBezTo>
                    <a:cubicBezTo>
                      <a:pt x="13665" y="21558"/>
                      <a:pt x="13886" y="21558"/>
                      <a:pt x="14106" y="21558"/>
                    </a:cubicBezTo>
                    <a:cubicBezTo>
                      <a:pt x="14547" y="21558"/>
                      <a:pt x="14988" y="21220"/>
                      <a:pt x="14988" y="20883"/>
                    </a:cubicBezTo>
                    <a:cubicBezTo>
                      <a:pt x="14988" y="15314"/>
                      <a:pt x="14988" y="15314"/>
                      <a:pt x="14988" y="15314"/>
                    </a:cubicBezTo>
                    <a:cubicBezTo>
                      <a:pt x="15649" y="15483"/>
                      <a:pt x="15649" y="15483"/>
                      <a:pt x="15649" y="15483"/>
                    </a:cubicBezTo>
                    <a:cubicBezTo>
                      <a:pt x="15869" y="15483"/>
                      <a:pt x="16090" y="15483"/>
                      <a:pt x="16090" y="15314"/>
                    </a:cubicBezTo>
                    <a:cubicBezTo>
                      <a:pt x="16310" y="15314"/>
                      <a:pt x="16531" y="15145"/>
                      <a:pt x="16531" y="14977"/>
                    </a:cubicBezTo>
                    <a:cubicBezTo>
                      <a:pt x="17192" y="13120"/>
                      <a:pt x="17192" y="13120"/>
                      <a:pt x="17192" y="13120"/>
                    </a:cubicBezTo>
                    <a:cubicBezTo>
                      <a:pt x="19616" y="12614"/>
                      <a:pt x="19616" y="12614"/>
                      <a:pt x="19616" y="12614"/>
                    </a:cubicBezTo>
                    <a:cubicBezTo>
                      <a:pt x="19837" y="12614"/>
                      <a:pt x="20057" y="12445"/>
                      <a:pt x="20057" y="12277"/>
                    </a:cubicBezTo>
                    <a:cubicBezTo>
                      <a:pt x="20278" y="12108"/>
                      <a:pt x="20278" y="11939"/>
                      <a:pt x="20278" y="11770"/>
                    </a:cubicBezTo>
                    <a:cubicBezTo>
                      <a:pt x="19616" y="10083"/>
                      <a:pt x="19616" y="10083"/>
                      <a:pt x="19616" y="10083"/>
                    </a:cubicBezTo>
                    <a:cubicBezTo>
                      <a:pt x="21380" y="8733"/>
                      <a:pt x="21380" y="8733"/>
                      <a:pt x="21380" y="8733"/>
                    </a:cubicBezTo>
                    <a:cubicBezTo>
                      <a:pt x="21380" y="8564"/>
                      <a:pt x="21600" y="8395"/>
                      <a:pt x="21600" y="8227"/>
                    </a:cubicBezTo>
                    <a:close/>
                    <a:moveTo>
                      <a:pt x="14106" y="20714"/>
                    </a:moveTo>
                    <a:cubicBezTo>
                      <a:pt x="11461" y="18858"/>
                      <a:pt x="11461" y="18858"/>
                      <a:pt x="11461" y="18858"/>
                    </a:cubicBezTo>
                    <a:cubicBezTo>
                      <a:pt x="11020" y="18520"/>
                      <a:pt x="10580" y="18520"/>
                      <a:pt x="10139" y="18858"/>
                    </a:cubicBezTo>
                    <a:cubicBezTo>
                      <a:pt x="7494" y="20714"/>
                      <a:pt x="7494" y="20714"/>
                      <a:pt x="7494" y="20714"/>
                    </a:cubicBezTo>
                    <a:cubicBezTo>
                      <a:pt x="7494" y="15145"/>
                      <a:pt x="7494" y="15145"/>
                      <a:pt x="7494" y="15145"/>
                    </a:cubicBezTo>
                    <a:cubicBezTo>
                      <a:pt x="8376" y="14977"/>
                      <a:pt x="8376" y="14977"/>
                      <a:pt x="8376" y="14977"/>
                    </a:cubicBezTo>
                    <a:cubicBezTo>
                      <a:pt x="10139" y="16327"/>
                      <a:pt x="10139" y="16327"/>
                      <a:pt x="10139" y="16327"/>
                    </a:cubicBezTo>
                    <a:cubicBezTo>
                      <a:pt x="10580" y="16495"/>
                      <a:pt x="11020" y="16495"/>
                      <a:pt x="11461" y="16327"/>
                    </a:cubicBezTo>
                    <a:cubicBezTo>
                      <a:pt x="13224" y="14977"/>
                      <a:pt x="13224" y="14977"/>
                      <a:pt x="13224" y="14977"/>
                    </a:cubicBezTo>
                    <a:cubicBezTo>
                      <a:pt x="14106" y="15145"/>
                      <a:pt x="14106" y="15145"/>
                      <a:pt x="14106" y="15145"/>
                    </a:cubicBezTo>
                    <a:lnTo>
                      <a:pt x="14106" y="20714"/>
                    </a:lnTo>
                    <a:close/>
                    <a:moveTo>
                      <a:pt x="18514" y="9745"/>
                    </a:moveTo>
                    <a:cubicBezTo>
                      <a:pt x="19396" y="11939"/>
                      <a:pt x="19396" y="11939"/>
                      <a:pt x="19396" y="11939"/>
                    </a:cubicBezTo>
                    <a:cubicBezTo>
                      <a:pt x="16531" y="12614"/>
                      <a:pt x="16531" y="12614"/>
                      <a:pt x="16531" y="12614"/>
                    </a:cubicBezTo>
                    <a:cubicBezTo>
                      <a:pt x="15649" y="14639"/>
                      <a:pt x="15649" y="14639"/>
                      <a:pt x="15649" y="14639"/>
                    </a:cubicBezTo>
                    <a:cubicBezTo>
                      <a:pt x="12784" y="14133"/>
                      <a:pt x="12784" y="14133"/>
                      <a:pt x="12784" y="14133"/>
                    </a:cubicBezTo>
                    <a:cubicBezTo>
                      <a:pt x="10800" y="15652"/>
                      <a:pt x="10800" y="15652"/>
                      <a:pt x="10800" y="15652"/>
                    </a:cubicBezTo>
                    <a:cubicBezTo>
                      <a:pt x="8596" y="14133"/>
                      <a:pt x="8596" y="14133"/>
                      <a:pt x="8596" y="14133"/>
                    </a:cubicBezTo>
                    <a:cubicBezTo>
                      <a:pt x="5951" y="14639"/>
                      <a:pt x="5951" y="14639"/>
                      <a:pt x="5951" y="14639"/>
                    </a:cubicBezTo>
                    <a:cubicBezTo>
                      <a:pt x="5069" y="12614"/>
                      <a:pt x="5069" y="12614"/>
                      <a:pt x="5069" y="12614"/>
                    </a:cubicBezTo>
                    <a:cubicBezTo>
                      <a:pt x="2204" y="11939"/>
                      <a:pt x="2204" y="11939"/>
                      <a:pt x="2204" y="11939"/>
                    </a:cubicBezTo>
                    <a:cubicBezTo>
                      <a:pt x="3086" y="9745"/>
                      <a:pt x="3086" y="9745"/>
                      <a:pt x="3086" y="9745"/>
                    </a:cubicBezTo>
                    <a:cubicBezTo>
                      <a:pt x="882" y="8227"/>
                      <a:pt x="882" y="8227"/>
                      <a:pt x="882" y="8227"/>
                    </a:cubicBezTo>
                    <a:cubicBezTo>
                      <a:pt x="3086" y="6539"/>
                      <a:pt x="3086" y="6539"/>
                      <a:pt x="3086" y="6539"/>
                    </a:cubicBezTo>
                    <a:cubicBezTo>
                      <a:pt x="2204" y="4514"/>
                      <a:pt x="2204" y="4514"/>
                      <a:pt x="2204" y="4514"/>
                    </a:cubicBezTo>
                    <a:cubicBezTo>
                      <a:pt x="5069" y="3839"/>
                      <a:pt x="5069" y="3839"/>
                      <a:pt x="5069" y="3839"/>
                    </a:cubicBezTo>
                    <a:cubicBezTo>
                      <a:pt x="5951" y="1646"/>
                      <a:pt x="5951" y="1646"/>
                      <a:pt x="5951" y="1646"/>
                    </a:cubicBezTo>
                    <a:cubicBezTo>
                      <a:pt x="8816" y="2152"/>
                      <a:pt x="8816" y="2152"/>
                      <a:pt x="8816" y="2152"/>
                    </a:cubicBezTo>
                    <a:cubicBezTo>
                      <a:pt x="10800" y="633"/>
                      <a:pt x="10800" y="633"/>
                      <a:pt x="10800" y="633"/>
                    </a:cubicBezTo>
                    <a:cubicBezTo>
                      <a:pt x="12784" y="2152"/>
                      <a:pt x="12784" y="2152"/>
                      <a:pt x="12784" y="2152"/>
                    </a:cubicBezTo>
                    <a:cubicBezTo>
                      <a:pt x="15649" y="1646"/>
                      <a:pt x="15649" y="1646"/>
                      <a:pt x="15649" y="1646"/>
                    </a:cubicBezTo>
                    <a:cubicBezTo>
                      <a:pt x="16531" y="3839"/>
                      <a:pt x="16531" y="3839"/>
                      <a:pt x="16531" y="3839"/>
                    </a:cubicBezTo>
                    <a:cubicBezTo>
                      <a:pt x="19396" y="4514"/>
                      <a:pt x="19396" y="4514"/>
                      <a:pt x="19396" y="4514"/>
                    </a:cubicBezTo>
                    <a:cubicBezTo>
                      <a:pt x="18514" y="6539"/>
                      <a:pt x="18514" y="6539"/>
                      <a:pt x="18514" y="6539"/>
                    </a:cubicBezTo>
                    <a:cubicBezTo>
                      <a:pt x="20718" y="8227"/>
                      <a:pt x="20718" y="8227"/>
                      <a:pt x="20718" y="8227"/>
                    </a:cubicBezTo>
                    <a:lnTo>
                      <a:pt x="18514" y="974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Freeform 112"/>
              <p:cNvSpPr/>
              <p:nvPr/>
            </p:nvSpPr>
            <p:spPr>
              <a:xfrm>
                <a:off x="19923414" y="6917959"/>
                <a:ext cx="181007" cy="1810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5143" y="0"/>
                      <a:pt x="0" y="4629"/>
                      <a:pt x="0" y="10800"/>
                    </a:cubicBezTo>
                    <a:cubicBezTo>
                      <a:pt x="0" y="16457"/>
                      <a:pt x="5143" y="21600"/>
                      <a:pt x="10800" y="21600"/>
                    </a:cubicBezTo>
                    <a:cubicBezTo>
                      <a:pt x="16457" y="21600"/>
                      <a:pt x="21600" y="16457"/>
                      <a:pt x="21600" y="10800"/>
                    </a:cubicBezTo>
                    <a:cubicBezTo>
                      <a:pt x="21600" y="4629"/>
                      <a:pt x="16457" y="0"/>
                      <a:pt x="10800" y="0"/>
                    </a:cubicBezTo>
                    <a:close/>
                    <a:moveTo>
                      <a:pt x="10800" y="19029"/>
                    </a:moveTo>
                    <a:cubicBezTo>
                      <a:pt x="6171" y="19029"/>
                      <a:pt x="2571" y="15429"/>
                      <a:pt x="2571" y="10800"/>
                    </a:cubicBezTo>
                    <a:cubicBezTo>
                      <a:pt x="2571" y="6171"/>
                      <a:pt x="6171" y="2571"/>
                      <a:pt x="10800" y="2571"/>
                    </a:cubicBezTo>
                    <a:cubicBezTo>
                      <a:pt x="15429" y="2571"/>
                      <a:pt x="19029" y="6171"/>
                      <a:pt x="19029" y="10800"/>
                    </a:cubicBezTo>
                    <a:cubicBezTo>
                      <a:pt x="19029" y="15429"/>
                      <a:pt x="15429" y="19029"/>
                      <a:pt x="10800" y="190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714652" y="2829657"/>
            <a:ext cx="6762696" cy="914848"/>
            <a:chOff x="2714652" y="2829657"/>
            <a:chExt cx="6762696" cy="914848"/>
          </a:xfrm>
        </p:grpSpPr>
        <p:sp>
          <p:nvSpPr>
            <p:cNvPr id="131" name="矩形: 圆角 130"/>
            <p:cNvSpPr/>
            <p:nvPr/>
          </p:nvSpPr>
          <p:spPr>
            <a:xfrm>
              <a:off x="2714652" y="2829657"/>
              <a:ext cx="6762695" cy="9148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矩形: 圆角 131"/>
            <p:cNvSpPr/>
            <p:nvPr/>
          </p:nvSpPr>
          <p:spPr>
            <a:xfrm>
              <a:off x="2714653" y="2829659"/>
              <a:ext cx="914400" cy="914846"/>
            </a:xfrm>
            <a:prstGeom prst="roundRect">
              <a:avLst/>
            </a:prstGeo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3719053" y="2904847"/>
              <a:ext cx="5758295" cy="764469"/>
              <a:chOff x="4620424" y="1642047"/>
              <a:chExt cx="5758295" cy="764469"/>
            </a:xfrm>
          </p:grpSpPr>
          <p:sp>
            <p:nvSpPr>
              <p:cNvPr id="135" name="文本框 134"/>
              <p:cNvSpPr txBox="1"/>
              <p:nvPr/>
            </p:nvSpPr>
            <p:spPr>
              <a:xfrm>
                <a:off x="4620424" y="1642047"/>
                <a:ext cx="162768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cs typeface="+mn-ea"/>
                    <a:sym typeface="+mn-lt"/>
                  </a:rPr>
                  <a:t>此处添加标题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136" name="文本框 135"/>
              <p:cNvSpPr txBox="1"/>
              <p:nvPr/>
            </p:nvSpPr>
            <p:spPr>
              <a:xfrm>
                <a:off x="4620424" y="1944851"/>
                <a:ext cx="57582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cs typeface="+mn-ea"/>
                    <a:sym typeface="+mn-lt"/>
                  </a:rPr>
                  <a:t>在这里添加你的详细小段落文本内容，与标题相关并符合整体语言风格，内容请简洁，尽量生动，将你需要表达的意思表述清楚，不宜冗长，控制好字数。</a:t>
                </a:r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2955213" y="3070442"/>
              <a:ext cx="433280" cy="433280"/>
              <a:chOff x="2899622" y="3045472"/>
              <a:chExt cx="486288" cy="486288"/>
            </a:xfrm>
          </p:grpSpPr>
          <p:sp>
            <p:nvSpPr>
              <p:cNvPr id="170" name="Freeform 196"/>
              <p:cNvSpPr/>
              <p:nvPr/>
            </p:nvSpPr>
            <p:spPr>
              <a:xfrm>
                <a:off x="2899622" y="3045472"/>
                <a:ext cx="486288" cy="486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74" extrusionOk="0">
                    <a:moveTo>
                      <a:pt x="21474" y="335"/>
                    </a:moveTo>
                    <a:cubicBezTo>
                      <a:pt x="21474" y="335"/>
                      <a:pt x="21474" y="167"/>
                      <a:pt x="21307" y="167"/>
                    </a:cubicBezTo>
                    <a:cubicBezTo>
                      <a:pt x="21307" y="0"/>
                      <a:pt x="21139" y="0"/>
                      <a:pt x="21139" y="0"/>
                    </a:cubicBezTo>
                    <a:cubicBezTo>
                      <a:pt x="10590" y="0"/>
                      <a:pt x="10590" y="0"/>
                      <a:pt x="10590" y="0"/>
                    </a:cubicBezTo>
                    <a:cubicBezTo>
                      <a:pt x="10423" y="0"/>
                      <a:pt x="10423" y="0"/>
                      <a:pt x="10255" y="167"/>
                    </a:cubicBezTo>
                    <a:cubicBezTo>
                      <a:pt x="376" y="10047"/>
                      <a:pt x="376" y="10047"/>
                      <a:pt x="376" y="10047"/>
                    </a:cubicBezTo>
                    <a:cubicBezTo>
                      <a:pt x="-126" y="10549"/>
                      <a:pt x="-126" y="11051"/>
                      <a:pt x="376" y="11553"/>
                    </a:cubicBezTo>
                    <a:cubicBezTo>
                      <a:pt x="9921" y="21098"/>
                      <a:pt x="9921" y="21098"/>
                      <a:pt x="9921" y="21098"/>
                    </a:cubicBezTo>
                    <a:cubicBezTo>
                      <a:pt x="10423" y="21600"/>
                      <a:pt x="11093" y="21600"/>
                      <a:pt x="11427" y="21098"/>
                    </a:cubicBezTo>
                    <a:cubicBezTo>
                      <a:pt x="21307" y="11219"/>
                      <a:pt x="21307" y="11219"/>
                      <a:pt x="21307" y="11219"/>
                    </a:cubicBezTo>
                    <a:cubicBezTo>
                      <a:pt x="21474" y="11219"/>
                      <a:pt x="21474" y="11051"/>
                      <a:pt x="21474" y="10884"/>
                    </a:cubicBezTo>
                    <a:cubicBezTo>
                      <a:pt x="21474" y="10884"/>
                      <a:pt x="21474" y="10884"/>
                      <a:pt x="21474" y="10884"/>
                    </a:cubicBezTo>
                    <a:lnTo>
                      <a:pt x="21474" y="335"/>
                    </a:lnTo>
                    <a:close/>
                    <a:moveTo>
                      <a:pt x="10758" y="20763"/>
                    </a:moveTo>
                    <a:cubicBezTo>
                      <a:pt x="711" y="10884"/>
                      <a:pt x="711" y="10884"/>
                      <a:pt x="711" y="10884"/>
                    </a:cubicBezTo>
                    <a:cubicBezTo>
                      <a:pt x="10758" y="837"/>
                      <a:pt x="10758" y="837"/>
                      <a:pt x="10758" y="837"/>
                    </a:cubicBezTo>
                    <a:cubicBezTo>
                      <a:pt x="20637" y="837"/>
                      <a:pt x="20637" y="837"/>
                      <a:pt x="20637" y="837"/>
                    </a:cubicBezTo>
                    <a:cubicBezTo>
                      <a:pt x="20637" y="10716"/>
                      <a:pt x="20637" y="10716"/>
                      <a:pt x="20637" y="10716"/>
                    </a:cubicBezTo>
                    <a:lnTo>
                      <a:pt x="10758" y="2076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Freeform 197"/>
              <p:cNvSpPr/>
              <p:nvPr/>
            </p:nvSpPr>
            <p:spPr>
              <a:xfrm>
                <a:off x="3212708" y="3117639"/>
                <a:ext cx="101035" cy="1011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36" extrusionOk="0">
                    <a:moveTo>
                      <a:pt x="10400" y="0"/>
                    </a:moveTo>
                    <a:cubicBezTo>
                      <a:pt x="8000" y="0"/>
                      <a:pt x="4800" y="1543"/>
                      <a:pt x="3200" y="3086"/>
                    </a:cubicBezTo>
                    <a:cubicBezTo>
                      <a:pt x="800" y="5400"/>
                      <a:pt x="0" y="7714"/>
                      <a:pt x="0" y="10800"/>
                    </a:cubicBezTo>
                    <a:cubicBezTo>
                      <a:pt x="0" y="13114"/>
                      <a:pt x="800" y="16200"/>
                      <a:pt x="3200" y="17743"/>
                    </a:cubicBezTo>
                    <a:cubicBezTo>
                      <a:pt x="7200" y="21600"/>
                      <a:pt x="14400" y="21600"/>
                      <a:pt x="18400" y="17743"/>
                    </a:cubicBezTo>
                    <a:cubicBezTo>
                      <a:pt x="20000" y="16200"/>
                      <a:pt x="21600" y="13114"/>
                      <a:pt x="21600" y="10800"/>
                    </a:cubicBezTo>
                    <a:cubicBezTo>
                      <a:pt x="21600" y="7714"/>
                      <a:pt x="20000" y="5400"/>
                      <a:pt x="18400" y="3086"/>
                    </a:cubicBezTo>
                    <a:cubicBezTo>
                      <a:pt x="16000" y="1543"/>
                      <a:pt x="13600" y="0"/>
                      <a:pt x="10400" y="0"/>
                    </a:cubicBezTo>
                    <a:close/>
                    <a:moveTo>
                      <a:pt x="16000" y="15429"/>
                    </a:moveTo>
                    <a:cubicBezTo>
                      <a:pt x="14400" y="16971"/>
                      <a:pt x="12800" y="17743"/>
                      <a:pt x="10400" y="17743"/>
                    </a:cubicBezTo>
                    <a:cubicBezTo>
                      <a:pt x="8800" y="17743"/>
                      <a:pt x="7200" y="16971"/>
                      <a:pt x="5600" y="15429"/>
                    </a:cubicBezTo>
                    <a:cubicBezTo>
                      <a:pt x="3200" y="13114"/>
                      <a:pt x="3200" y="8486"/>
                      <a:pt x="5600" y="6171"/>
                    </a:cubicBezTo>
                    <a:cubicBezTo>
                      <a:pt x="8000" y="3086"/>
                      <a:pt x="12800" y="3086"/>
                      <a:pt x="16000" y="6171"/>
                    </a:cubicBezTo>
                    <a:cubicBezTo>
                      <a:pt x="18400" y="8486"/>
                      <a:pt x="18400" y="13114"/>
                      <a:pt x="16000" y="154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dir="in"/>
      </p:transition>
    </mc:Choice>
    <mc:Fallback>
      <p:transition spd="slow" advClick="0" advTm="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49"/>
                            </p:stCondLst>
                            <p:childTnLst>
                              <p:par>
                                <p:cTn id="3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 animBg="1"/>
      <p:bldP spid="146" grpId="0" animBg="1"/>
      <p:bldP spid="147" grpId="0" animBg="1"/>
      <p:bldP spid="148" grpId="0" animBg="1"/>
      <p:bldP spid="151" grpId="0" animBg="1"/>
      <p:bldP spid="152" grpId="0" animBg="1"/>
      <p:bldP spid="153" grpId="0" animBg="1"/>
      <p:bldP spid="160" grpId="0" animBg="1"/>
      <p:bldP spid="161" grpId="0" animBg="1"/>
      <p:bldP spid="162" grpId="0" animBg="1"/>
      <p:bldP spid="164" grpId="0" animBg="1"/>
      <p:bldP spid="165" grpId="0" animBg="1"/>
      <p:bldP spid="16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/>
          <p:cNvSpPr/>
          <p:nvPr/>
        </p:nvSpPr>
        <p:spPr>
          <a:xfrm>
            <a:off x="0" y="0"/>
            <a:ext cx="5536427" cy="6968349"/>
          </a:xfrm>
          <a:custGeom>
            <a:avLst/>
            <a:gdLst>
              <a:gd name="connsiteX0" fmla="*/ 4913456 w 5536427"/>
              <a:gd name="connsiteY0" fmla="*/ 4079326 h 6857998"/>
              <a:gd name="connsiteX1" fmla="*/ 4941814 w 5536427"/>
              <a:gd name="connsiteY1" fmla="*/ 4144199 h 6857998"/>
              <a:gd name="connsiteX2" fmla="*/ 5473947 w 5536427"/>
              <a:gd name="connsiteY2" fmla="*/ 5571031 h 6857998"/>
              <a:gd name="connsiteX3" fmla="*/ 5301942 w 5536427"/>
              <a:gd name="connsiteY3" fmla="*/ 6773366 h 6857998"/>
              <a:gd name="connsiteX4" fmla="*/ 5218116 w 5536427"/>
              <a:gd name="connsiteY4" fmla="*/ 6857998 h 6857998"/>
              <a:gd name="connsiteX5" fmla="*/ 5088617 w 5536427"/>
              <a:gd name="connsiteY5" fmla="*/ 6857998 h 6857998"/>
              <a:gd name="connsiteX6" fmla="*/ 0 w 5536427"/>
              <a:gd name="connsiteY6" fmla="*/ 0 h 6857998"/>
              <a:gd name="connsiteX7" fmla="*/ 4609480 w 5536427"/>
              <a:gd name="connsiteY7" fmla="*/ 0 h 6857998"/>
              <a:gd name="connsiteX8" fmla="*/ 4496591 w 5536427"/>
              <a:gd name="connsiteY8" fmla="*/ 86813 h 6857998"/>
              <a:gd name="connsiteX9" fmla="*/ 3944691 w 5536427"/>
              <a:gd name="connsiteY9" fmla="*/ 1539658 h 6857998"/>
              <a:gd name="connsiteX10" fmla="*/ 4816415 w 5536427"/>
              <a:gd name="connsiteY10" fmla="*/ 3857330 h 6857998"/>
              <a:gd name="connsiteX11" fmla="*/ 4913455 w 5536427"/>
              <a:gd name="connsiteY11" fmla="*/ 4079326 h 6857998"/>
              <a:gd name="connsiteX12" fmla="*/ 5088616 w 5536427"/>
              <a:gd name="connsiteY12" fmla="*/ 6857998 h 6857998"/>
              <a:gd name="connsiteX13" fmla="*/ 0 w 5536427"/>
              <a:gd name="connsiteY1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36427" h="6857998">
                <a:moveTo>
                  <a:pt x="4913456" y="4079326"/>
                </a:moveTo>
                <a:lnTo>
                  <a:pt x="4941814" y="4144199"/>
                </a:lnTo>
                <a:cubicBezTo>
                  <a:pt x="5188197" y="4711378"/>
                  <a:pt x="5402017" y="5231737"/>
                  <a:pt x="5473947" y="5571031"/>
                </a:cubicBezTo>
                <a:cubicBezTo>
                  <a:pt x="5617808" y="6249618"/>
                  <a:pt x="5493407" y="6557794"/>
                  <a:pt x="5301942" y="6773366"/>
                </a:cubicBezTo>
                <a:lnTo>
                  <a:pt x="5218116" y="6857998"/>
                </a:lnTo>
                <a:lnTo>
                  <a:pt x="5088617" y="6857998"/>
                </a:lnTo>
                <a:close/>
                <a:moveTo>
                  <a:pt x="0" y="0"/>
                </a:moveTo>
                <a:lnTo>
                  <a:pt x="4609480" y="0"/>
                </a:lnTo>
                <a:lnTo>
                  <a:pt x="4496591" y="86813"/>
                </a:lnTo>
                <a:cubicBezTo>
                  <a:pt x="4134082" y="375113"/>
                  <a:pt x="3825136" y="722208"/>
                  <a:pt x="3944691" y="1539658"/>
                </a:cubicBezTo>
                <a:cubicBezTo>
                  <a:pt x="4021548" y="2065162"/>
                  <a:pt x="4435115" y="2988746"/>
                  <a:pt x="4816415" y="3857330"/>
                </a:cubicBezTo>
                <a:lnTo>
                  <a:pt x="4913455" y="4079326"/>
                </a:lnTo>
                <a:lnTo>
                  <a:pt x="5088616" y="6857998"/>
                </a:lnTo>
                <a:lnTo>
                  <a:pt x="0" y="6857998"/>
                </a:lnTo>
                <a:close/>
              </a:path>
            </a:pathLst>
          </a:custGeom>
          <a:gradFill flip="none" rotWithShape="1">
            <a:gsLst>
              <a:gs pos="0">
                <a:srgbClr val="435DF8"/>
              </a:gs>
              <a:gs pos="100000">
                <a:srgbClr val="9A52B6">
                  <a:alpha val="91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686845" y="3410719"/>
            <a:ext cx="5113399" cy="5113399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435DF8">
                    <a:alpha val="50000"/>
                  </a:srgbClr>
                </a:gs>
                <a:gs pos="100000">
                  <a:srgbClr val="9A52B6">
                    <a:alpha val="50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b="1" dirty="0">
              <a:cs typeface="+mn-ea"/>
              <a:sym typeface="+mn-lt"/>
            </a:endParaRPr>
          </a:p>
        </p:txBody>
      </p:sp>
      <p:sp>
        <p:nvSpPr>
          <p:cNvPr id="61" name="任意多边形: 形状 60"/>
          <p:cNvSpPr/>
          <p:nvPr/>
        </p:nvSpPr>
        <p:spPr>
          <a:xfrm>
            <a:off x="4609480" y="-34344"/>
            <a:ext cx="46824" cy="34344"/>
          </a:xfrm>
          <a:custGeom>
            <a:avLst/>
            <a:gdLst>
              <a:gd name="connsiteX0" fmla="*/ 44659 w 46824"/>
              <a:gd name="connsiteY0" fmla="*/ 0 h 34344"/>
              <a:gd name="connsiteX1" fmla="*/ 46824 w 46824"/>
              <a:gd name="connsiteY1" fmla="*/ 34344 h 34344"/>
              <a:gd name="connsiteX2" fmla="*/ 0 w 46824"/>
              <a:gd name="connsiteY2" fmla="*/ 34344 h 34344"/>
              <a:gd name="connsiteX3" fmla="*/ 44659 w 46824"/>
              <a:gd name="connsiteY3" fmla="*/ 0 h 3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24" h="34344">
                <a:moveTo>
                  <a:pt x="44659" y="0"/>
                </a:moveTo>
                <a:lnTo>
                  <a:pt x="46824" y="34344"/>
                </a:lnTo>
                <a:lnTo>
                  <a:pt x="0" y="34344"/>
                </a:lnTo>
                <a:lnTo>
                  <a:pt x="4465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: 形状 57"/>
          <p:cNvSpPr/>
          <p:nvPr/>
        </p:nvSpPr>
        <p:spPr>
          <a:xfrm>
            <a:off x="5088617" y="6857999"/>
            <a:ext cx="129499" cy="110361"/>
          </a:xfrm>
          <a:custGeom>
            <a:avLst/>
            <a:gdLst>
              <a:gd name="connsiteX0" fmla="*/ 0 w 129499"/>
              <a:gd name="connsiteY0" fmla="*/ 0 h 110361"/>
              <a:gd name="connsiteX1" fmla="*/ 129499 w 129499"/>
              <a:gd name="connsiteY1" fmla="*/ 0 h 110361"/>
              <a:gd name="connsiteX2" fmla="*/ 112935 w 129499"/>
              <a:gd name="connsiteY2" fmla="*/ 16723 h 110361"/>
              <a:gd name="connsiteX3" fmla="*/ 6957 w 129499"/>
              <a:gd name="connsiteY3" fmla="*/ 110361 h 110361"/>
              <a:gd name="connsiteX4" fmla="*/ 0 w 129499"/>
              <a:gd name="connsiteY4" fmla="*/ 0 h 11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499" h="110361">
                <a:moveTo>
                  <a:pt x="0" y="0"/>
                </a:moveTo>
                <a:lnTo>
                  <a:pt x="129499" y="0"/>
                </a:lnTo>
                <a:lnTo>
                  <a:pt x="112935" y="16723"/>
                </a:lnTo>
                <a:cubicBezTo>
                  <a:pt x="78231" y="48793"/>
                  <a:pt x="42594" y="79577"/>
                  <a:pt x="6957" y="11036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386009" y="2580006"/>
            <a:ext cx="20793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altLang="zh-CN" sz="1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70096" y="2828836"/>
            <a:ext cx="5707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435DF8"/>
                </a:solidFill>
                <a:cs typeface="+mn-ea"/>
                <a:sym typeface="+mn-lt"/>
              </a:rPr>
              <a:t>未来计划</a:t>
            </a:r>
            <a:endParaRPr lang="en-US" altLang="zh-CN" sz="4400" dirty="0">
              <a:solidFill>
                <a:srgbClr val="435DF8"/>
              </a:solidFill>
              <a:cs typeface="+mn-ea"/>
              <a:sym typeface="+mn-lt"/>
            </a:endParaRPr>
          </a:p>
          <a:p>
            <a:r>
              <a:rPr lang="en-US" altLang="zh-CN" sz="2800" dirty="0">
                <a:solidFill>
                  <a:srgbClr val="435DF8"/>
                </a:solidFill>
                <a:cs typeface="+mn-ea"/>
                <a:sym typeface="+mn-lt"/>
              </a:rPr>
              <a:t>Future plans</a:t>
            </a:r>
            <a:endParaRPr lang="zh-CN" altLang="en-US" sz="4800" dirty="0">
              <a:solidFill>
                <a:srgbClr val="435DF8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36427" y="2347710"/>
            <a:ext cx="5824530" cy="2039166"/>
            <a:chOff x="5536427" y="2347710"/>
            <a:chExt cx="5824530" cy="203916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536427" y="2465125"/>
              <a:ext cx="5501920" cy="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536427" y="4386875"/>
              <a:ext cx="5707117" cy="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5536427" y="4134875"/>
              <a:ext cx="0" cy="25200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>
              <a:off x="11126130" y="2347710"/>
              <a:ext cx="234827" cy="234827"/>
              <a:chOff x="5602710" y="3016900"/>
              <a:chExt cx="234827" cy="234827"/>
            </a:xfrm>
          </p:grpSpPr>
          <p:cxnSp>
            <p:nvCxnSpPr>
              <p:cNvPr id="8" name="直接连接符 7"/>
              <p:cNvCxnSpPr/>
              <p:nvPr/>
            </p:nvCxnSpPr>
            <p:spPr>
              <a:xfrm flipV="1">
                <a:off x="5720123" y="3016900"/>
                <a:ext cx="0" cy="234827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5602710" y="3134313"/>
                <a:ext cx="234827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 flipV="1">
              <a:off x="11243544" y="2668663"/>
              <a:ext cx="0" cy="1718213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5536427" y="2465124"/>
              <a:ext cx="0" cy="25200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314916" y="2465123"/>
            <a:ext cx="2204196" cy="1921752"/>
            <a:chOff x="1314916" y="2465123"/>
            <a:chExt cx="2204196" cy="19217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1314916" y="2465123"/>
              <a:ext cx="2204196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314916" y="4386873"/>
              <a:ext cx="2204196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3519112" y="4134875"/>
              <a:ext cx="0" cy="25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3519112" y="2465124"/>
              <a:ext cx="0" cy="25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1314916" y="2465124"/>
              <a:ext cx="0" cy="1921749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: 圆角 23"/>
          <p:cNvSpPr/>
          <p:nvPr/>
        </p:nvSpPr>
        <p:spPr>
          <a:xfrm rot="-2700000">
            <a:off x="10939007" y="14015"/>
            <a:ext cx="1188641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 rot="-2700000">
            <a:off x="10289289" y="202838"/>
            <a:ext cx="183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 rot="-2700000">
            <a:off x="10320921" y="-140469"/>
            <a:ext cx="1620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1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0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31" grpId="0" animBg="1"/>
          <p:bldP spid="65" grpId="0"/>
          <p:bldP spid="16" grpId="0"/>
          <p:bldP spid="24" grpId="0" animBg="1"/>
          <p:bldP spid="28" grpId="0" animBg="1"/>
          <p:bldP spid="2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1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0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31" grpId="0" animBg="1"/>
          <p:bldP spid="65" grpId="0"/>
          <p:bldP spid="16" grpId="0"/>
          <p:bldP spid="24" grpId="0" animBg="1"/>
          <p:bldP spid="28" grpId="0" animBg="1"/>
          <p:bldP spid="29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5928412" y="1513491"/>
          <a:ext cx="5062484" cy="46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1201105" y="1671146"/>
            <a:ext cx="1796764" cy="1604323"/>
            <a:chOff x="1209468" y="1024613"/>
            <a:chExt cx="1796764" cy="1604323"/>
          </a:xfrm>
        </p:grpSpPr>
        <p:sp>
          <p:nvSpPr>
            <p:cNvPr id="10" name="文本框 9"/>
            <p:cNvSpPr txBox="1"/>
            <p:nvPr/>
          </p:nvSpPr>
          <p:spPr>
            <a:xfrm>
              <a:off x="1398196" y="1497725"/>
              <a:ext cx="1419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09468" y="1797939"/>
              <a:ext cx="17967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在这里添加你的详细小段落文本内容，内容简洁，尽量生动，不宜冗长，控制好字数。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4" name="Freeform 158"/>
            <p:cNvSpPr/>
            <p:nvPr/>
          </p:nvSpPr>
          <p:spPr>
            <a:xfrm>
              <a:off x="1900773" y="1024613"/>
              <a:ext cx="414154" cy="4141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16538"/>
                    <a:pt x="0" y="16538"/>
                    <a:pt x="0" y="16538"/>
                  </a:cubicBezTo>
                  <a:cubicBezTo>
                    <a:pt x="4219" y="16538"/>
                    <a:pt x="4219" y="16538"/>
                    <a:pt x="4219" y="16538"/>
                  </a:cubicBezTo>
                  <a:cubicBezTo>
                    <a:pt x="4219" y="21600"/>
                    <a:pt x="4219" y="21600"/>
                    <a:pt x="4219" y="21600"/>
                  </a:cubicBezTo>
                  <a:cubicBezTo>
                    <a:pt x="12319" y="16538"/>
                    <a:pt x="12319" y="16538"/>
                    <a:pt x="12319" y="16538"/>
                  </a:cubicBezTo>
                  <a:cubicBezTo>
                    <a:pt x="21600" y="16538"/>
                    <a:pt x="21600" y="16538"/>
                    <a:pt x="21600" y="16538"/>
                  </a:cubicBezTo>
                  <a:cubicBezTo>
                    <a:pt x="21600" y="0"/>
                    <a:pt x="21600" y="0"/>
                    <a:pt x="21600" y="0"/>
                  </a:cubicBezTo>
                  <a:lnTo>
                    <a:pt x="0" y="0"/>
                  </a:lnTo>
                  <a:close/>
                  <a:moveTo>
                    <a:pt x="6075" y="10462"/>
                  </a:moveTo>
                  <a:cubicBezTo>
                    <a:pt x="5231" y="10462"/>
                    <a:pt x="4387" y="9619"/>
                    <a:pt x="4387" y="8775"/>
                  </a:cubicBezTo>
                  <a:cubicBezTo>
                    <a:pt x="4387" y="7762"/>
                    <a:pt x="5231" y="7087"/>
                    <a:pt x="6075" y="7087"/>
                  </a:cubicBezTo>
                  <a:cubicBezTo>
                    <a:pt x="6919" y="7087"/>
                    <a:pt x="7762" y="7762"/>
                    <a:pt x="7762" y="8775"/>
                  </a:cubicBezTo>
                  <a:cubicBezTo>
                    <a:pt x="7762" y="9619"/>
                    <a:pt x="6919" y="10462"/>
                    <a:pt x="6075" y="10462"/>
                  </a:cubicBezTo>
                  <a:close/>
                  <a:moveTo>
                    <a:pt x="10800" y="10462"/>
                  </a:moveTo>
                  <a:cubicBezTo>
                    <a:pt x="9956" y="10462"/>
                    <a:pt x="9112" y="9619"/>
                    <a:pt x="9112" y="8775"/>
                  </a:cubicBezTo>
                  <a:cubicBezTo>
                    <a:pt x="9112" y="7762"/>
                    <a:pt x="9956" y="7087"/>
                    <a:pt x="10800" y="7087"/>
                  </a:cubicBezTo>
                  <a:cubicBezTo>
                    <a:pt x="11644" y="7087"/>
                    <a:pt x="12488" y="7762"/>
                    <a:pt x="12488" y="8775"/>
                  </a:cubicBezTo>
                  <a:cubicBezTo>
                    <a:pt x="12488" y="9619"/>
                    <a:pt x="11644" y="10462"/>
                    <a:pt x="10800" y="10462"/>
                  </a:cubicBezTo>
                  <a:close/>
                  <a:moveTo>
                    <a:pt x="15525" y="10462"/>
                  </a:moveTo>
                  <a:cubicBezTo>
                    <a:pt x="14681" y="10462"/>
                    <a:pt x="13838" y="9619"/>
                    <a:pt x="13838" y="8775"/>
                  </a:cubicBezTo>
                  <a:cubicBezTo>
                    <a:pt x="13838" y="7762"/>
                    <a:pt x="14681" y="7087"/>
                    <a:pt x="15525" y="7087"/>
                  </a:cubicBezTo>
                  <a:cubicBezTo>
                    <a:pt x="16369" y="7087"/>
                    <a:pt x="17213" y="7762"/>
                    <a:pt x="17213" y="8775"/>
                  </a:cubicBezTo>
                  <a:cubicBezTo>
                    <a:pt x="17213" y="9619"/>
                    <a:pt x="16369" y="10462"/>
                    <a:pt x="15525" y="10462"/>
                  </a:cubicBezTo>
                  <a:close/>
                </a:path>
              </a:pathLst>
            </a:custGeo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92892" y="1695104"/>
            <a:ext cx="1796764" cy="1580365"/>
            <a:chOff x="3492892" y="1695104"/>
            <a:chExt cx="1796764" cy="1580365"/>
          </a:xfrm>
        </p:grpSpPr>
        <p:grpSp>
          <p:nvGrpSpPr>
            <p:cNvPr id="6" name="组合 5"/>
            <p:cNvGrpSpPr/>
            <p:nvPr/>
          </p:nvGrpSpPr>
          <p:grpSpPr>
            <a:xfrm>
              <a:off x="3681620" y="1695104"/>
              <a:ext cx="1419308" cy="787708"/>
              <a:chOff x="3681620" y="1695104"/>
              <a:chExt cx="1419308" cy="787708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185403" y="1695104"/>
                <a:ext cx="411742" cy="394017"/>
                <a:chOff x="15500262" y="4375932"/>
                <a:chExt cx="550761" cy="527052"/>
              </a:xfrm>
              <a:gradFill>
                <a:gsLst>
                  <a:gs pos="100000">
                    <a:srgbClr val="9A52B6"/>
                  </a:gs>
                  <a:gs pos="0">
                    <a:srgbClr val="435DF8"/>
                  </a:gs>
                </a:gsLst>
                <a:lin ang="2700000" scaled="1"/>
              </a:gradFill>
            </p:grpSpPr>
            <p:sp>
              <p:nvSpPr>
                <p:cNvPr id="17" name="Freeform 140"/>
                <p:cNvSpPr/>
                <p:nvPr/>
              </p:nvSpPr>
              <p:spPr>
                <a:xfrm>
                  <a:off x="15668043" y="4392345"/>
                  <a:ext cx="129485" cy="5051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21600"/>
                      </a:lnTo>
                      <a:close/>
                      <a:moveTo>
                        <a:pt x="7301" y="6316"/>
                      </a:moveTo>
                      <a:lnTo>
                        <a:pt x="14299" y="6316"/>
                      </a:lnTo>
                      <a:lnTo>
                        <a:pt x="14299" y="15362"/>
                      </a:lnTo>
                      <a:lnTo>
                        <a:pt x="7301" y="15362"/>
                      </a:lnTo>
                      <a:lnTo>
                        <a:pt x="7301" y="6316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41"/>
                <p:cNvSpPr/>
                <p:nvPr/>
              </p:nvSpPr>
              <p:spPr>
                <a:xfrm>
                  <a:off x="15841296" y="4375932"/>
                  <a:ext cx="209727" cy="5270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772" y="0"/>
                      </a:moveTo>
                      <a:lnTo>
                        <a:pt x="0" y="1046"/>
                      </a:lnTo>
                      <a:lnTo>
                        <a:pt x="8828" y="21600"/>
                      </a:lnTo>
                      <a:lnTo>
                        <a:pt x="21600" y="20479"/>
                      </a:lnTo>
                      <a:lnTo>
                        <a:pt x="12772" y="0"/>
                      </a:lnTo>
                      <a:close/>
                      <a:moveTo>
                        <a:pt x="6574" y="6727"/>
                      </a:moveTo>
                      <a:lnTo>
                        <a:pt x="11082" y="6353"/>
                      </a:lnTo>
                      <a:lnTo>
                        <a:pt x="14650" y="14873"/>
                      </a:lnTo>
                      <a:lnTo>
                        <a:pt x="10518" y="15172"/>
                      </a:lnTo>
                      <a:lnTo>
                        <a:pt x="6574" y="6727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42"/>
                <p:cNvSpPr/>
                <p:nvPr/>
              </p:nvSpPr>
              <p:spPr>
                <a:xfrm>
                  <a:off x="15500262" y="4388698"/>
                  <a:ext cx="124013" cy="5088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21600"/>
                      </a:lnTo>
                      <a:close/>
                      <a:moveTo>
                        <a:pt x="7306" y="6426"/>
                      </a:moveTo>
                      <a:lnTo>
                        <a:pt x="14929" y="6426"/>
                      </a:lnTo>
                      <a:lnTo>
                        <a:pt x="14929" y="15406"/>
                      </a:lnTo>
                      <a:lnTo>
                        <a:pt x="7306" y="15406"/>
                      </a:lnTo>
                      <a:lnTo>
                        <a:pt x="7306" y="6426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3681620" y="2144258"/>
                <a:ext cx="14193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添加标题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3492892" y="2444472"/>
              <a:ext cx="17967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在这里添加你的详细小段落文本内容，内容简洁，尽量生动，不宜冗长，控制好字数。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01105" y="4154850"/>
            <a:ext cx="1796764" cy="1564274"/>
            <a:chOff x="1201105" y="4154850"/>
            <a:chExt cx="1796764" cy="1564274"/>
          </a:xfrm>
        </p:grpSpPr>
        <p:grpSp>
          <p:nvGrpSpPr>
            <p:cNvPr id="21" name="组合 20"/>
            <p:cNvGrpSpPr/>
            <p:nvPr/>
          </p:nvGrpSpPr>
          <p:grpSpPr>
            <a:xfrm>
              <a:off x="1827003" y="4154850"/>
              <a:ext cx="544968" cy="374105"/>
              <a:chOff x="20770137" y="3343930"/>
              <a:chExt cx="553987" cy="380296"/>
            </a:xfr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</p:grpSpPr>
          <p:sp>
            <p:nvSpPr>
              <p:cNvPr id="15" name="Freeform 171"/>
              <p:cNvSpPr/>
              <p:nvPr/>
            </p:nvSpPr>
            <p:spPr>
              <a:xfrm>
                <a:off x="20770137" y="3343930"/>
                <a:ext cx="380295" cy="3802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82" y="16936"/>
                    </a:moveTo>
                    <a:cubicBezTo>
                      <a:pt x="19882" y="16936"/>
                      <a:pt x="14727" y="15709"/>
                      <a:pt x="13991" y="14236"/>
                    </a:cubicBezTo>
                    <a:cubicBezTo>
                      <a:pt x="13745" y="13500"/>
                      <a:pt x="13991" y="12764"/>
                      <a:pt x="14482" y="12027"/>
                    </a:cubicBezTo>
                    <a:cubicBezTo>
                      <a:pt x="14482" y="12027"/>
                      <a:pt x="14727" y="11782"/>
                      <a:pt x="14727" y="11536"/>
                    </a:cubicBezTo>
                    <a:cubicBezTo>
                      <a:pt x="14727" y="11536"/>
                      <a:pt x="14727" y="11536"/>
                      <a:pt x="14727" y="11536"/>
                    </a:cubicBezTo>
                    <a:cubicBezTo>
                      <a:pt x="15709" y="10064"/>
                      <a:pt x="16445" y="8345"/>
                      <a:pt x="16445" y="6136"/>
                    </a:cubicBezTo>
                    <a:cubicBezTo>
                      <a:pt x="16445" y="2700"/>
                      <a:pt x="13991" y="0"/>
                      <a:pt x="1080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7609" y="0"/>
                      <a:pt x="5155" y="2700"/>
                      <a:pt x="5155" y="6136"/>
                    </a:cubicBezTo>
                    <a:cubicBezTo>
                      <a:pt x="5400" y="8345"/>
                      <a:pt x="5891" y="10064"/>
                      <a:pt x="6873" y="11536"/>
                    </a:cubicBezTo>
                    <a:cubicBezTo>
                      <a:pt x="6873" y="11536"/>
                      <a:pt x="6873" y="11536"/>
                      <a:pt x="6873" y="11536"/>
                    </a:cubicBezTo>
                    <a:cubicBezTo>
                      <a:pt x="6873" y="11536"/>
                      <a:pt x="6873" y="11536"/>
                      <a:pt x="6873" y="11536"/>
                    </a:cubicBezTo>
                    <a:cubicBezTo>
                      <a:pt x="6873" y="11782"/>
                      <a:pt x="7118" y="12027"/>
                      <a:pt x="7118" y="12027"/>
                    </a:cubicBezTo>
                    <a:cubicBezTo>
                      <a:pt x="7609" y="12764"/>
                      <a:pt x="7855" y="13500"/>
                      <a:pt x="7609" y="14236"/>
                    </a:cubicBezTo>
                    <a:cubicBezTo>
                      <a:pt x="6873" y="15709"/>
                      <a:pt x="1718" y="16936"/>
                      <a:pt x="1718" y="16936"/>
                    </a:cubicBezTo>
                    <a:cubicBezTo>
                      <a:pt x="736" y="17182"/>
                      <a:pt x="0" y="18164"/>
                      <a:pt x="0" y="19391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19391"/>
                      <a:pt x="21600" y="19391"/>
                      <a:pt x="21600" y="19391"/>
                    </a:cubicBezTo>
                    <a:cubicBezTo>
                      <a:pt x="21600" y="18164"/>
                      <a:pt x="20864" y="17182"/>
                      <a:pt x="19882" y="1693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Freeform 172"/>
              <p:cNvSpPr/>
              <p:nvPr/>
            </p:nvSpPr>
            <p:spPr>
              <a:xfrm>
                <a:off x="21112036" y="3448146"/>
                <a:ext cx="212088" cy="2760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96" y="16875"/>
                    </a:moveTo>
                    <a:cubicBezTo>
                      <a:pt x="19396" y="16875"/>
                      <a:pt x="19396" y="16875"/>
                      <a:pt x="19396" y="16875"/>
                    </a:cubicBezTo>
                    <a:cubicBezTo>
                      <a:pt x="19396" y="16875"/>
                      <a:pt x="12784" y="15525"/>
                      <a:pt x="11902" y="14175"/>
                    </a:cubicBezTo>
                    <a:cubicBezTo>
                      <a:pt x="11461" y="13500"/>
                      <a:pt x="11902" y="12825"/>
                      <a:pt x="12343" y="12150"/>
                    </a:cubicBezTo>
                    <a:cubicBezTo>
                      <a:pt x="12343" y="11813"/>
                      <a:pt x="12343" y="11813"/>
                      <a:pt x="12784" y="11475"/>
                    </a:cubicBezTo>
                    <a:cubicBezTo>
                      <a:pt x="12784" y="11475"/>
                      <a:pt x="12784" y="11475"/>
                      <a:pt x="12784" y="11475"/>
                    </a:cubicBezTo>
                    <a:cubicBezTo>
                      <a:pt x="13665" y="10125"/>
                      <a:pt x="14547" y="8437"/>
                      <a:pt x="14988" y="6075"/>
                    </a:cubicBezTo>
                    <a:cubicBezTo>
                      <a:pt x="14988" y="2700"/>
                      <a:pt x="11461" y="0"/>
                      <a:pt x="7494" y="0"/>
                    </a:cubicBezTo>
                    <a:cubicBezTo>
                      <a:pt x="7494" y="0"/>
                      <a:pt x="7494" y="0"/>
                      <a:pt x="7494" y="0"/>
                    </a:cubicBezTo>
                    <a:cubicBezTo>
                      <a:pt x="7494" y="0"/>
                      <a:pt x="7494" y="0"/>
                      <a:pt x="7494" y="0"/>
                    </a:cubicBezTo>
                    <a:cubicBezTo>
                      <a:pt x="7494" y="0"/>
                      <a:pt x="7494" y="0"/>
                      <a:pt x="7494" y="0"/>
                    </a:cubicBezTo>
                    <a:cubicBezTo>
                      <a:pt x="7494" y="0"/>
                      <a:pt x="7494" y="0"/>
                      <a:pt x="7494" y="0"/>
                    </a:cubicBezTo>
                    <a:cubicBezTo>
                      <a:pt x="3527" y="0"/>
                      <a:pt x="0" y="2700"/>
                      <a:pt x="0" y="6075"/>
                    </a:cubicBezTo>
                    <a:cubicBezTo>
                      <a:pt x="441" y="8437"/>
                      <a:pt x="1322" y="10125"/>
                      <a:pt x="2204" y="11475"/>
                    </a:cubicBezTo>
                    <a:cubicBezTo>
                      <a:pt x="2204" y="11475"/>
                      <a:pt x="2204" y="11475"/>
                      <a:pt x="2204" y="11475"/>
                    </a:cubicBezTo>
                    <a:cubicBezTo>
                      <a:pt x="2204" y="11475"/>
                      <a:pt x="2204" y="11475"/>
                      <a:pt x="2204" y="11475"/>
                    </a:cubicBezTo>
                    <a:cubicBezTo>
                      <a:pt x="2204" y="11813"/>
                      <a:pt x="2645" y="11813"/>
                      <a:pt x="2645" y="12150"/>
                    </a:cubicBezTo>
                    <a:cubicBezTo>
                      <a:pt x="2645" y="12150"/>
                      <a:pt x="3086" y="12150"/>
                      <a:pt x="3086" y="12150"/>
                    </a:cubicBezTo>
                    <a:cubicBezTo>
                      <a:pt x="6171" y="13163"/>
                      <a:pt x="8376" y="15863"/>
                      <a:pt x="8376" y="18563"/>
                    </a:cubicBezTo>
                    <a:cubicBezTo>
                      <a:pt x="8376" y="21600"/>
                      <a:pt x="8376" y="21600"/>
                      <a:pt x="8376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19238"/>
                      <a:pt x="21600" y="19238"/>
                      <a:pt x="21600" y="19238"/>
                    </a:cubicBezTo>
                    <a:cubicBezTo>
                      <a:pt x="21600" y="18225"/>
                      <a:pt x="20718" y="17213"/>
                      <a:pt x="19396" y="1687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1389833" y="4587913"/>
              <a:ext cx="1419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01105" y="4888127"/>
              <a:ext cx="17967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在这里添加你的详细小段落文本内容，内容简洁，尽量生动，不宜冗长，控制好字数。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92892" y="4137159"/>
            <a:ext cx="1796764" cy="1581965"/>
            <a:chOff x="3492892" y="4137159"/>
            <a:chExt cx="1796764" cy="1581965"/>
          </a:xfrm>
        </p:grpSpPr>
        <p:sp>
          <p:nvSpPr>
            <p:cNvPr id="13" name="Freeform 141"/>
            <p:cNvSpPr/>
            <p:nvPr/>
          </p:nvSpPr>
          <p:spPr>
            <a:xfrm>
              <a:off x="4073862" y="4137159"/>
              <a:ext cx="570743" cy="391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5" y="6382"/>
                  </a:moveTo>
                  <a:cubicBezTo>
                    <a:pt x="17550" y="2700"/>
                    <a:pt x="15356" y="0"/>
                    <a:pt x="12656" y="0"/>
                  </a:cubicBezTo>
                  <a:cubicBezTo>
                    <a:pt x="10631" y="0"/>
                    <a:pt x="8775" y="1473"/>
                    <a:pt x="7762" y="3682"/>
                  </a:cubicBezTo>
                  <a:cubicBezTo>
                    <a:pt x="7256" y="3191"/>
                    <a:pt x="6412" y="2700"/>
                    <a:pt x="5737" y="2700"/>
                  </a:cubicBezTo>
                  <a:cubicBezTo>
                    <a:pt x="4050" y="2700"/>
                    <a:pt x="2531" y="4909"/>
                    <a:pt x="2531" y="7364"/>
                  </a:cubicBezTo>
                  <a:cubicBezTo>
                    <a:pt x="2531" y="7855"/>
                    <a:pt x="2700" y="8345"/>
                    <a:pt x="2700" y="8591"/>
                  </a:cubicBezTo>
                  <a:cubicBezTo>
                    <a:pt x="1181" y="9818"/>
                    <a:pt x="0" y="12027"/>
                    <a:pt x="0" y="14973"/>
                  </a:cubicBezTo>
                  <a:cubicBezTo>
                    <a:pt x="0" y="18655"/>
                    <a:pt x="2025" y="21600"/>
                    <a:pt x="4556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6581" y="14482"/>
                    <a:pt x="6581" y="14482"/>
                    <a:pt x="6581" y="14482"/>
                  </a:cubicBezTo>
                  <a:cubicBezTo>
                    <a:pt x="9112" y="14482"/>
                    <a:pt x="9112" y="14482"/>
                    <a:pt x="9112" y="14482"/>
                  </a:cubicBezTo>
                  <a:cubicBezTo>
                    <a:pt x="9112" y="8345"/>
                    <a:pt x="9112" y="8345"/>
                    <a:pt x="9112" y="8345"/>
                  </a:cubicBezTo>
                  <a:cubicBezTo>
                    <a:pt x="12488" y="8345"/>
                    <a:pt x="12488" y="8345"/>
                    <a:pt x="12488" y="8345"/>
                  </a:cubicBezTo>
                  <a:cubicBezTo>
                    <a:pt x="12488" y="14482"/>
                    <a:pt x="12488" y="14482"/>
                    <a:pt x="12488" y="14482"/>
                  </a:cubicBezTo>
                  <a:cubicBezTo>
                    <a:pt x="15019" y="14482"/>
                    <a:pt x="15019" y="14482"/>
                    <a:pt x="15019" y="14482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6200" y="21600"/>
                    <a:pt x="16200" y="21600"/>
                    <a:pt x="16200" y="21600"/>
                  </a:cubicBezTo>
                  <a:cubicBezTo>
                    <a:pt x="19238" y="21600"/>
                    <a:pt x="21600" y="18164"/>
                    <a:pt x="21600" y="13745"/>
                  </a:cubicBezTo>
                  <a:cubicBezTo>
                    <a:pt x="21600" y="10309"/>
                    <a:pt x="20250" y="7609"/>
                    <a:pt x="18225" y="6382"/>
                  </a:cubicBezTo>
                  <a:close/>
                </a:path>
              </a:pathLst>
            </a:custGeo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681620" y="4587913"/>
              <a:ext cx="1419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92892" y="4888127"/>
              <a:ext cx="17967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在这里添加你的详细小段落文本内容，内容简洁，尽量生动，不宜冗长，控制好字数。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49"/>
                            </p:stCondLst>
                            <p:childTnLst>
                              <p:par>
                                <p:cTn id="3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Graphic spid="9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/>
          <p:cNvSpPr/>
          <p:nvPr/>
        </p:nvSpPr>
        <p:spPr>
          <a:xfrm rot="1358573">
            <a:off x="2038818" y="1670271"/>
            <a:ext cx="2770668" cy="3378958"/>
          </a:xfrm>
          <a:custGeom>
            <a:avLst/>
            <a:gdLst>
              <a:gd name="connsiteX0" fmla="*/ 292750 w 2562987"/>
              <a:gd name="connsiteY0" fmla="*/ 40445 h 3125682"/>
              <a:gd name="connsiteX1" fmla="*/ 2562985 w 2562987"/>
              <a:gd name="connsiteY1" fmla="*/ 1459342 h 3125682"/>
              <a:gd name="connsiteX2" fmla="*/ 276985 w 2562987"/>
              <a:gd name="connsiteY2" fmla="*/ 3098956 h 3125682"/>
              <a:gd name="connsiteX3" fmla="*/ 292750 w 2562987"/>
              <a:gd name="connsiteY3" fmla="*/ 40445 h 312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2987" h="3125682">
                <a:moveTo>
                  <a:pt x="292750" y="40445"/>
                </a:moveTo>
                <a:cubicBezTo>
                  <a:pt x="673750" y="-232824"/>
                  <a:pt x="2565612" y="949590"/>
                  <a:pt x="2562985" y="1459342"/>
                </a:cubicBezTo>
                <a:cubicBezTo>
                  <a:pt x="2560358" y="1969094"/>
                  <a:pt x="655358" y="3332811"/>
                  <a:pt x="276985" y="3098956"/>
                </a:cubicBezTo>
                <a:cubicBezTo>
                  <a:pt x="-101388" y="2865101"/>
                  <a:pt x="-88250" y="313714"/>
                  <a:pt x="292750" y="40445"/>
                </a:cubicBezTo>
                <a:close/>
              </a:path>
            </a:pathLst>
          </a:custGeom>
          <a:gradFill>
            <a:gsLst>
              <a:gs pos="0">
                <a:srgbClr val="435DF8">
                  <a:alpha val="50000"/>
                </a:srgbClr>
              </a:gs>
              <a:gs pos="100000">
                <a:srgbClr val="9A52B6">
                  <a:alpha val="5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16867" y="1834707"/>
            <a:ext cx="2614568" cy="3188587"/>
            <a:chOff x="2116867" y="1834707"/>
            <a:chExt cx="2614568" cy="3188587"/>
          </a:xfrm>
        </p:grpSpPr>
        <p:sp>
          <p:nvSpPr>
            <p:cNvPr id="18" name="任意多边形: 形状 17"/>
            <p:cNvSpPr/>
            <p:nvPr/>
          </p:nvSpPr>
          <p:spPr>
            <a:xfrm>
              <a:off x="2116867" y="1834707"/>
              <a:ext cx="2614568" cy="3188587"/>
            </a:xfrm>
            <a:custGeom>
              <a:avLst/>
              <a:gdLst>
                <a:gd name="connsiteX0" fmla="*/ 292750 w 2562987"/>
                <a:gd name="connsiteY0" fmla="*/ 40445 h 3125682"/>
                <a:gd name="connsiteX1" fmla="*/ 2562985 w 2562987"/>
                <a:gd name="connsiteY1" fmla="*/ 1459342 h 3125682"/>
                <a:gd name="connsiteX2" fmla="*/ 276985 w 2562987"/>
                <a:gd name="connsiteY2" fmla="*/ 3098956 h 3125682"/>
                <a:gd name="connsiteX3" fmla="*/ 292750 w 2562987"/>
                <a:gd name="connsiteY3" fmla="*/ 40445 h 312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2987" h="3125682">
                  <a:moveTo>
                    <a:pt x="292750" y="40445"/>
                  </a:moveTo>
                  <a:cubicBezTo>
                    <a:pt x="673750" y="-232824"/>
                    <a:pt x="2565612" y="949590"/>
                    <a:pt x="2562985" y="1459342"/>
                  </a:cubicBezTo>
                  <a:cubicBezTo>
                    <a:pt x="2560358" y="1969094"/>
                    <a:pt x="655358" y="3332811"/>
                    <a:pt x="276985" y="3098956"/>
                  </a:cubicBezTo>
                  <a:cubicBezTo>
                    <a:pt x="-101388" y="2865101"/>
                    <a:pt x="-88250" y="313714"/>
                    <a:pt x="292750" y="40445"/>
                  </a:cubicBezTo>
                  <a:close/>
                </a:path>
              </a:pathLst>
            </a:custGeom>
            <a:gradFill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27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633776" y="2975030"/>
              <a:ext cx="1308274" cy="907940"/>
              <a:chOff x="3195632" y="2758965"/>
              <a:chExt cx="1308274" cy="907940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195632" y="2758965"/>
                <a:ext cx="130827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  <a:cs typeface="+mn-ea"/>
                    <a:sym typeface="+mn-lt"/>
                  </a:rPr>
                  <a:t>目录</a:t>
                </a:r>
                <a:endParaRPr lang="en-US" altLang="zh-CN" sz="4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258766" y="3389906"/>
                <a:ext cx="12062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CONTENTS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6400800" y="4272666"/>
            <a:ext cx="57912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400800" y="3613254"/>
            <a:ext cx="10247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8F58D9"/>
                </a:solidFill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rgbClr val="8F58D9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10249" y="3821675"/>
            <a:ext cx="4288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项目展示 </a:t>
            </a:r>
            <a:r>
              <a:rPr lang="en-US" altLang="zh-CN" sz="1200" dirty="0">
                <a:cs typeface="+mn-ea"/>
                <a:sym typeface="+mn-lt"/>
              </a:rPr>
              <a:t>Projects show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358759" y="5416438"/>
            <a:ext cx="57912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6358759" y="4757026"/>
            <a:ext cx="10247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9A52B6"/>
                </a:solidFill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srgbClr val="9A52B6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10249" y="4965447"/>
            <a:ext cx="4288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未来计划 </a:t>
            </a:r>
            <a:r>
              <a:rPr lang="en-US" altLang="zh-CN" sz="1200" dirty="0">
                <a:cs typeface="+mn-ea"/>
                <a:sym typeface="+mn-lt"/>
              </a:rPr>
              <a:t>Future plans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6400800" y="1983911"/>
            <a:ext cx="57912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6400800" y="1324499"/>
            <a:ext cx="10247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435DF8"/>
                </a:solidFill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rgbClr val="435DF8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10249" y="1532920"/>
            <a:ext cx="4288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工作概述 </a:t>
            </a:r>
            <a:r>
              <a:rPr lang="en-US" altLang="zh-CN" sz="1200" dirty="0">
                <a:cs typeface="+mn-ea"/>
                <a:sym typeface="+mn-lt"/>
              </a:rPr>
              <a:t>Summary of work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400800" y="3134717"/>
            <a:ext cx="57912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6400800" y="2475305"/>
            <a:ext cx="10247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735CEF"/>
                </a:solidFill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rgbClr val="735CEF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110249" y="2683726"/>
            <a:ext cx="4288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情况分析 </a:t>
            </a:r>
            <a:r>
              <a:rPr lang="en-US" altLang="zh-CN" sz="1200" dirty="0">
                <a:cs typeface="+mn-ea"/>
                <a:sym typeface="+mn-lt"/>
              </a:rPr>
              <a:t>Situation analysis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609744" y="4699208"/>
            <a:ext cx="955027" cy="955027"/>
            <a:chOff x="3468479" y="5258487"/>
            <a:chExt cx="955027" cy="955027"/>
          </a:xfrm>
        </p:grpSpPr>
        <p:sp>
          <p:nvSpPr>
            <p:cNvPr id="35" name="椭圆 34"/>
            <p:cNvSpPr/>
            <p:nvPr/>
          </p:nvSpPr>
          <p:spPr>
            <a:xfrm>
              <a:off x="3468479" y="5258487"/>
              <a:ext cx="955027" cy="955027"/>
            </a:xfrm>
            <a:prstGeom prst="ellipse">
              <a:avLst/>
            </a:prstGeom>
            <a:noFill/>
            <a:ln>
              <a:solidFill>
                <a:srgbClr val="435DF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209734" y="5997473"/>
              <a:ext cx="144646" cy="144646"/>
            </a:xfrm>
            <a:prstGeom prst="ellipse">
              <a:avLst/>
            </a:prstGeom>
            <a:solidFill>
              <a:srgbClr val="9A52B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0" name="矩形: 圆角 29"/>
          <p:cNvSpPr/>
          <p:nvPr/>
        </p:nvSpPr>
        <p:spPr>
          <a:xfrm rot="-2700000">
            <a:off x="10939007" y="14015"/>
            <a:ext cx="1188641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: 圆角 30"/>
          <p:cNvSpPr/>
          <p:nvPr/>
        </p:nvSpPr>
        <p:spPr>
          <a:xfrm rot="-2700000">
            <a:off x="10289289" y="202838"/>
            <a:ext cx="183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: 圆角 31"/>
          <p:cNvSpPr/>
          <p:nvPr/>
        </p:nvSpPr>
        <p:spPr>
          <a:xfrm rot="-2700000">
            <a:off x="10320921" y="-140469"/>
            <a:ext cx="1620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8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80" presetID="2" presetClass="entr" presetSubtype="1" accel="1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2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3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" accel="1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6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7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accel="1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0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1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24" grpId="0"/>
          <p:bldP spid="27" grpId="0"/>
          <p:bldP spid="43" grpId="0"/>
          <p:bldP spid="44" grpId="0"/>
          <p:bldP spid="52" grpId="0"/>
          <p:bldP spid="53" grpId="0"/>
          <p:bldP spid="56" grpId="0"/>
          <p:bldP spid="57" grpId="0"/>
          <p:bldP spid="30" grpId="0" animBg="1"/>
          <p:bldP spid="31" grpId="0" animBg="1"/>
          <p:bldP spid="3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8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80" presetID="2" presetClass="entr" presetSubtype="1" accel="1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" accel="1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24" grpId="0"/>
          <p:bldP spid="27" grpId="0"/>
          <p:bldP spid="43" grpId="0"/>
          <p:bldP spid="44" grpId="0"/>
          <p:bldP spid="52" grpId="0"/>
          <p:bldP spid="53" grpId="0"/>
          <p:bldP spid="56" grpId="0"/>
          <p:bldP spid="57" grpId="0"/>
          <p:bldP spid="30" grpId="0" animBg="1"/>
          <p:bldP spid="31" grpId="0" animBg="1"/>
          <p:bldP spid="3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6208349" y="1828800"/>
            <a:ext cx="2431909" cy="1876096"/>
          </a:xfrm>
          <a:prstGeom prst="rect">
            <a:avLst/>
          </a:prstGeo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39388" y="3957145"/>
            <a:ext cx="2431908" cy="1876096"/>
          </a:xfrm>
          <a:prstGeom prst="rect">
            <a:avLst/>
          </a:prstGeo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87530" y="1828800"/>
            <a:ext cx="2431909" cy="18760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208350" y="3957145"/>
            <a:ext cx="2431909" cy="18760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87530" y="3957145"/>
            <a:ext cx="2431909" cy="18760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3539387" y="1828800"/>
            <a:ext cx="2431909" cy="18760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877313" y="3957145"/>
            <a:ext cx="2431909" cy="18760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8877313" y="1828800"/>
            <a:ext cx="2431909" cy="187609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208350" y="1828800"/>
            <a:ext cx="2431909" cy="1876096"/>
            <a:chOff x="6208350" y="1828800"/>
            <a:chExt cx="2431909" cy="1876096"/>
          </a:xfrm>
        </p:grpSpPr>
        <p:sp>
          <p:nvSpPr>
            <p:cNvPr id="27" name="矩形 26"/>
            <p:cNvSpPr/>
            <p:nvPr/>
          </p:nvSpPr>
          <p:spPr>
            <a:xfrm>
              <a:off x="6208350" y="1828800"/>
              <a:ext cx="2431909" cy="1876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148688" y="2150745"/>
              <a:ext cx="551231" cy="551232"/>
              <a:chOff x="9840633" y="8787882"/>
              <a:chExt cx="551231" cy="551232"/>
            </a:xfrm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2700000" scaled="1"/>
              <a:tileRect/>
            </a:gradFill>
          </p:grpSpPr>
          <p:sp>
            <p:nvSpPr>
              <p:cNvPr id="16" name="Freeform 49"/>
              <p:cNvSpPr/>
              <p:nvPr/>
            </p:nvSpPr>
            <p:spPr>
              <a:xfrm>
                <a:off x="9840633" y="8787882"/>
                <a:ext cx="551231" cy="551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94" y="0"/>
                      <a:pt x="0" y="4894"/>
                      <a:pt x="0" y="10800"/>
                    </a:cubicBezTo>
                    <a:cubicBezTo>
                      <a:pt x="0" y="16706"/>
                      <a:pt x="4894" y="21600"/>
                      <a:pt x="10800" y="21600"/>
                    </a:cubicBezTo>
                    <a:cubicBezTo>
                      <a:pt x="16706" y="21600"/>
                      <a:pt x="21600" y="16706"/>
                      <a:pt x="21600" y="10800"/>
                    </a:cubicBezTo>
                    <a:cubicBezTo>
                      <a:pt x="21600" y="4894"/>
                      <a:pt x="16706" y="0"/>
                      <a:pt x="10800" y="0"/>
                    </a:cubicBezTo>
                    <a:close/>
                    <a:moveTo>
                      <a:pt x="17213" y="17213"/>
                    </a:moveTo>
                    <a:cubicBezTo>
                      <a:pt x="16369" y="18056"/>
                      <a:pt x="15525" y="18731"/>
                      <a:pt x="14344" y="19238"/>
                    </a:cubicBezTo>
                    <a:cubicBezTo>
                      <a:pt x="13163" y="19744"/>
                      <a:pt x="11981" y="19913"/>
                      <a:pt x="10800" y="19913"/>
                    </a:cubicBezTo>
                    <a:cubicBezTo>
                      <a:pt x="9619" y="19913"/>
                      <a:pt x="8437" y="19744"/>
                      <a:pt x="7256" y="19238"/>
                    </a:cubicBezTo>
                    <a:cubicBezTo>
                      <a:pt x="6075" y="18731"/>
                      <a:pt x="5231" y="18056"/>
                      <a:pt x="4387" y="17213"/>
                    </a:cubicBezTo>
                    <a:cubicBezTo>
                      <a:pt x="3544" y="16369"/>
                      <a:pt x="2869" y="15525"/>
                      <a:pt x="2362" y="14344"/>
                    </a:cubicBezTo>
                    <a:cubicBezTo>
                      <a:pt x="1856" y="13163"/>
                      <a:pt x="1687" y="11981"/>
                      <a:pt x="1687" y="10800"/>
                    </a:cubicBezTo>
                    <a:cubicBezTo>
                      <a:pt x="1687" y="9619"/>
                      <a:pt x="1856" y="8438"/>
                      <a:pt x="2362" y="7256"/>
                    </a:cubicBezTo>
                    <a:cubicBezTo>
                      <a:pt x="2869" y="6075"/>
                      <a:pt x="3544" y="5231"/>
                      <a:pt x="4387" y="4388"/>
                    </a:cubicBezTo>
                    <a:cubicBezTo>
                      <a:pt x="5231" y="3544"/>
                      <a:pt x="6075" y="2869"/>
                      <a:pt x="7256" y="2363"/>
                    </a:cubicBezTo>
                    <a:cubicBezTo>
                      <a:pt x="8437" y="1856"/>
                      <a:pt x="9619" y="1688"/>
                      <a:pt x="10800" y="1688"/>
                    </a:cubicBezTo>
                    <a:cubicBezTo>
                      <a:pt x="11981" y="1688"/>
                      <a:pt x="13163" y="1856"/>
                      <a:pt x="14344" y="2363"/>
                    </a:cubicBezTo>
                    <a:cubicBezTo>
                      <a:pt x="15525" y="2869"/>
                      <a:pt x="16369" y="3544"/>
                      <a:pt x="17213" y="4388"/>
                    </a:cubicBezTo>
                    <a:cubicBezTo>
                      <a:pt x="18056" y="5231"/>
                      <a:pt x="18731" y="6075"/>
                      <a:pt x="19238" y="7256"/>
                    </a:cubicBezTo>
                    <a:cubicBezTo>
                      <a:pt x="19744" y="8438"/>
                      <a:pt x="19913" y="9619"/>
                      <a:pt x="19913" y="10800"/>
                    </a:cubicBezTo>
                    <a:cubicBezTo>
                      <a:pt x="19913" y="11981"/>
                      <a:pt x="19744" y="13163"/>
                      <a:pt x="19238" y="14344"/>
                    </a:cubicBezTo>
                    <a:cubicBezTo>
                      <a:pt x="18731" y="15525"/>
                      <a:pt x="18056" y="16369"/>
                      <a:pt x="17213" y="1721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Freeform 50"/>
              <p:cNvSpPr/>
              <p:nvPr/>
            </p:nvSpPr>
            <p:spPr>
              <a:xfrm>
                <a:off x="9948323" y="8895573"/>
                <a:ext cx="335850" cy="3358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708" y="0"/>
                      <a:pt x="0" y="4708"/>
                      <a:pt x="0" y="10800"/>
                    </a:cubicBezTo>
                    <a:cubicBezTo>
                      <a:pt x="0" y="16892"/>
                      <a:pt x="4708" y="21600"/>
                      <a:pt x="10800" y="21600"/>
                    </a:cubicBezTo>
                    <a:cubicBezTo>
                      <a:pt x="16892" y="21600"/>
                      <a:pt x="21600" y="16892"/>
                      <a:pt x="21600" y="10800"/>
                    </a:cubicBezTo>
                    <a:cubicBezTo>
                      <a:pt x="21600" y="4708"/>
                      <a:pt x="16892" y="0"/>
                      <a:pt x="10800" y="0"/>
                    </a:cubicBezTo>
                    <a:close/>
                    <a:moveTo>
                      <a:pt x="16615" y="16615"/>
                    </a:moveTo>
                    <a:cubicBezTo>
                      <a:pt x="14954" y="18000"/>
                      <a:pt x="13015" y="18831"/>
                      <a:pt x="10800" y="18831"/>
                    </a:cubicBezTo>
                    <a:cubicBezTo>
                      <a:pt x="8585" y="18831"/>
                      <a:pt x="6646" y="18000"/>
                      <a:pt x="4985" y="16615"/>
                    </a:cubicBezTo>
                    <a:cubicBezTo>
                      <a:pt x="3600" y="14954"/>
                      <a:pt x="2769" y="13015"/>
                      <a:pt x="2769" y="10800"/>
                    </a:cubicBezTo>
                    <a:cubicBezTo>
                      <a:pt x="2769" y="8585"/>
                      <a:pt x="3600" y="6646"/>
                      <a:pt x="4985" y="4985"/>
                    </a:cubicBezTo>
                    <a:cubicBezTo>
                      <a:pt x="6646" y="3600"/>
                      <a:pt x="8585" y="2769"/>
                      <a:pt x="10800" y="2769"/>
                    </a:cubicBezTo>
                    <a:cubicBezTo>
                      <a:pt x="13015" y="2769"/>
                      <a:pt x="14954" y="3600"/>
                      <a:pt x="16615" y="4985"/>
                    </a:cubicBezTo>
                    <a:cubicBezTo>
                      <a:pt x="18000" y="6646"/>
                      <a:pt x="18831" y="8585"/>
                      <a:pt x="18831" y="10800"/>
                    </a:cubicBezTo>
                    <a:cubicBezTo>
                      <a:pt x="18831" y="13015"/>
                      <a:pt x="18000" y="14954"/>
                      <a:pt x="16615" y="1661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Oval 51"/>
              <p:cNvSpPr/>
              <p:nvPr/>
            </p:nvSpPr>
            <p:spPr>
              <a:xfrm>
                <a:off x="10050538" y="8999613"/>
                <a:ext cx="129594" cy="129595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860424" y="2840368"/>
              <a:ext cx="11277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cs typeface="+mn-ea"/>
                  <a:sym typeface="+mn-lt"/>
                </a:rPr>
                <a:t>插入标题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272232" y="3129783"/>
              <a:ext cx="23041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在这里添加你的详细小段落文本内容，内容请简洁。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39386" y="3957145"/>
            <a:ext cx="2431909" cy="1876096"/>
            <a:chOff x="3547940" y="3957145"/>
            <a:chExt cx="2431909" cy="1876096"/>
          </a:xfrm>
        </p:grpSpPr>
        <p:sp>
          <p:nvSpPr>
            <p:cNvPr id="31" name="矩形 30"/>
            <p:cNvSpPr/>
            <p:nvPr/>
          </p:nvSpPr>
          <p:spPr>
            <a:xfrm>
              <a:off x="3547940" y="3957145"/>
              <a:ext cx="2431909" cy="1876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/>
            <p:nvPr/>
          </p:nvSpPr>
          <p:spPr>
            <a:xfrm>
              <a:off x="4479725" y="4308294"/>
              <a:ext cx="553057" cy="492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326"/>
                  </a:moveTo>
                  <a:cubicBezTo>
                    <a:pt x="21600" y="7579"/>
                    <a:pt x="21600" y="7579"/>
                    <a:pt x="21600" y="7579"/>
                  </a:cubicBezTo>
                  <a:cubicBezTo>
                    <a:pt x="21600" y="7579"/>
                    <a:pt x="21600" y="7579"/>
                    <a:pt x="21600" y="7579"/>
                  </a:cubicBezTo>
                  <a:cubicBezTo>
                    <a:pt x="20081" y="6632"/>
                    <a:pt x="20081" y="6632"/>
                    <a:pt x="20081" y="6632"/>
                  </a:cubicBezTo>
                  <a:cubicBezTo>
                    <a:pt x="16369" y="6632"/>
                    <a:pt x="16369" y="6632"/>
                    <a:pt x="16369" y="6632"/>
                  </a:cubicBezTo>
                  <a:cubicBezTo>
                    <a:pt x="16369" y="3979"/>
                    <a:pt x="16369" y="3979"/>
                    <a:pt x="16369" y="3979"/>
                  </a:cubicBezTo>
                  <a:cubicBezTo>
                    <a:pt x="16875" y="2084"/>
                    <a:pt x="16875" y="2084"/>
                    <a:pt x="16875" y="2084"/>
                  </a:cubicBezTo>
                  <a:cubicBezTo>
                    <a:pt x="16875" y="2084"/>
                    <a:pt x="16875" y="2084"/>
                    <a:pt x="16875" y="2084"/>
                  </a:cubicBezTo>
                  <a:cubicBezTo>
                    <a:pt x="16875" y="2084"/>
                    <a:pt x="16875" y="2084"/>
                    <a:pt x="16875" y="2084"/>
                  </a:cubicBezTo>
                  <a:cubicBezTo>
                    <a:pt x="16875" y="0"/>
                    <a:pt x="16875" y="0"/>
                    <a:pt x="16875" y="0"/>
                  </a:cubicBezTo>
                  <a:cubicBezTo>
                    <a:pt x="13669" y="0"/>
                    <a:pt x="13669" y="0"/>
                    <a:pt x="13669" y="0"/>
                  </a:cubicBezTo>
                  <a:cubicBezTo>
                    <a:pt x="13669" y="0"/>
                    <a:pt x="13669" y="0"/>
                    <a:pt x="13669" y="0"/>
                  </a:cubicBezTo>
                  <a:cubicBezTo>
                    <a:pt x="13669" y="0"/>
                    <a:pt x="13669" y="0"/>
                    <a:pt x="13669" y="0"/>
                  </a:cubicBezTo>
                  <a:cubicBezTo>
                    <a:pt x="13669" y="0"/>
                    <a:pt x="13669" y="0"/>
                    <a:pt x="13669" y="0"/>
                  </a:cubicBezTo>
                  <a:cubicBezTo>
                    <a:pt x="13669" y="0"/>
                    <a:pt x="13669" y="0"/>
                    <a:pt x="13669" y="0"/>
                  </a:cubicBezTo>
                  <a:cubicBezTo>
                    <a:pt x="10800" y="7579"/>
                    <a:pt x="10800" y="7579"/>
                    <a:pt x="10800" y="7579"/>
                  </a:cubicBezTo>
                  <a:cubicBezTo>
                    <a:pt x="10631" y="7958"/>
                    <a:pt x="10463" y="8147"/>
                    <a:pt x="10294" y="8337"/>
                  </a:cubicBezTo>
                  <a:cubicBezTo>
                    <a:pt x="9619" y="9095"/>
                    <a:pt x="8775" y="9474"/>
                    <a:pt x="7763" y="9474"/>
                  </a:cubicBezTo>
                  <a:cubicBezTo>
                    <a:pt x="7594" y="9474"/>
                    <a:pt x="7425" y="9474"/>
                    <a:pt x="7088" y="9474"/>
                  </a:cubicBezTo>
                  <a:cubicBezTo>
                    <a:pt x="7088" y="7579"/>
                    <a:pt x="7088" y="7579"/>
                    <a:pt x="7088" y="7579"/>
                  </a:cubicBezTo>
                  <a:cubicBezTo>
                    <a:pt x="0" y="7579"/>
                    <a:pt x="0" y="7579"/>
                    <a:pt x="0" y="757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7088" y="21600"/>
                    <a:pt x="7088" y="21600"/>
                    <a:pt x="7088" y="21600"/>
                  </a:cubicBezTo>
                  <a:cubicBezTo>
                    <a:pt x="7088" y="19516"/>
                    <a:pt x="7088" y="19516"/>
                    <a:pt x="7088" y="19516"/>
                  </a:cubicBezTo>
                  <a:cubicBezTo>
                    <a:pt x="10294" y="19516"/>
                    <a:pt x="10294" y="19516"/>
                    <a:pt x="10294" y="19516"/>
                  </a:cubicBezTo>
                  <a:cubicBezTo>
                    <a:pt x="11981" y="21600"/>
                    <a:pt x="11981" y="21600"/>
                    <a:pt x="11981" y="21600"/>
                  </a:cubicBezTo>
                  <a:cubicBezTo>
                    <a:pt x="11981" y="21600"/>
                    <a:pt x="11981" y="21600"/>
                    <a:pt x="11981" y="21600"/>
                  </a:cubicBezTo>
                  <a:cubicBezTo>
                    <a:pt x="19744" y="21600"/>
                    <a:pt x="19744" y="21600"/>
                    <a:pt x="19744" y="21600"/>
                  </a:cubicBezTo>
                  <a:cubicBezTo>
                    <a:pt x="21600" y="19326"/>
                    <a:pt x="21600" y="19326"/>
                    <a:pt x="21600" y="19326"/>
                  </a:cubicBezTo>
                  <a:close/>
                  <a:moveTo>
                    <a:pt x="20587" y="18947"/>
                  </a:moveTo>
                  <a:cubicBezTo>
                    <a:pt x="19237" y="20463"/>
                    <a:pt x="19237" y="20463"/>
                    <a:pt x="19237" y="20463"/>
                  </a:cubicBezTo>
                  <a:cubicBezTo>
                    <a:pt x="12487" y="20463"/>
                    <a:pt x="12487" y="20463"/>
                    <a:pt x="12487" y="20463"/>
                  </a:cubicBezTo>
                  <a:cubicBezTo>
                    <a:pt x="10631" y="18379"/>
                    <a:pt x="10631" y="18379"/>
                    <a:pt x="10631" y="18379"/>
                  </a:cubicBezTo>
                  <a:cubicBezTo>
                    <a:pt x="10631" y="18379"/>
                    <a:pt x="10631" y="18379"/>
                    <a:pt x="10631" y="18379"/>
                  </a:cubicBezTo>
                  <a:cubicBezTo>
                    <a:pt x="10631" y="18379"/>
                    <a:pt x="10631" y="18379"/>
                    <a:pt x="10631" y="18379"/>
                  </a:cubicBezTo>
                  <a:cubicBezTo>
                    <a:pt x="10631" y="18379"/>
                    <a:pt x="10631" y="18379"/>
                    <a:pt x="10631" y="18379"/>
                  </a:cubicBezTo>
                  <a:cubicBezTo>
                    <a:pt x="10631" y="18379"/>
                    <a:pt x="10631" y="18379"/>
                    <a:pt x="10631" y="18379"/>
                  </a:cubicBezTo>
                  <a:cubicBezTo>
                    <a:pt x="7088" y="18379"/>
                    <a:pt x="7088" y="18379"/>
                    <a:pt x="7088" y="18379"/>
                  </a:cubicBezTo>
                  <a:cubicBezTo>
                    <a:pt x="7088" y="10611"/>
                    <a:pt x="7088" y="10611"/>
                    <a:pt x="7088" y="10611"/>
                  </a:cubicBezTo>
                  <a:cubicBezTo>
                    <a:pt x="7425" y="10611"/>
                    <a:pt x="7594" y="10611"/>
                    <a:pt x="7763" y="10611"/>
                  </a:cubicBezTo>
                  <a:cubicBezTo>
                    <a:pt x="9450" y="10611"/>
                    <a:pt x="10969" y="9663"/>
                    <a:pt x="11812" y="7958"/>
                  </a:cubicBezTo>
                  <a:cubicBezTo>
                    <a:pt x="11812" y="7958"/>
                    <a:pt x="11981" y="7579"/>
                    <a:pt x="11981" y="7389"/>
                  </a:cubicBezTo>
                  <a:cubicBezTo>
                    <a:pt x="14344" y="1137"/>
                    <a:pt x="14344" y="1137"/>
                    <a:pt x="14344" y="1137"/>
                  </a:cubicBezTo>
                  <a:cubicBezTo>
                    <a:pt x="15862" y="1137"/>
                    <a:pt x="15862" y="1137"/>
                    <a:pt x="15862" y="1137"/>
                  </a:cubicBezTo>
                  <a:cubicBezTo>
                    <a:pt x="15862" y="1895"/>
                    <a:pt x="15862" y="1895"/>
                    <a:pt x="15862" y="1895"/>
                  </a:cubicBezTo>
                  <a:cubicBezTo>
                    <a:pt x="15356" y="3600"/>
                    <a:pt x="15356" y="3600"/>
                    <a:pt x="15356" y="3600"/>
                  </a:cubicBezTo>
                  <a:cubicBezTo>
                    <a:pt x="15356" y="3600"/>
                    <a:pt x="15356" y="3600"/>
                    <a:pt x="15356" y="3600"/>
                  </a:cubicBezTo>
                  <a:cubicBezTo>
                    <a:pt x="15356" y="7768"/>
                    <a:pt x="15356" y="7768"/>
                    <a:pt x="15356" y="7768"/>
                  </a:cubicBezTo>
                  <a:cubicBezTo>
                    <a:pt x="16369" y="7768"/>
                    <a:pt x="16369" y="7768"/>
                    <a:pt x="16369" y="7768"/>
                  </a:cubicBezTo>
                  <a:cubicBezTo>
                    <a:pt x="19744" y="7768"/>
                    <a:pt x="19744" y="7768"/>
                    <a:pt x="19744" y="7768"/>
                  </a:cubicBezTo>
                  <a:cubicBezTo>
                    <a:pt x="20587" y="8147"/>
                    <a:pt x="20587" y="8147"/>
                    <a:pt x="20587" y="8147"/>
                  </a:cubicBezTo>
                  <a:lnTo>
                    <a:pt x="20587" y="189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2700000" scaled="1"/>
              <a:tileRect/>
            </a:gra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91461" y="4968713"/>
              <a:ext cx="11277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cs typeface="+mn-ea"/>
                  <a:sym typeface="+mn-lt"/>
                </a:rPr>
                <a:t>插入标题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603269" y="5258128"/>
              <a:ext cx="23041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在这里添加你的详细小段落文本内容，内容请简洁。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49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2" grpId="0" animBg="1"/>
      <p:bldP spid="3" grpId="0" animBg="1"/>
      <p:bldP spid="4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6724" y="1471339"/>
            <a:ext cx="10998552" cy="45553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此处输入标题内容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the title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816436" y="2365391"/>
            <a:ext cx="4146417" cy="2767282"/>
          </a:xfrm>
          <a:prstGeom prst="rect">
            <a:avLst/>
          </a:prstGeom>
          <a:ln w="127000">
            <a:gradFill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5400000" scaled="1"/>
            </a:gradFill>
          </a:ln>
        </p:spPr>
      </p:pic>
      <p:cxnSp>
        <p:nvCxnSpPr>
          <p:cNvPr id="10" name="直接连接符 9"/>
          <p:cNvCxnSpPr/>
          <p:nvPr/>
        </p:nvCxnSpPr>
        <p:spPr>
          <a:xfrm>
            <a:off x="997235" y="3384037"/>
            <a:ext cx="4511040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997235" y="2558513"/>
            <a:ext cx="663183" cy="663183"/>
            <a:chOff x="21670276" y="3543425"/>
            <a:chExt cx="663183" cy="663183"/>
          </a:xfr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</p:grpSpPr>
        <p:sp>
          <p:nvSpPr>
            <p:cNvPr id="14" name="Freeform 286"/>
            <p:cNvSpPr/>
            <p:nvPr/>
          </p:nvSpPr>
          <p:spPr>
            <a:xfrm>
              <a:off x="21790936" y="3825743"/>
              <a:ext cx="44471" cy="21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4" h="21600" extrusionOk="0">
                  <a:moveTo>
                    <a:pt x="15043" y="12343"/>
                  </a:moveTo>
                  <a:cubicBezTo>
                    <a:pt x="15043" y="12343"/>
                    <a:pt x="15043" y="12343"/>
                    <a:pt x="15043" y="12343"/>
                  </a:cubicBezTo>
                  <a:cubicBezTo>
                    <a:pt x="13500" y="9257"/>
                    <a:pt x="10414" y="6171"/>
                    <a:pt x="8871" y="6171"/>
                  </a:cubicBezTo>
                  <a:cubicBezTo>
                    <a:pt x="8871" y="6171"/>
                    <a:pt x="8871" y="3086"/>
                    <a:pt x="8871" y="3086"/>
                  </a:cubicBezTo>
                  <a:cubicBezTo>
                    <a:pt x="7328" y="3086"/>
                    <a:pt x="7328" y="3086"/>
                    <a:pt x="5785" y="0"/>
                  </a:cubicBezTo>
                  <a:cubicBezTo>
                    <a:pt x="5785" y="0"/>
                    <a:pt x="5785" y="0"/>
                    <a:pt x="4243" y="0"/>
                  </a:cubicBezTo>
                  <a:cubicBezTo>
                    <a:pt x="2700" y="0"/>
                    <a:pt x="1157" y="3086"/>
                    <a:pt x="1157" y="6171"/>
                  </a:cubicBezTo>
                  <a:cubicBezTo>
                    <a:pt x="1157" y="6171"/>
                    <a:pt x="1157" y="6171"/>
                    <a:pt x="1157" y="6171"/>
                  </a:cubicBezTo>
                  <a:cubicBezTo>
                    <a:pt x="-386" y="6171"/>
                    <a:pt x="-386" y="6171"/>
                    <a:pt x="1157" y="6171"/>
                  </a:cubicBezTo>
                  <a:cubicBezTo>
                    <a:pt x="1157" y="6171"/>
                    <a:pt x="1157" y="9257"/>
                    <a:pt x="1157" y="9257"/>
                  </a:cubicBezTo>
                  <a:cubicBezTo>
                    <a:pt x="2700" y="9257"/>
                    <a:pt x="2700" y="6171"/>
                    <a:pt x="2700" y="6171"/>
                  </a:cubicBezTo>
                  <a:cubicBezTo>
                    <a:pt x="2700" y="6171"/>
                    <a:pt x="2700" y="6171"/>
                    <a:pt x="2700" y="6171"/>
                  </a:cubicBezTo>
                  <a:cubicBezTo>
                    <a:pt x="2700" y="6171"/>
                    <a:pt x="2700" y="6171"/>
                    <a:pt x="2700" y="6171"/>
                  </a:cubicBezTo>
                  <a:cubicBezTo>
                    <a:pt x="2700" y="6171"/>
                    <a:pt x="2700" y="6171"/>
                    <a:pt x="2700" y="6171"/>
                  </a:cubicBezTo>
                  <a:cubicBezTo>
                    <a:pt x="2700" y="6171"/>
                    <a:pt x="2700" y="6171"/>
                    <a:pt x="2700" y="6171"/>
                  </a:cubicBezTo>
                  <a:cubicBezTo>
                    <a:pt x="2700" y="9257"/>
                    <a:pt x="2700" y="9257"/>
                    <a:pt x="2700" y="9257"/>
                  </a:cubicBezTo>
                  <a:cubicBezTo>
                    <a:pt x="4243" y="9257"/>
                    <a:pt x="4243" y="9257"/>
                    <a:pt x="4243" y="9257"/>
                  </a:cubicBezTo>
                  <a:cubicBezTo>
                    <a:pt x="4243" y="9257"/>
                    <a:pt x="4243" y="6171"/>
                    <a:pt x="4243" y="6171"/>
                  </a:cubicBezTo>
                  <a:cubicBezTo>
                    <a:pt x="4243" y="6171"/>
                    <a:pt x="4243" y="6171"/>
                    <a:pt x="4243" y="6171"/>
                  </a:cubicBezTo>
                  <a:cubicBezTo>
                    <a:pt x="4243" y="6171"/>
                    <a:pt x="4243" y="6171"/>
                    <a:pt x="4243" y="6171"/>
                  </a:cubicBezTo>
                  <a:cubicBezTo>
                    <a:pt x="4243" y="6171"/>
                    <a:pt x="4243" y="6171"/>
                    <a:pt x="4243" y="6171"/>
                  </a:cubicBezTo>
                  <a:cubicBezTo>
                    <a:pt x="4243" y="6171"/>
                    <a:pt x="8871" y="9257"/>
                    <a:pt x="8871" y="12343"/>
                  </a:cubicBezTo>
                  <a:cubicBezTo>
                    <a:pt x="8871" y="12343"/>
                    <a:pt x="8871" y="12343"/>
                    <a:pt x="8871" y="15429"/>
                  </a:cubicBezTo>
                  <a:cubicBezTo>
                    <a:pt x="8871" y="15429"/>
                    <a:pt x="8871" y="15429"/>
                    <a:pt x="10414" y="15429"/>
                  </a:cubicBezTo>
                  <a:cubicBezTo>
                    <a:pt x="11957" y="15429"/>
                    <a:pt x="13500" y="15429"/>
                    <a:pt x="13500" y="12343"/>
                  </a:cubicBezTo>
                  <a:cubicBezTo>
                    <a:pt x="13500" y="15429"/>
                    <a:pt x="15043" y="15429"/>
                    <a:pt x="15043" y="15429"/>
                  </a:cubicBezTo>
                  <a:cubicBezTo>
                    <a:pt x="13500" y="15429"/>
                    <a:pt x="13500" y="15429"/>
                    <a:pt x="13500" y="15429"/>
                  </a:cubicBezTo>
                  <a:cubicBezTo>
                    <a:pt x="13500" y="15429"/>
                    <a:pt x="13500" y="15429"/>
                    <a:pt x="11957" y="15429"/>
                  </a:cubicBezTo>
                  <a:cubicBezTo>
                    <a:pt x="11957" y="18514"/>
                    <a:pt x="13500" y="18514"/>
                    <a:pt x="15043" y="21600"/>
                  </a:cubicBezTo>
                  <a:cubicBezTo>
                    <a:pt x="15043" y="21600"/>
                    <a:pt x="15043" y="21600"/>
                    <a:pt x="15043" y="21600"/>
                  </a:cubicBezTo>
                  <a:cubicBezTo>
                    <a:pt x="16585" y="21600"/>
                    <a:pt x="16585" y="21600"/>
                    <a:pt x="16585" y="21600"/>
                  </a:cubicBezTo>
                  <a:cubicBezTo>
                    <a:pt x="16585" y="21600"/>
                    <a:pt x="16585" y="21600"/>
                    <a:pt x="16585" y="21600"/>
                  </a:cubicBezTo>
                  <a:cubicBezTo>
                    <a:pt x="18128" y="21600"/>
                    <a:pt x="19671" y="21600"/>
                    <a:pt x="21214" y="18514"/>
                  </a:cubicBezTo>
                  <a:cubicBezTo>
                    <a:pt x="21214" y="18514"/>
                    <a:pt x="21214" y="15429"/>
                    <a:pt x="21214" y="15429"/>
                  </a:cubicBezTo>
                  <a:cubicBezTo>
                    <a:pt x="19671" y="12343"/>
                    <a:pt x="18128" y="12343"/>
                    <a:pt x="15043" y="1234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 287"/>
            <p:cNvSpPr/>
            <p:nvPr/>
          </p:nvSpPr>
          <p:spPr>
            <a:xfrm>
              <a:off x="21800781" y="3833733"/>
              <a:ext cx="21308" cy="21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10800"/>
                  </a:moveTo>
                  <a:cubicBezTo>
                    <a:pt x="14400" y="10800"/>
                    <a:pt x="14400" y="10800"/>
                    <a:pt x="14400" y="10800"/>
                  </a:cubicBezTo>
                  <a:cubicBezTo>
                    <a:pt x="14400" y="10800"/>
                    <a:pt x="14400" y="10800"/>
                    <a:pt x="14400" y="10800"/>
                  </a:cubicBezTo>
                  <a:cubicBezTo>
                    <a:pt x="14400" y="10800"/>
                    <a:pt x="7200" y="0"/>
                    <a:pt x="7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21600"/>
                    <a:pt x="7200" y="21600"/>
                    <a:pt x="7200" y="21600"/>
                  </a:cubicBezTo>
                  <a:cubicBezTo>
                    <a:pt x="14400" y="21600"/>
                    <a:pt x="21600" y="21600"/>
                    <a:pt x="21600" y="10800"/>
                  </a:cubicBezTo>
                  <a:cubicBezTo>
                    <a:pt x="21600" y="10800"/>
                    <a:pt x="21600" y="10800"/>
                    <a:pt x="144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 288"/>
            <p:cNvSpPr/>
            <p:nvPr/>
          </p:nvSpPr>
          <p:spPr>
            <a:xfrm>
              <a:off x="21828748" y="3833733"/>
              <a:ext cx="21308" cy="21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0800"/>
                    <a:pt x="10800" y="0"/>
                    <a:pt x="10800" y="0"/>
                  </a:cubicBezTo>
                  <a:cubicBezTo>
                    <a:pt x="10800" y="0"/>
                    <a:pt x="0" y="1080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21600"/>
                    <a:pt x="0" y="21600"/>
                    <a:pt x="10800" y="21600"/>
                  </a:cubicBezTo>
                  <a:cubicBezTo>
                    <a:pt x="10800" y="21600"/>
                    <a:pt x="21600" y="1080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 289"/>
            <p:cNvSpPr/>
            <p:nvPr/>
          </p:nvSpPr>
          <p:spPr>
            <a:xfrm>
              <a:off x="21963248" y="3693905"/>
              <a:ext cx="21308" cy="21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86" y="21600"/>
                  </a:moveTo>
                  <a:cubicBezTo>
                    <a:pt x="3086" y="21600"/>
                    <a:pt x="3086" y="21600"/>
                    <a:pt x="3086" y="21600"/>
                  </a:cubicBezTo>
                  <a:cubicBezTo>
                    <a:pt x="15429" y="21600"/>
                    <a:pt x="21600" y="21600"/>
                    <a:pt x="21600" y="10800"/>
                  </a:cubicBezTo>
                  <a:cubicBezTo>
                    <a:pt x="21600" y="10800"/>
                    <a:pt x="21600" y="0"/>
                    <a:pt x="2160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8514" y="0"/>
                    <a:pt x="18514" y="0"/>
                    <a:pt x="15429" y="0"/>
                  </a:cubicBezTo>
                  <a:cubicBezTo>
                    <a:pt x="15429" y="0"/>
                    <a:pt x="15429" y="0"/>
                    <a:pt x="15429" y="0"/>
                  </a:cubicBezTo>
                  <a:cubicBezTo>
                    <a:pt x="12343" y="0"/>
                    <a:pt x="9257" y="0"/>
                    <a:pt x="6171" y="0"/>
                  </a:cubicBezTo>
                  <a:cubicBezTo>
                    <a:pt x="6171" y="0"/>
                    <a:pt x="308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0800"/>
                    <a:pt x="3086" y="10800"/>
                    <a:pt x="3086" y="21600"/>
                  </a:cubicBezTo>
                  <a:cubicBezTo>
                    <a:pt x="3086" y="21600"/>
                    <a:pt x="3086" y="21600"/>
                    <a:pt x="3086" y="21600"/>
                  </a:cubicBezTo>
                  <a:cubicBezTo>
                    <a:pt x="3086" y="21600"/>
                    <a:pt x="3086" y="21600"/>
                    <a:pt x="3086" y="21600"/>
                  </a:cubicBezTo>
                  <a:cubicBezTo>
                    <a:pt x="3086" y="21600"/>
                    <a:pt x="3086" y="21600"/>
                    <a:pt x="3086" y="21600"/>
                  </a:cubicBezTo>
                  <a:cubicBezTo>
                    <a:pt x="3086" y="21600"/>
                    <a:pt x="3086" y="21600"/>
                    <a:pt x="3086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 290"/>
            <p:cNvSpPr/>
            <p:nvPr/>
          </p:nvSpPr>
          <p:spPr>
            <a:xfrm>
              <a:off x="22107070" y="3677926"/>
              <a:ext cx="23973" cy="21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cubicBezTo>
                    <a:pt x="0" y="16200"/>
                    <a:pt x="0" y="16200"/>
                    <a:pt x="0" y="16200"/>
                  </a:cubicBezTo>
                  <a:cubicBezTo>
                    <a:pt x="3086" y="16200"/>
                    <a:pt x="6171" y="21600"/>
                    <a:pt x="9257" y="21600"/>
                  </a:cubicBezTo>
                  <a:cubicBezTo>
                    <a:pt x="12343" y="21600"/>
                    <a:pt x="12343" y="16200"/>
                    <a:pt x="12343" y="16200"/>
                  </a:cubicBezTo>
                  <a:cubicBezTo>
                    <a:pt x="12343" y="16200"/>
                    <a:pt x="12343" y="16200"/>
                    <a:pt x="12343" y="16200"/>
                  </a:cubicBezTo>
                  <a:cubicBezTo>
                    <a:pt x="12343" y="16200"/>
                    <a:pt x="12343" y="16200"/>
                    <a:pt x="12343" y="16200"/>
                  </a:cubicBezTo>
                  <a:cubicBezTo>
                    <a:pt x="12343" y="16200"/>
                    <a:pt x="6171" y="10800"/>
                    <a:pt x="6171" y="10800"/>
                  </a:cubicBezTo>
                  <a:cubicBezTo>
                    <a:pt x="6171" y="10800"/>
                    <a:pt x="9257" y="5400"/>
                    <a:pt x="12343" y="5400"/>
                  </a:cubicBezTo>
                  <a:cubicBezTo>
                    <a:pt x="12343" y="5400"/>
                    <a:pt x="21600" y="5400"/>
                    <a:pt x="21600" y="54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0"/>
                    <a:pt x="21600" y="0"/>
                    <a:pt x="18514" y="0"/>
                  </a:cubicBezTo>
                  <a:cubicBezTo>
                    <a:pt x="15429" y="0"/>
                    <a:pt x="9257" y="0"/>
                    <a:pt x="9257" y="0"/>
                  </a:cubicBezTo>
                  <a:cubicBezTo>
                    <a:pt x="6171" y="0"/>
                    <a:pt x="0" y="10800"/>
                    <a:pt x="0" y="16200"/>
                  </a:cubicBezTo>
                  <a:cubicBezTo>
                    <a:pt x="0" y="16200"/>
                    <a:pt x="0" y="16200"/>
                    <a:pt x="0" y="162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 291"/>
            <p:cNvSpPr/>
            <p:nvPr/>
          </p:nvSpPr>
          <p:spPr>
            <a:xfrm>
              <a:off x="22121242" y="3950921"/>
              <a:ext cx="23116" cy="47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9" h="21600" extrusionOk="0">
                  <a:moveTo>
                    <a:pt x="20829" y="1440"/>
                  </a:moveTo>
                  <a:cubicBezTo>
                    <a:pt x="20829" y="1440"/>
                    <a:pt x="20829" y="0"/>
                    <a:pt x="20829" y="0"/>
                  </a:cubicBezTo>
                  <a:cubicBezTo>
                    <a:pt x="20829" y="0"/>
                    <a:pt x="20829" y="0"/>
                    <a:pt x="20829" y="0"/>
                  </a:cubicBezTo>
                  <a:cubicBezTo>
                    <a:pt x="17743" y="0"/>
                    <a:pt x="17743" y="1440"/>
                    <a:pt x="14658" y="4320"/>
                  </a:cubicBezTo>
                  <a:cubicBezTo>
                    <a:pt x="11572" y="4320"/>
                    <a:pt x="11572" y="4320"/>
                    <a:pt x="11572" y="4320"/>
                  </a:cubicBezTo>
                  <a:cubicBezTo>
                    <a:pt x="11572" y="5760"/>
                    <a:pt x="11572" y="5760"/>
                    <a:pt x="8486" y="5760"/>
                  </a:cubicBezTo>
                  <a:cubicBezTo>
                    <a:pt x="5400" y="7200"/>
                    <a:pt x="2315" y="7200"/>
                    <a:pt x="2315" y="10080"/>
                  </a:cubicBezTo>
                  <a:cubicBezTo>
                    <a:pt x="2315" y="11520"/>
                    <a:pt x="2315" y="12960"/>
                    <a:pt x="2315" y="14400"/>
                  </a:cubicBezTo>
                  <a:cubicBezTo>
                    <a:pt x="-771" y="15840"/>
                    <a:pt x="-771" y="18720"/>
                    <a:pt x="2315" y="20160"/>
                  </a:cubicBezTo>
                  <a:cubicBezTo>
                    <a:pt x="2315" y="21600"/>
                    <a:pt x="5400" y="21600"/>
                    <a:pt x="5400" y="21600"/>
                  </a:cubicBezTo>
                  <a:cubicBezTo>
                    <a:pt x="5400" y="21600"/>
                    <a:pt x="8486" y="21600"/>
                    <a:pt x="8486" y="21600"/>
                  </a:cubicBezTo>
                  <a:cubicBezTo>
                    <a:pt x="17743" y="17280"/>
                    <a:pt x="17743" y="11520"/>
                    <a:pt x="20829" y="7200"/>
                  </a:cubicBezTo>
                  <a:cubicBezTo>
                    <a:pt x="20829" y="7200"/>
                    <a:pt x="20829" y="7200"/>
                    <a:pt x="20829" y="7200"/>
                  </a:cubicBezTo>
                  <a:cubicBezTo>
                    <a:pt x="20829" y="7200"/>
                    <a:pt x="20829" y="7200"/>
                    <a:pt x="20829" y="5760"/>
                  </a:cubicBezTo>
                  <a:cubicBezTo>
                    <a:pt x="20829" y="4320"/>
                    <a:pt x="20829" y="1440"/>
                    <a:pt x="20829" y="1440"/>
                  </a:cubicBezTo>
                  <a:cubicBezTo>
                    <a:pt x="20829" y="1440"/>
                    <a:pt x="20829" y="1440"/>
                    <a:pt x="20829" y="144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 292"/>
            <p:cNvSpPr/>
            <p:nvPr/>
          </p:nvSpPr>
          <p:spPr>
            <a:xfrm>
              <a:off x="21987218" y="3719208"/>
              <a:ext cx="29299" cy="21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514"/>
                  </a:moveTo>
                  <a:cubicBezTo>
                    <a:pt x="0" y="18514"/>
                    <a:pt x="0" y="18514"/>
                    <a:pt x="0" y="18514"/>
                  </a:cubicBezTo>
                  <a:cubicBezTo>
                    <a:pt x="0" y="18514"/>
                    <a:pt x="0" y="18514"/>
                    <a:pt x="0" y="18514"/>
                  </a:cubicBezTo>
                  <a:cubicBezTo>
                    <a:pt x="0" y="18514"/>
                    <a:pt x="0" y="18514"/>
                    <a:pt x="0" y="18514"/>
                  </a:cubicBezTo>
                  <a:cubicBezTo>
                    <a:pt x="0" y="18514"/>
                    <a:pt x="0" y="18514"/>
                    <a:pt x="0" y="18514"/>
                  </a:cubicBezTo>
                  <a:cubicBezTo>
                    <a:pt x="0" y="18514"/>
                    <a:pt x="0" y="18514"/>
                    <a:pt x="0" y="18514"/>
                  </a:cubicBezTo>
                  <a:cubicBezTo>
                    <a:pt x="0" y="18514"/>
                    <a:pt x="0" y="18514"/>
                    <a:pt x="0" y="18514"/>
                  </a:cubicBezTo>
                  <a:cubicBezTo>
                    <a:pt x="0" y="18514"/>
                    <a:pt x="0" y="18514"/>
                    <a:pt x="0" y="18514"/>
                  </a:cubicBezTo>
                  <a:cubicBezTo>
                    <a:pt x="0" y="18514"/>
                    <a:pt x="2400" y="18514"/>
                    <a:pt x="2400" y="18514"/>
                  </a:cubicBezTo>
                  <a:cubicBezTo>
                    <a:pt x="4800" y="18514"/>
                    <a:pt x="7200" y="18514"/>
                    <a:pt x="7200" y="18514"/>
                  </a:cubicBezTo>
                  <a:cubicBezTo>
                    <a:pt x="7200" y="18514"/>
                    <a:pt x="9600" y="15429"/>
                    <a:pt x="9600" y="15429"/>
                  </a:cubicBezTo>
                  <a:cubicBezTo>
                    <a:pt x="9600" y="15429"/>
                    <a:pt x="9600" y="12343"/>
                    <a:pt x="9600" y="12343"/>
                  </a:cubicBezTo>
                  <a:cubicBezTo>
                    <a:pt x="9600" y="12343"/>
                    <a:pt x="9600" y="15429"/>
                    <a:pt x="9600" y="15429"/>
                  </a:cubicBezTo>
                  <a:cubicBezTo>
                    <a:pt x="9600" y="15429"/>
                    <a:pt x="9600" y="15429"/>
                    <a:pt x="9600" y="15429"/>
                  </a:cubicBezTo>
                  <a:cubicBezTo>
                    <a:pt x="9600" y="15429"/>
                    <a:pt x="9600" y="15429"/>
                    <a:pt x="9600" y="18514"/>
                  </a:cubicBezTo>
                  <a:cubicBezTo>
                    <a:pt x="9600" y="18514"/>
                    <a:pt x="9600" y="18514"/>
                    <a:pt x="9600" y="18514"/>
                  </a:cubicBezTo>
                  <a:cubicBezTo>
                    <a:pt x="9600" y="18514"/>
                    <a:pt x="9600" y="18514"/>
                    <a:pt x="9600" y="18514"/>
                  </a:cubicBezTo>
                  <a:cubicBezTo>
                    <a:pt x="9600" y="18514"/>
                    <a:pt x="9600" y="18514"/>
                    <a:pt x="9600" y="18514"/>
                  </a:cubicBezTo>
                  <a:cubicBezTo>
                    <a:pt x="9600" y="21600"/>
                    <a:pt x="7200" y="21600"/>
                    <a:pt x="7200" y="21600"/>
                  </a:cubicBezTo>
                  <a:cubicBezTo>
                    <a:pt x="7200" y="21600"/>
                    <a:pt x="7200" y="21600"/>
                    <a:pt x="9600" y="21600"/>
                  </a:cubicBezTo>
                  <a:cubicBezTo>
                    <a:pt x="12000" y="21600"/>
                    <a:pt x="19200" y="21600"/>
                    <a:pt x="19200" y="18514"/>
                  </a:cubicBezTo>
                  <a:cubicBezTo>
                    <a:pt x="19200" y="18514"/>
                    <a:pt x="21600" y="18514"/>
                    <a:pt x="21600" y="18514"/>
                  </a:cubicBezTo>
                  <a:cubicBezTo>
                    <a:pt x="21600" y="15429"/>
                    <a:pt x="19200" y="12343"/>
                    <a:pt x="16800" y="9257"/>
                  </a:cubicBezTo>
                  <a:cubicBezTo>
                    <a:pt x="16800" y="9257"/>
                    <a:pt x="16800" y="9257"/>
                    <a:pt x="14400" y="6171"/>
                  </a:cubicBezTo>
                  <a:cubicBezTo>
                    <a:pt x="14400" y="6171"/>
                    <a:pt x="14400" y="6171"/>
                    <a:pt x="14400" y="6171"/>
                  </a:cubicBezTo>
                  <a:cubicBezTo>
                    <a:pt x="14400" y="3086"/>
                    <a:pt x="14400" y="3086"/>
                    <a:pt x="14400" y="3086"/>
                  </a:cubicBezTo>
                  <a:cubicBezTo>
                    <a:pt x="14400" y="3086"/>
                    <a:pt x="14400" y="3086"/>
                    <a:pt x="14400" y="3086"/>
                  </a:cubicBezTo>
                  <a:cubicBezTo>
                    <a:pt x="14400" y="3086"/>
                    <a:pt x="14400" y="0"/>
                    <a:pt x="14400" y="0"/>
                  </a:cubicBezTo>
                  <a:cubicBezTo>
                    <a:pt x="14400" y="0"/>
                    <a:pt x="12000" y="0"/>
                    <a:pt x="12000" y="0"/>
                  </a:cubicBezTo>
                  <a:cubicBezTo>
                    <a:pt x="12000" y="0"/>
                    <a:pt x="9600" y="0"/>
                    <a:pt x="9600" y="0"/>
                  </a:cubicBezTo>
                  <a:cubicBezTo>
                    <a:pt x="9600" y="0"/>
                    <a:pt x="9600" y="0"/>
                    <a:pt x="9600" y="0"/>
                  </a:cubicBezTo>
                  <a:cubicBezTo>
                    <a:pt x="9600" y="3086"/>
                    <a:pt x="9600" y="3086"/>
                    <a:pt x="9600" y="3086"/>
                  </a:cubicBezTo>
                  <a:cubicBezTo>
                    <a:pt x="9600" y="3086"/>
                    <a:pt x="9600" y="6171"/>
                    <a:pt x="9600" y="6171"/>
                  </a:cubicBezTo>
                  <a:cubicBezTo>
                    <a:pt x="7200" y="6171"/>
                    <a:pt x="9600" y="6171"/>
                    <a:pt x="9600" y="6171"/>
                  </a:cubicBezTo>
                  <a:cubicBezTo>
                    <a:pt x="9600" y="6171"/>
                    <a:pt x="9600" y="6171"/>
                    <a:pt x="9600" y="6171"/>
                  </a:cubicBezTo>
                  <a:cubicBezTo>
                    <a:pt x="9600" y="6171"/>
                    <a:pt x="9600" y="6171"/>
                    <a:pt x="7200" y="9257"/>
                  </a:cubicBezTo>
                  <a:cubicBezTo>
                    <a:pt x="7200" y="6171"/>
                    <a:pt x="7200" y="6171"/>
                    <a:pt x="7200" y="6171"/>
                  </a:cubicBezTo>
                  <a:cubicBezTo>
                    <a:pt x="4800" y="6171"/>
                    <a:pt x="4800" y="9257"/>
                    <a:pt x="4800" y="9257"/>
                  </a:cubicBezTo>
                  <a:cubicBezTo>
                    <a:pt x="4800" y="9257"/>
                    <a:pt x="2400" y="9257"/>
                    <a:pt x="2400" y="9257"/>
                  </a:cubicBezTo>
                  <a:cubicBezTo>
                    <a:pt x="2400" y="9257"/>
                    <a:pt x="2400" y="9257"/>
                    <a:pt x="2400" y="9257"/>
                  </a:cubicBezTo>
                  <a:cubicBezTo>
                    <a:pt x="2400" y="9257"/>
                    <a:pt x="2400" y="9257"/>
                    <a:pt x="2400" y="9257"/>
                  </a:cubicBezTo>
                  <a:cubicBezTo>
                    <a:pt x="2400" y="9257"/>
                    <a:pt x="2400" y="12343"/>
                    <a:pt x="2400" y="12343"/>
                  </a:cubicBezTo>
                  <a:cubicBezTo>
                    <a:pt x="2400" y="12343"/>
                    <a:pt x="2400" y="12343"/>
                    <a:pt x="2400" y="12343"/>
                  </a:cubicBezTo>
                  <a:cubicBezTo>
                    <a:pt x="2400" y="12343"/>
                    <a:pt x="2400" y="12343"/>
                    <a:pt x="2400" y="15429"/>
                  </a:cubicBezTo>
                  <a:cubicBezTo>
                    <a:pt x="2400" y="15429"/>
                    <a:pt x="0" y="15429"/>
                    <a:pt x="0" y="18514"/>
                  </a:cubicBezTo>
                  <a:cubicBezTo>
                    <a:pt x="0" y="18514"/>
                    <a:pt x="0" y="18514"/>
                    <a:pt x="0" y="185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 293"/>
            <p:cNvSpPr/>
            <p:nvPr/>
          </p:nvSpPr>
          <p:spPr>
            <a:xfrm>
              <a:off x="21670276" y="3543425"/>
              <a:ext cx="663183" cy="663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3" y="0"/>
                  </a:moveTo>
                  <a:cubicBezTo>
                    <a:pt x="4847" y="0"/>
                    <a:pt x="0" y="4847"/>
                    <a:pt x="0" y="10747"/>
                  </a:cubicBezTo>
                  <a:cubicBezTo>
                    <a:pt x="0" y="16753"/>
                    <a:pt x="4847" y="21600"/>
                    <a:pt x="10853" y="21600"/>
                  </a:cubicBezTo>
                  <a:cubicBezTo>
                    <a:pt x="16753" y="21600"/>
                    <a:pt x="21600" y="16753"/>
                    <a:pt x="21600" y="10747"/>
                  </a:cubicBezTo>
                  <a:cubicBezTo>
                    <a:pt x="21600" y="4847"/>
                    <a:pt x="16753" y="0"/>
                    <a:pt x="10853" y="0"/>
                  </a:cubicBezTo>
                  <a:close/>
                  <a:moveTo>
                    <a:pt x="2423" y="10747"/>
                  </a:moveTo>
                  <a:cubicBezTo>
                    <a:pt x="2423" y="10431"/>
                    <a:pt x="2423" y="10220"/>
                    <a:pt x="2423" y="9904"/>
                  </a:cubicBezTo>
                  <a:cubicBezTo>
                    <a:pt x="2529" y="9904"/>
                    <a:pt x="2529" y="10010"/>
                    <a:pt x="2634" y="10010"/>
                  </a:cubicBezTo>
                  <a:cubicBezTo>
                    <a:pt x="2634" y="10010"/>
                    <a:pt x="2740" y="10115"/>
                    <a:pt x="2740" y="10115"/>
                  </a:cubicBezTo>
                  <a:cubicBezTo>
                    <a:pt x="2740" y="10115"/>
                    <a:pt x="2845" y="10220"/>
                    <a:pt x="2845" y="10220"/>
                  </a:cubicBezTo>
                  <a:cubicBezTo>
                    <a:pt x="2950" y="10220"/>
                    <a:pt x="2950" y="10220"/>
                    <a:pt x="2950" y="10115"/>
                  </a:cubicBezTo>
                  <a:cubicBezTo>
                    <a:pt x="3056" y="10115"/>
                    <a:pt x="3056" y="10115"/>
                    <a:pt x="3056" y="10115"/>
                  </a:cubicBezTo>
                  <a:cubicBezTo>
                    <a:pt x="3161" y="10115"/>
                    <a:pt x="3161" y="10220"/>
                    <a:pt x="3266" y="10326"/>
                  </a:cubicBezTo>
                  <a:cubicBezTo>
                    <a:pt x="3266" y="10326"/>
                    <a:pt x="3266" y="10326"/>
                    <a:pt x="3266" y="10326"/>
                  </a:cubicBezTo>
                  <a:cubicBezTo>
                    <a:pt x="3372" y="10431"/>
                    <a:pt x="3477" y="10431"/>
                    <a:pt x="3582" y="10431"/>
                  </a:cubicBezTo>
                  <a:cubicBezTo>
                    <a:pt x="3582" y="10537"/>
                    <a:pt x="3582" y="10537"/>
                    <a:pt x="3688" y="10642"/>
                  </a:cubicBezTo>
                  <a:cubicBezTo>
                    <a:pt x="3688" y="10747"/>
                    <a:pt x="3688" y="10747"/>
                    <a:pt x="3688" y="10747"/>
                  </a:cubicBezTo>
                  <a:cubicBezTo>
                    <a:pt x="3688" y="10853"/>
                    <a:pt x="3793" y="10958"/>
                    <a:pt x="4004" y="11063"/>
                  </a:cubicBezTo>
                  <a:cubicBezTo>
                    <a:pt x="4004" y="11063"/>
                    <a:pt x="4109" y="11063"/>
                    <a:pt x="4109" y="11063"/>
                  </a:cubicBezTo>
                  <a:cubicBezTo>
                    <a:pt x="4109" y="11063"/>
                    <a:pt x="4109" y="11169"/>
                    <a:pt x="4109" y="11169"/>
                  </a:cubicBezTo>
                  <a:cubicBezTo>
                    <a:pt x="4215" y="11169"/>
                    <a:pt x="4215" y="11063"/>
                    <a:pt x="4215" y="11063"/>
                  </a:cubicBezTo>
                  <a:cubicBezTo>
                    <a:pt x="4215" y="11063"/>
                    <a:pt x="4320" y="10958"/>
                    <a:pt x="4320" y="10958"/>
                  </a:cubicBezTo>
                  <a:cubicBezTo>
                    <a:pt x="4320" y="10958"/>
                    <a:pt x="4320" y="10958"/>
                    <a:pt x="4320" y="10958"/>
                  </a:cubicBezTo>
                  <a:cubicBezTo>
                    <a:pt x="4320" y="10958"/>
                    <a:pt x="4320" y="11063"/>
                    <a:pt x="4320" y="11063"/>
                  </a:cubicBezTo>
                  <a:cubicBezTo>
                    <a:pt x="4320" y="11063"/>
                    <a:pt x="4320" y="11169"/>
                    <a:pt x="4320" y="11169"/>
                  </a:cubicBezTo>
                  <a:cubicBezTo>
                    <a:pt x="4320" y="11169"/>
                    <a:pt x="4425" y="11485"/>
                    <a:pt x="4425" y="11590"/>
                  </a:cubicBezTo>
                  <a:cubicBezTo>
                    <a:pt x="4320" y="11696"/>
                    <a:pt x="4215" y="11801"/>
                    <a:pt x="4215" y="11906"/>
                  </a:cubicBezTo>
                  <a:cubicBezTo>
                    <a:pt x="4215" y="12012"/>
                    <a:pt x="4215" y="12012"/>
                    <a:pt x="4109" y="12012"/>
                  </a:cubicBezTo>
                  <a:cubicBezTo>
                    <a:pt x="4109" y="12117"/>
                    <a:pt x="4109" y="12222"/>
                    <a:pt x="4109" y="12328"/>
                  </a:cubicBezTo>
                  <a:cubicBezTo>
                    <a:pt x="4109" y="12328"/>
                    <a:pt x="4109" y="12328"/>
                    <a:pt x="4109" y="12328"/>
                  </a:cubicBezTo>
                  <a:cubicBezTo>
                    <a:pt x="4004" y="12539"/>
                    <a:pt x="4109" y="12644"/>
                    <a:pt x="4109" y="12749"/>
                  </a:cubicBezTo>
                  <a:cubicBezTo>
                    <a:pt x="4215" y="12749"/>
                    <a:pt x="4215" y="12855"/>
                    <a:pt x="4215" y="12855"/>
                  </a:cubicBezTo>
                  <a:cubicBezTo>
                    <a:pt x="4320" y="13065"/>
                    <a:pt x="4425" y="13381"/>
                    <a:pt x="4531" y="13592"/>
                  </a:cubicBezTo>
                  <a:cubicBezTo>
                    <a:pt x="4636" y="13698"/>
                    <a:pt x="4741" y="13803"/>
                    <a:pt x="4847" y="13908"/>
                  </a:cubicBezTo>
                  <a:cubicBezTo>
                    <a:pt x="4952" y="14014"/>
                    <a:pt x="5058" y="14014"/>
                    <a:pt x="5163" y="14119"/>
                  </a:cubicBezTo>
                  <a:cubicBezTo>
                    <a:pt x="5163" y="14330"/>
                    <a:pt x="5163" y="14435"/>
                    <a:pt x="5163" y="14540"/>
                  </a:cubicBezTo>
                  <a:cubicBezTo>
                    <a:pt x="5163" y="14540"/>
                    <a:pt x="5163" y="14646"/>
                    <a:pt x="5163" y="14751"/>
                  </a:cubicBezTo>
                  <a:cubicBezTo>
                    <a:pt x="5163" y="14751"/>
                    <a:pt x="5268" y="14751"/>
                    <a:pt x="5268" y="14857"/>
                  </a:cubicBezTo>
                  <a:cubicBezTo>
                    <a:pt x="5268" y="14857"/>
                    <a:pt x="5268" y="14962"/>
                    <a:pt x="5268" y="15067"/>
                  </a:cubicBezTo>
                  <a:cubicBezTo>
                    <a:pt x="5268" y="15067"/>
                    <a:pt x="5268" y="15067"/>
                    <a:pt x="5268" y="15173"/>
                  </a:cubicBezTo>
                  <a:cubicBezTo>
                    <a:pt x="5268" y="15278"/>
                    <a:pt x="5268" y="15383"/>
                    <a:pt x="5268" y="15383"/>
                  </a:cubicBezTo>
                  <a:cubicBezTo>
                    <a:pt x="5163" y="15489"/>
                    <a:pt x="5268" y="15594"/>
                    <a:pt x="5268" y="15700"/>
                  </a:cubicBezTo>
                  <a:cubicBezTo>
                    <a:pt x="5374" y="15700"/>
                    <a:pt x="5374" y="15805"/>
                    <a:pt x="5374" y="15910"/>
                  </a:cubicBezTo>
                  <a:cubicBezTo>
                    <a:pt x="5268" y="15910"/>
                    <a:pt x="5268" y="16016"/>
                    <a:pt x="5374" y="16016"/>
                  </a:cubicBezTo>
                  <a:cubicBezTo>
                    <a:pt x="5374" y="16121"/>
                    <a:pt x="5374" y="16121"/>
                    <a:pt x="5268" y="16121"/>
                  </a:cubicBezTo>
                  <a:cubicBezTo>
                    <a:pt x="5268" y="16226"/>
                    <a:pt x="5268" y="16226"/>
                    <a:pt x="5374" y="16332"/>
                  </a:cubicBezTo>
                  <a:cubicBezTo>
                    <a:pt x="5374" y="16332"/>
                    <a:pt x="5374" y="16542"/>
                    <a:pt x="5374" y="16542"/>
                  </a:cubicBezTo>
                  <a:cubicBezTo>
                    <a:pt x="5374" y="16648"/>
                    <a:pt x="5479" y="16648"/>
                    <a:pt x="5479" y="16648"/>
                  </a:cubicBezTo>
                  <a:cubicBezTo>
                    <a:pt x="5479" y="16648"/>
                    <a:pt x="5479" y="16648"/>
                    <a:pt x="5479" y="16753"/>
                  </a:cubicBezTo>
                  <a:cubicBezTo>
                    <a:pt x="5479" y="16753"/>
                    <a:pt x="5479" y="16964"/>
                    <a:pt x="5584" y="16964"/>
                  </a:cubicBezTo>
                  <a:cubicBezTo>
                    <a:pt x="5584" y="17069"/>
                    <a:pt x="5479" y="17069"/>
                    <a:pt x="5479" y="17069"/>
                  </a:cubicBezTo>
                  <a:cubicBezTo>
                    <a:pt x="5479" y="17069"/>
                    <a:pt x="5479" y="17069"/>
                    <a:pt x="5479" y="17069"/>
                  </a:cubicBezTo>
                  <a:cubicBezTo>
                    <a:pt x="5479" y="17069"/>
                    <a:pt x="5479" y="17069"/>
                    <a:pt x="5584" y="17175"/>
                  </a:cubicBezTo>
                  <a:cubicBezTo>
                    <a:pt x="5479" y="17175"/>
                    <a:pt x="5479" y="17280"/>
                    <a:pt x="5584" y="17280"/>
                  </a:cubicBezTo>
                  <a:cubicBezTo>
                    <a:pt x="3582" y="15805"/>
                    <a:pt x="2423" y="13381"/>
                    <a:pt x="2423" y="10747"/>
                  </a:cubicBezTo>
                  <a:close/>
                  <a:moveTo>
                    <a:pt x="10853" y="19177"/>
                  </a:moveTo>
                  <a:cubicBezTo>
                    <a:pt x="9167" y="19177"/>
                    <a:pt x="7586" y="18650"/>
                    <a:pt x="6322" y="17912"/>
                  </a:cubicBezTo>
                  <a:cubicBezTo>
                    <a:pt x="6322" y="17912"/>
                    <a:pt x="6322" y="17912"/>
                    <a:pt x="6427" y="17912"/>
                  </a:cubicBezTo>
                  <a:cubicBezTo>
                    <a:pt x="6427" y="17912"/>
                    <a:pt x="6533" y="17912"/>
                    <a:pt x="6533" y="17807"/>
                  </a:cubicBezTo>
                  <a:cubicBezTo>
                    <a:pt x="6533" y="17807"/>
                    <a:pt x="6533" y="17807"/>
                    <a:pt x="6533" y="17807"/>
                  </a:cubicBezTo>
                  <a:cubicBezTo>
                    <a:pt x="6533" y="17807"/>
                    <a:pt x="6533" y="17807"/>
                    <a:pt x="6427" y="17701"/>
                  </a:cubicBezTo>
                  <a:cubicBezTo>
                    <a:pt x="6322" y="17701"/>
                    <a:pt x="6322" y="17701"/>
                    <a:pt x="6217" y="17701"/>
                  </a:cubicBezTo>
                  <a:cubicBezTo>
                    <a:pt x="6217" y="17701"/>
                    <a:pt x="6217" y="17701"/>
                    <a:pt x="6217" y="17701"/>
                  </a:cubicBezTo>
                  <a:cubicBezTo>
                    <a:pt x="6217" y="17701"/>
                    <a:pt x="6217" y="17596"/>
                    <a:pt x="6111" y="17491"/>
                  </a:cubicBezTo>
                  <a:cubicBezTo>
                    <a:pt x="6111" y="17491"/>
                    <a:pt x="6111" y="17491"/>
                    <a:pt x="6111" y="17491"/>
                  </a:cubicBezTo>
                  <a:cubicBezTo>
                    <a:pt x="6217" y="17385"/>
                    <a:pt x="6217" y="17385"/>
                    <a:pt x="6217" y="17385"/>
                  </a:cubicBezTo>
                  <a:cubicBezTo>
                    <a:pt x="6217" y="17280"/>
                    <a:pt x="6322" y="17280"/>
                    <a:pt x="6217" y="17175"/>
                  </a:cubicBezTo>
                  <a:cubicBezTo>
                    <a:pt x="6217" y="17175"/>
                    <a:pt x="6217" y="17069"/>
                    <a:pt x="6111" y="17069"/>
                  </a:cubicBezTo>
                  <a:cubicBezTo>
                    <a:pt x="6111" y="17069"/>
                    <a:pt x="6111" y="17069"/>
                    <a:pt x="6111" y="17069"/>
                  </a:cubicBezTo>
                  <a:cubicBezTo>
                    <a:pt x="6111" y="17069"/>
                    <a:pt x="6217" y="16964"/>
                    <a:pt x="6217" y="16964"/>
                  </a:cubicBezTo>
                  <a:cubicBezTo>
                    <a:pt x="6217" y="16964"/>
                    <a:pt x="6217" y="16964"/>
                    <a:pt x="6217" y="16964"/>
                  </a:cubicBezTo>
                  <a:cubicBezTo>
                    <a:pt x="6217" y="16859"/>
                    <a:pt x="6217" y="16859"/>
                    <a:pt x="6217" y="16753"/>
                  </a:cubicBezTo>
                  <a:cubicBezTo>
                    <a:pt x="6322" y="16753"/>
                    <a:pt x="6322" y="16753"/>
                    <a:pt x="6322" y="16753"/>
                  </a:cubicBezTo>
                  <a:cubicBezTo>
                    <a:pt x="6322" y="16753"/>
                    <a:pt x="6217" y="16648"/>
                    <a:pt x="6217" y="16648"/>
                  </a:cubicBezTo>
                  <a:cubicBezTo>
                    <a:pt x="6217" y="16648"/>
                    <a:pt x="6217" y="16648"/>
                    <a:pt x="6217" y="16648"/>
                  </a:cubicBezTo>
                  <a:cubicBezTo>
                    <a:pt x="6217" y="16648"/>
                    <a:pt x="6322" y="16542"/>
                    <a:pt x="6322" y="16542"/>
                  </a:cubicBezTo>
                  <a:cubicBezTo>
                    <a:pt x="6322" y="16437"/>
                    <a:pt x="6322" y="16437"/>
                    <a:pt x="6322" y="16437"/>
                  </a:cubicBezTo>
                  <a:cubicBezTo>
                    <a:pt x="6533" y="16332"/>
                    <a:pt x="6638" y="16226"/>
                    <a:pt x="6743" y="16121"/>
                  </a:cubicBezTo>
                  <a:cubicBezTo>
                    <a:pt x="6743" y="16016"/>
                    <a:pt x="6638" y="16016"/>
                    <a:pt x="6638" y="15910"/>
                  </a:cubicBezTo>
                  <a:cubicBezTo>
                    <a:pt x="6849" y="15910"/>
                    <a:pt x="6954" y="15805"/>
                    <a:pt x="7060" y="15594"/>
                  </a:cubicBezTo>
                  <a:cubicBezTo>
                    <a:pt x="7060" y="15489"/>
                    <a:pt x="7060" y="15278"/>
                    <a:pt x="7165" y="15278"/>
                  </a:cubicBezTo>
                  <a:cubicBezTo>
                    <a:pt x="7270" y="15173"/>
                    <a:pt x="7165" y="15067"/>
                    <a:pt x="7165" y="15067"/>
                  </a:cubicBezTo>
                  <a:cubicBezTo>
                    <a:pt x="7165" y="14962"/>
                    <a:pt x="7165" y="14962"/>
                    <a:pt x="7165" y="14962"/>
                  </a:cubicBezTo>
                  <a:cubicBezTo>
                    <a:pt x="7165" y="14751"/>
                    <a:pt x="7270" y="14751"/>
                    <a:pt x="7376" y="14751"/>
                  </a:cubicBezTo>
                  <a:cubicBezTo>
                    <a:pt x="7481" y="14751"/>
                    <a:pt x="7481" y="14751"/>
                    <a:pt x="7481" y="14646"/>
                  </a:cubicBezTo>
                  <a:cubicBezTo>
                    <a:pt x="7481" y="14646"/>
                    <a:pt x="7481" y="14646"/>
                    <a:pt x="7481" y="14646"/>
                  </a:cubicBezTo>
                  <a:cubicBezTo>
                    <a:pt x="7586" y="14646"/>
                    <a:pt x="7692" y="14540"/>
                    <a:pt x="7797" y="14224"/>
                  </a:cubicBezTo>
                  <a:cubicBezTo>
                    <a:pt x="7797" y="14224"/>
                    <a:pt x="7797" y="14224"/>
                    <a:pt x="7797" y="14224"/>
                  </a:cubicBezTo>
                  <a:cubicBezTo>
                    <a:pt x="7797" y="14119"/>
                    <a:pt x="7797" y="14014"/>
                    <a:pt x="7797" y="13908"/>
                  </a:cubicBezTo>
                  <a:cubicBezTo>
                    <a:pt x="7797" y="13698"/>
                    <a:pt x="7797" y="13592"/>
                    <a:pt x="7797" y="13592"/>
                  </a:cubicBezTo>
                  <a:cubicBezTo>
                    <a:pt x="8008" y="13381"/>
                    <a:pt x="8219" y="12960"/>
                    <a:pt x="8113" y="12749"/>
                  </a:cubicBezTo>
                  <a:cubicBezTo>
                    <a:pt x="8113" y="12539"/>
                    <a:pt x="7797" y="12328"/>
                    <a:pt x="7586" y="12328"/>
                  </a:cubicBezTo>
                  <a:cubicBezTo>
                    <a:pt x="7586" y="12328"/>
                    <a:pt x="7586" y="12328"/>
                    <a:pt x="7586" y="12328"/>
                  </a:cubicBezTo>
                  <a:cubicBezTo>
                    <a:pt x="7481" y="12328"/>
                    <a:pt x="7376" y="12222"/>
                    <a:pt x="7270" y="12117"/>
                  </a:cubicBezTo>
                  <a:cubicBezTo>
                    <a:pt x="7270" y="12117"/>
                    <a:pt x="7165" y="12012"/>
                    <a:pt x="7060" y="12012"/>
                  </a:cubicBezTo>
                  <a:cubicBezTo>
                    <a:pt x="7060" y="12012"/>
                    <a:pt x="7060" y="12012"/>
                    <a:pt x="7060" y="12012"/>
                  </a:cubicBezTo>
                  <a:cubicBezTo>
                    <a:pt x="7060" y="12012"/>
                    <a:pt x="7060" y="12012"/>
                    <a:pt x="7060" y="11906"/>
                  </a:cubicBezTo>
                  <a:cubicBezTo>
                    <a:pt x="6954" y="11906"/>
                    <a:pt x="6954" y="11906"/>
                    <a:pt x="6849" y="11906"/>
                  </a:cubicBezTo>
                  <a:cubicBezTo>
                    <a:pt x="6849" y="11906"/>
                    <a:pt x="6743" y="12012"/>
                    <a:pt x="6743" y="12012"/>
                  </a:cubicBezTo>
                  <a:cubicBezTo>
                    <a:pt x="6743" y="12012"/>
                    <a:pt x="6849" y="11906"/>
                    <a:pt x="6849" y="11906"/>
                  </a:cubicBezTo>
                  <a:cubicBezTo>
                    <a:pt x="6849" y="11801"/>
                    <a:pt x="6849" y="11590"/>
                    <a:pt x="6849" y="11590"/>
                  </a:cubicBezTo>
                  <a:cubicBezTo>
                    <a:pt x="6743" y="11485"/>
                    <a:pt x="6743" y="11485"/>
                    <a:pt x="6743" y="11485"/>
                  </a:cubicBezTo>
                  <a:cubicBezTo>
                    <a:pt x="6638" y="11380"/>
                    <a:pt x="6533" y="11274"/>
                    <a:pt x="6427" y="11274"/>
                  </a:cubicBezTo>
                  <a:cubicBezTo>
                    <a:pt x="6217" y="11274"/>
                    <a:pt x="6217" y="11169"/>
                    <a:pt x="6217" y="11169"/>
                  </a:cubicBezTo>
                  <a:cubicBezTo>
                    <a:pt x="6217" y="11063"/>
                    <a:pt x="6111" y="11063"/>
                    <a:pt x="6111" y="11063"/>
                  </a:cubicBezTo>
                  <a:cubicBezTo>
                    <a:pt x="6111" y="10958"/>
                    <a:pt x="6006" y="10958"/>
                    <a:pt x="6006" y="10958"/>
                  </a:cubicBezTo>
                  <a:cubicBezTo>
                    <a:pt x="5900" y="10853"/>
                    <a:pt x="5795" y="10853"/>
                    <a:pt x="5795" y="10747"/>
                  </a:cubicBezTo>
                  <a:cubicBezTo>
                    <a:pt x="5795" y="10747"/>
                    <a:pt x="5795" y="10747"/>
                    <a:pt x="5795" y="10747"/>
                  </a:cubicBezTo>
                  <a:cubicBezTo>
                    <a:pt x="5795" y="10747"/>
                    <a:pt x="5795" y="10747"/>
                    <a:pt x="5900" y="10747"/>
                  </a:cubicBezTo>
                  <a:cubicBezTo>
                    <a:pt x="5900" y="10747"/>
                    <a:pt x="5900" y="10747"/>
                    <a:pt x="5900" y="10747"/>
                  </a:cubicBezTo>
                  <a:cubicBezTo>
                    <a:pt x="5900" y="10747"/>
                    <a:pt x="5900" y="10642"/>
                    <a:pt x="5900" y="10642"/>
                  </a:cubicBezTo>
                  <a:cubicBezTo>
                    <a:pt x="5795" y="10642"/>
                    <a:pt x="5795" y="10642"/>
                    <a:pt x="5690" y="10642"/>
                  </a:cubicBezTo>
                  <a:cubicBezTo>
                    <a:pt x="5690" y="10642"/>
                    <a:pt x="5690" y="10642"/>
                    <a:pt x="5690" y="10642"/>
                  </a:cubicBezTo>
                  <a:cubicBezTo>
                    <a:pt x="5584" y="10642"/>
                    <a:pt x="5584" y="10642"/>
                    <a:pt x="5584" y="10642"/>
                  </a:cubicBezTo>
                  <a:cubicBezTo>
                    <a:pt x="5479" y="10642"/>
                    <a:pt x="5479" y="10642"/>
                    <a:pt x="5374" y="10642"/>
                  </a:cubicBezTo>
                  <a:cubicBezTo>
                    <a:pt x="5374" y="10642"/>
                    <a:pt x="5374" y="10642"/>
                    <a:pt x="5268" y="10642"/>
                  </a:cubicBezTo>
                  <a:cubicBezTo>
                    <a:pt x="5268" y="10642"/>
                    <a:pt x="5268" y="10642"/>
                    <a:pt x="5268" y="10642"/>
                  </a:cubicBezTo>
                  <a:cubicBezTo>
                    <a:pt x="5268" y="10642"/>
                    <a:pt x="5163" y="10537"/>
                    <a:pt x="5163" y="10537"/>
                  </a:cubicBezTo>
                  <a:cubicBezTo>
                    <a:pt x="5058" y="10537"/>
                    <a:pt x="5058" y="10537"/>
                    <a:pt x="5058" y="10537"/>
                  </a:cubicBezTo>
                  <a:cubicBezTo>
                    <a:pt x="5058" y="10537"/>
                    <a:pt x="5058" y="10537"/>
                    <a:pt x="5058" y="10642"/>
                  </a:cubicBezTo>
                  <a:cubicBezTo>
                    <a:pt x="5058" y="10642"/>
                    <a:pt x="5058" y="10642"/>
                    <a:pt x="5058" y="10642"/>
                  </a:cubicBezTo>
                  <a:cubicBezTo>
                    <a:pt x="5058" y="10642"/>
                    <a:pt x="5058" y="10642"/>
                    <a:pt x="5058" y="10642"/>
                  </a:cubicBezTo>
                  <a:cubicBezTo>
                    <a:pt x="5058" y="10642"/>
                    <a:pt x="5058" y="10642"/>
                    <a:pt x="5058" y="10642"/>
                  </a:cubicBezTo>
                  <a:cubicBezTo>
                    <a:pt x="5058" y="10642"/>
                    <a:pt x="5058" y="10642"/>
                    <a:pt x="5058" y="10537"/>
                  </a:cubicBezTo>
                  <a:cubicBezTo>
                    <a:pt x="5058" y="10537"/>
                    <a:pt x="5058" y="10537"/>
                    <a:pt x="5058" y="10537"/>
                  </a:cubicBezTo>
                  <a:cubicBezTo>
                    <a:pt x="5058" y="10431"/>
                    <a:pt x="4952" y="10431"/>
                    <a:pt x="4952" y="10431"/>
                  </a:cubicBezTo>
                  <a:cubicBezTo>
                    <a:pt x="4952" y="10431"/>
                    <a:pt x="4952" y="10537"/>
                    <a:pt x="4847" y="10537"/>
                  </a:cubicBezTo>
                  <a:cubicBezTo>
                    <a:pt x="4847" y="10537"/>
                    <a:pt x="4847" y="10642"/>
                    <a:pt x="4741" y="10642"/>
                  </a:cubicBezTo>
                  <a:cubicBezTo>
                    <a:pt x="4636" y="10642"/>
                    <a:pt x="4636" y="10747"/>
                    <a:pt x="4531" y="10747"/>
                  </a:cubicBezTo>
                  <a:cubicBezTo>
                    <a:pt x="4531" y="10853"/>
                    <a:pt x="4531" y="10853"/>
                    <a:pt x="4531" y="10853"/>
                  </a:cubicBezTo>
                  <a:cubicBezTo>
                    <a:pt x="4531" y="10853"/>
                    <a:pt x="4531" y="10853"/>
                    <a:pt x="4425" y="10853"/>
                  </a:cubicBezTo>
                  <a:cubicBezTo>
                    <a:pt x="4425" y="10853"/>
                    <a:pt x="4425" y="10853"/>
                    <a:pt x="4425" y="10853"/>
                  </a:cubicBezTo>
                  <a:cubicBezTo>
                    <a:pt x="4425" y="10853"/>
                    <a:pt x="4425" y="10853"/>
                    <a:pt x="4425" y="10853"/>
                  </a:cubicBezTo>
                  <a:cubicBezTo>
                    <a:pt x="4425" y="10853"/>
                    <a:pt x="4425" y="10853"/>
                    <a:pt x="4425" y="10853"/>
                  </a:cubicBezTo>
                  <a:cubicBezTo>
                    <a:pt x="4425" y="10853"/>
                    <a:pt x="4425" y="10853"/>
                    <a:pt x="4425" y="10853"/>
                  </a:cubicBezTo>
                  <a:cubicBezTo>
                    <a:pt x="4425" y="10853"/>
                    <a:pt x="4425" y="10853"/>
                    <a:pt x="4425" y="10853"/>
                  </a:cubicBezTo>
                  <a:cubicBezTo>
                    <a:pt x="4425" y="10853"/>
                    <a:pt x="4425" y="10853"/>
                    <a:pt x="4320" y="10853"/>
                  </a:cubicBezTo>
                  <a:cubicBezTo>
                    <a:pt x="4320" y="10853"/>
                    <a:pt x="4320" y="10853"/>
                    <a:pt x="4215" y="10853"/>
                  </a:cubicBezTo>
                  <a:cubicBezTo>
                    <a:pt x="4215" y="10853"/>
                    <a:pt x="4215" y="10853"/>
                    <a:pt x="4109" y="10853"/>
                  </a:cubicBezTo>
                  <a:cubicBezTo>
                    <a:pt x="4109" y="10853"/>
                    <a:pt x="4109" y="10853"/>
                    <a:pt x="4004" y="10853"/>
                  </a:cubicBezTo>
                  <a:cubicBezTo>
                    <a:pt x="4004" y="10853"/>
                    <a:pt x="4004" y="10853"/>
                    <a:pt x="4004" y="10747"/>
                  </a:cubicBezTo>
                  <a:cubicBezTo>
                    <a:pt x="4004" y="10747"/>
                    <a:pt x="4004" y="10747"/>
                    <a:pt x="4004" y="10642"/>
                  </a:cubicBezTo>
                  <a:cubicBezTo>
                    <a:pt x="4004" y="10642"/>
                    <a:pt x="4004" y="10642"/>
                    <a:pt x="4004" y="10642"/>
                  </a:cubicBezTo>
                  <a:cubicBezTo>
                    <a:pt x="4004" y="10642"/>
                    <a:pt x="4004" y="10537"/>
                    <a:pt x="4004" y="10431"/>
                  </a:cubicBezTo>
                  <a:cubicBezTo>
                    <a:pt x="4004" y="10326"/>
                    <a:pt x="4109" y="10220"/>
                    <a:pt x="4109" y="10220"/>
                  </a:cubicBezTo>
                  <a:cubicBezTo>
                    <a:pt x="4109" y="10220"/>
                    <a:pt x="4109" y="10220"/>
                    <a:pt x="4109" y="10220"/>
                  </a:cubicBezTo>
                  <a:cubicBezTo>
                    <a:pt x="4004" y="10115"/>
                    <a:pt x="3899" y="10010"/>
                    <a:pt x="3899" y="10010"/>
                  </a:cubicBezTo>
                  <a:cubicBezTo>
                    <a:pt x="3793" y="10010"/>
                    <a:pt x="3793" y="10010"/>
                    <a:pt x="3793" y="10010"/>
                  </a:cubicBezTo>
                  <a:cubicBezTo>
                    <a:pt x="3688" y="10115"/>
                    <a:pt x="3688" y="10115"/>
                    <a:pt x="3582" y="10115"/>
                  </a:cubicBezTo>
                  <a:cubicBezTo>
                    <a:pt x="3688" y="10010"/>
                    <a:pt x="3688" y="9904"/>
                    <a:pt x="3793" y="9799"/>
                  </a:cubicBezTo>
                  <a:cubicBezTo>
                    <a:pt x="3793" y="9799"/>
                    <a:pt x="3793" y="9799"/>
                    <a:pt x="3793" y="9799"/>
                  </a:cubicBezTo>
                  <a:cubicBezTo>
                    <a:pt x="3899" y="9483"/>
                    <a:pt x="3899" y="9483"/>
                    <a:pt x="3793" y="9378"/>
                  </a:cubicBezTo>
                  <a:cubicBezTo>
                    <a:pt x="3793" y="9378"/>
                    <a:pt x="3793" y="9378"/>
                    <a:pt x="3793" y="9378"/>
                  </a:cubicBezTo>
                  <a:cubicBezTo>
                    <a:pt x="3688" y="9378"/>
                    <a:pt x="3688" y="9483"/>
                    <a:pt x="3582" y="9483"/>
                  </a:cubicBezTo>
                  <a:cubicBezTo>
                    <a:pt x="3477" y="9483"/>
                    <a:pt x="3477" y="9483"/>
                    <a:pt x="3372" y="9694"/>
                  </a:cubicBezTo>
                  <a:cubicBezTo>
                    <a:pt x="3372" y="9694"/>
                    <a:pt x="3372" y="9799"/>
                    <a:pt x="3161" y="9799"/>
                  </a:cubicBezTo>
                  <a:cubicBezTo>
                    <a:pt x="3161" y="9799"/>
                    <a:pt x="3161" y="9694"/>
                    <a:pt x="3161" y="9694"/>
                  </a:cubicBezTo>
                  <a:cubicBezTo>
                    <a:pt x="3056" y="9694"/>
                    <a:pt x="3056" y="9694"/>
                    <a:pt x="3056" y="9694"/>
                  </a:cubicBezTo>
                  <a:cubicBezTo>
                    <a:pt x="3056" y="9694"/>
                    <a:pt x="3056" y="9694"/>
                    <a:pt x="3056" y="9694"/>
                  </a:cubicBezTo>
                  <a:cubicBezTo>
                    <a:pt x="3056" y="9694"/>
                    <a:pt x="3056" y="9694"/>
                    <a:pt x="3056" y="9694"/>
                  </a:cubicBezTo>
                  <a:cubicBezTo>
                    <a:pt x="2950" y="9483"/>
                    <a:pt x="3056" y="9061"/>
                    <a:pt x="3056" y="8956"/>
                  </a:cubicBezTo>
                  <a:cubicBezTo>
                    <a:pt x="3056" y="8956"/>
                    <a:pt x="3056" y="8956"/>
                    <a:pt x="3056" y="8956"/>
                  </a:cubicBezTo>
                  <a:cubicBezTo>
                    <a:pt x="3056" y="8956"/>
                    <a:pt x="3056" y="8956"/>
                    <a:pt x="3056" y="8956"/>
                  </a:cubicBezTo>
                  <a:cubicBezTo>
                    <a:pt x="3056" y="8956"/>
                    <a:pt x="3056" y="8956"/>
                    <a:pt x="3056" y="8956"/>
                  </a:cubicBezTo>
                  <a:cubicBezTo>
                    <a:pt x="3161" y="8745"/>
                    <a:pt x="3266" y="8745"/>
                    <a:pt x="3372" y="8640"/>
                  </a:cubicBezTo>
                  <a:cubicBezTo>
                    <a:pt x="3372" y="8640"/>
                    <a:pt x="3372" y="8640"/>
                    <a:pt x="3477" y="8535"/>
                  </a:cubicBezTo>
                  <a:cubicBezTo>
                    <a:pt x="3477" y="8535"/>
                    <a:pt x="3477" y="8535"/>
                    <a:pt x="3477" y="8535"/>
                  </a:cubicBezTo>
                  <a:cubicBezTo>
                    <a:pt x="3477" y="8535"/>
                    <a:pt x="3477" y="8535"/>
                    <a:pt x="3477" y="8535"/>
                  </a:cubicBezTo>
                  <a:cubicBezTo>
                    <a:pt x="3582" y="8535"/>
                    <a:pt x="3582" y="8535"/>
                    <a:pt x="3688" y="8640"/>
                  </a:cubicBezTo>
                  <a:cubicBezTo>
                    <a:pt x="3688" y="8640"/>
                    <a:pt x="3688" y="8640"/>
                    <a:pt x="3793" y="8640"/>
                  </a:cubicBezTo>
                  <a:cubicBezTo>
                    <a:pt x="3793" y="8640"/>
                    <a:pt x="3793" y="8535"/>
                    <a:pt x="3793" y="8535"/>
                  </a:cubicBezTo>
                  <a:cubicBezTo>
                    <a:pt x="3899" y="8535"/>
                    <a:pt x="3899" y="8535"/>
                    <a:pt x="3899" y="8535"/>
                  </a:cubicBezTo>
                  <a:cubicBezTo>
                    <a:pt x="3899" y="8535"/>
                    <a:pt x="3899" y="8535"/>
                    <a:pt x="3899" y="8535"/>
                  </a:cubicBezTo>
                  <a:cubicBezTo>
                    <a:pt x="3899" y="8535"/>
                    <a:pt x="3899" y="8535"/>
                    <a:pt x="3899" y="8535"/>
                  </a:cubicBezTo>
                  <a:cubicBezTo>
                    <a:pt x="3899" y="8535"/>
                    <a:pt x="3899" y="8535"/>
                    <a:pt x="3899" y="8535"/>
                  </a:cubicBezTo>
                  <a:cubicBezTo>
                    <a:pt x="4004" y="8535"/>
                    <a:pt x="4109" y="8535"/>
                    <a:pt x="4109" y="8535"/>
                  </a:cubicBezTo>
                  <a:cubicBezTo>
                    <a:pt x="4109" y="8535"/>
                    <a:pt x="4215" y="8535"/>
                    <a:pt x="4215" y="8535"/>
                  </a:cubicBezTo>
                  <a:cubicBezTo>
                    <a:pt x="4215" y="8535"/>
                    <a:pt x="4215" y="8535"/>
                    <a:pt x="4320" y="8535"/>
                  </a:cubicBezTo>
                  <a:cubicBezTo>
                    <a:pt x="4320" y="8535"/>
                    <a:pt x="4320" y="8640"/>
                    <a:pt x="4215" y="8640"/>
                  </a:cubicBezTo>
                  <a:cubicBezTo>
                    <a:pt x="4215" y="8640"/>
                    <a:pt x="4215" y="8745"/>
                    <a:pt x="4215" y="8745"/>
                  </a:cubicBezTo>
                  <a:cubicBezTo>
                    <a:pt x="4215" y="8745"/>
                    <a:pt x="4215" y="8745"/>
                    <a:pt x="4215" y="8851"/>
                  </a:cubicBezTo>
                  <a:cubicBezTo>
                    <a:pt x="4215" y="8851"/>
                    <a:pt x="4215" y="8851"/>
                    <a:pt x="4215" y="8851"/>
                  </a:cubicBezTo>
                  <a:cubicBezTo>
                    <a:pt x="4320" y="8851"/>
                    <a:pt x="4320" y="8851"/>
                    <a:pt x="4320" y="8851"/>
                  </a:cubicBezTo>
                  <a:cubicBezTo>
                    <a:pt x="4320" y="8851"/>
                    <a:pt x="4320" y="8956"/>
                    <a:pt x="4320" y="8956"/>
                  </a:cubicBezTo>
                  <a:cubicBezTo>
                    <a:pt x="4320" y="9061"/>
                    <a:pt x="4425" y="9061"/>
                    <a:pt x="4425" y="9061"/>
                  </a:cubicBezTo>
                  <a:cubicBezTo>
                    <a:pt x="4425" y="9061"/>
                    <a:pt x="4531" y="8956"/>
                    <a:pt x="4531" y="8851"/>
                  </a:cubicBezTo>
                  <a:cubicBezTo>
                    <a:pt x="4531" y="8851"/>
                    <a:pt x="4531" y="8851"/>
                    <a:pt x="4531" y="8851"/>
                  </a:cubicBezTo>
                  <a:cubicBezTo>
                    <a:pt x="4531" y="8851"/>
                    <a:pt x="4531" y="8851"/>
                    <a:pt x="4531" y="8851"/>
                  </a:cubicBezTo>
                  <a:cubicBezTo>
                    <a:pt x="4531" y="8745"/>
                    <a:pt x="4531" y="8535"/>
                    <a:pt x="4531" y="8429"/>
                  </a:cubicBezTo>
                  <a:cubicBezTo>
                    <a:pt x="4531" y="8429"/>
                    <a:pt x="4531" y="8429"/>
                    <a:pt x="4531" y="8429"/>
                  </a:cubicBezTo>
                  <a:cubicBezTo>
                    <a:pt x="4531" y="8429"/>
                    <a:pt x="4531" y="8429"/>
                    <a:pt x="4531" y="8429"/>
                  </a:cubicBezTo>
                  <a:cubicBezTo>
                    <a:pt x="4531" y="8429"/>
                    <a:pt x="4531" y="8429"/>
                    <a:pt x="4531" y="8429"/>
                  </a:cubicBezTo>
                  <a:cubicBezTo>
                    <a:pt x="4531" y="8324"/>
                    <a:pt x="4531" y="8324"/>
                    <a:pt x="4636" y="8324"/>
                  </a:cubicBezTo>
                  <a:cubicBezTo>
                    <a:pt x="4636" y="8324"/>
                    <a:pt x="4636" y="8324"/>
                    <a:pt x="4636" y="8324"/>
                  </a:cubicBezTo>
                  <a:cubicBezTo>
                    <a:pt x="4636" y="8219"/>
                    <a:pt x="4741" y="8113"/>
                    <a:pt x="4847" y="8113"/>
                  </a:cubicBezTo>
                  <a:cubicBezTo>
                    <a:pt x="4847" y="8113"/>
                    <a:pt x="4847" y="8113"/>
                    <a:pt x="4952" y="8008"/>
                  </a:cubicBezTo>
                  <a:cubicBezTo>
                    <a:pt x="4952" y="8008"/>
                    <a:pt x="4952" y="8008"/>
                    <a:pt x="4952" y="8008"/>
                  </a:cubicBezTo>
                  <a:cubicBezTo>
                    <a:pt x="4952" y="8008"/>
                    <a:pt x="4952" y="8008"/>
                    <a:pt x="4952" y="8008"/>
                  </a:cubicBezTo>
                  <a:cubicBezTo>
                    <a:pt x="5058" y="7902"/>
                    <a:pt x="5058" y="7902"/>
                    <a:pt x="5163" y="7902"/>
                  </a:cubicBezTo>
                  <a:cubicBezTo>
                    <a:pt x="5163" y="7902"/>
                    <a:pt x="5163" y="7902"/>
                    <a:pt x="5163" y="7797"/>
                  </a:cubicBezTo>
                  <a:cubicBezTo>
                    <a:pt x="5058" y="7797"/>
                    <a:pt x="5163" y="7692"/>
                    <a:pt x="5163" y="7692"/>
                  </a:cubicBezTo>
                  <a:cubicBezTo>
                    <a:pt x="5163" y="7692"/>
                    <a:pt x="5163" y="7692"/>
                    <a:pt x="5163" y="7692"/>
                  </a:cubicBezTo>
                  <a:cubicBezTo>
                    <a:pt x="5163" y="7692"/>
                    <a:pt x="5163" y="7692"/>
                    <a:pt x="5163" y="7692"/>
                  </a:cubicBezTo>
                  <a:cubicBezTo>
                    <a:pt x="5268" y="7586"/>
                    <a:pt x="5268" y="7481"/>
                    <a:pt x="5374" y="7481"/>
                  </a:cubicBezTo>
                  <a:cubicBezTo>
                    <a:pt x="5374" y="7481"/>
                    <a:pt x="5374" y="7481"/>
                    <a:pt x="5374" y="7481"/>
                  </a:cubicBezTo>
                  <a:cubicBezTo>
                    <a:pt x="5374" y="7481"/>
                    <a:pt x="5374" y="7481"/>
                    <a:pt x="5374" y="7481"/>
                  </a:cubicBezTo>
                  <a:cubicBezTo>
                    <a:pt x="5374" y="7376"/>
                    <a:pt x="5479" y="7376"/>
                    <a:pt x="5584" y="7376"/>
                  </a:cubicBezTo>
                  <a:cubicBezTo>
                    <a:pt x="5584" y="7376"/>
                    <a:pt x="5584" y="7270"/>
                    <a:pt x="5690" y="7270"/>
                  </a:cubicBezTo>
                  <a:cubicBezTo>
                    <a:pt x="5690" y="7270"/>
                    <a:pt x="5690" y="7270"/>
                    <a:pt x="5690" y="7270"/>
                  </a:cubicBezTo>
                  <a:cubicBezTo>
                    <a:pt x="5690" y="7270"/>
                    <a:pt x="5690" y="7270"/>
                    <a:pt x="5690" y="7270"/>
                  </a:cubicBezTo>
                  <a:cubicBezTo>
                    <a:pt x="5690" y="7270"/>
                    <a:pt x="5690" y="7270"/>
                    <a:pt x="5690" y="7270"/>
                  </a:cubicBezTo>
                  <a:cubicBezTo>
                    <a:pt x="5690" y="7270"/>
                    <a:pt x="5795" y="7270"/>
                    <a:pt x="5690" y="7165"/>
                  </a:cubicBezTo>
                  <a:cubicBezTo>
                    <a:pt x="5690" y="7165"/>
                    <a:pt x="5690" y="7165"/>
                    <a:pt x="5690" y="7165"/>
                  </a:cubicBezTo>
                  <a:cubicBezTo>
                    <a:pt x="5690" y="7165"/>
                    <a:pt x="5795" y="7165"/>
                    <a:pt x="5795" y="7060"/>
                  </a:cubicBezTo>
                  <a:cubicBezTo>
                    <a:pt x="5795" y="7060"/>
                    <a:pt x="5795" y="7060"/>
                    <a:pt x="5795" y="7060"/>
                  </a:cubicBezTo>
                  <a:cubicBezTo>
                    <a:pt x="5795" y="7060"/>
                    <a:pt x="5795" y="7060"/>
                    <a:pt x="5795" y="7060"/>
                  </a:cubicBezTo>
                  <a:cubicBezTo>
                    <a:pt x="5795" y="7060"/>
                    <a:pt x="5795" y="7060"/>
                    <a:pt x="5900" y="7060"/>
                  </a:cubicBezTo>
                  <a:cubicBezTo>
                    <a:pt x="5900" y="7060"/>
                    <a:pt x="5900" y="7060"/>
                    <a:pt x="5900" y="7060"/>
                  </a:cubicBezTo>
                  <a:cubicBezTo>
                    <a:pt x="6006" y="7060"/>
                    <a:pt x="6006" y="7060"/>
                    <a:pt x="6006" y="6954"/>
                  </a:cubicBezTo>
                  <a:cubicBezTo>
                    <a:pt x="6006" y="7060"/>
                    <a:pt x="6006" y="7060"/>
                    <a:pt x="6006" y="7060"/>
                  </a:cubicBezTo>
                  <a:cubicBezTo>
                    <a:pt x="6006" y="7060"/>
                    <a:pt x="6111" y="7060"/>
                    <a:pt x="6111" y="7060"/>
                  </a:cubicBezTo>
                  <a:cubicBezTo>
                    <a:pt x="6111" y="7060"/>
                    <a:pt x="6217" y="7060"/>
                    <a:pt x="6322" y="7060"/>
                  </a:cubicBezTo>
                  <a:cubicBezTo>
                    <a:pt x="6322" y="7060"/>
                    <a:pt x="6322" y="6954"/>
                    <a:pt x="6322" y="6954"/>
                  </a:cubicBezTo>
                  <a:cubicBezTo>
                    <a:pt x="6322" y="6954"/>
                    <a:pt x="6322" y="6954"/>
                    <a:pt x="6322" y="6954"/>
                  </a:cubicBezTo>
                  <a:cubicBezTo>
                    <a:pt x="6427" y="6954"/>
                    <a:pt x="6427" y="6954"/>
                    <a:pt x="6427" y="6954"/>
                  </a:cubicBezTo>
                  <a:cubicBezTo>
                    <a:pt x="6533" y="6954"/>
                    <a:pt x="6533" y="6849"/>
                    <a:pt x="6638" y="6849"/>
                  </a:cubicBezTo>
                  <a:cubicBezTo>
                    <a:pt x="6638" y="6849"/>
                    <a:pt x="6638" y="6849"/>
                    <a:pt x="6638" y="6849"/>
                  </a:cubicBezTo>
                  <a:cubicBezTo>
                    <a:pt x="6638" y="6743"/>
                    <a:pt x="6638" y="6743"/>
                    <a:pt x="6533" y="6743"/>
                  </a:cubicBezTo>
                  <a:cubicBezTo>
                    <a:pt x="6533" y="6743"/>
                    <a:pt x="6533" y="6743"/>
                    <a:pt x="6533" y="6743"/>
                  </a:cubicBezTo>
                  <a:cubicBezTo>
                    <a:pt x="6533" y="6743"/>
                    <a:pt x="6533" y="6743"/>
                    <a:pt x="6533" y="6743"/>
                  </a:cubicBezTo>
                  <a:cubicBezTo>
                    <a:pt x="6427" y="6743"/>
                    <a:pt x="6427" y="6743"/>
                    <a:pt x="6322" y="6743"/>
                  </a:cubicBezTo>
                  <a:cubicBezTo>
                    <a:pt x="6322" y="6743"/>
                    <a:pt x="6322" y="6743"/>
                    <a:pt x="6322" y="6743"/>
                  </a:cubicBezTo>
                  <a:cubicBezTo>
                    <a:pt x="6322" y="6638"/>
                    <a:pt x="6322" y="6638"/>
                    <a:pt x="6322" y="6638"/>
                  </a:cubicBezTo>
                  <a:cubicBezTo>
                    <a:pt x="6427" y="6533"/>
                    <a:pt x="6427" y="6533"/>
                    <a:pt x="6427" y="6533"/>
                  </a:cubicBezTo>
                  <a:cubicBezTo>
                    <a:pt x="6427" y="6427"/>
                    <a:pt x="6322" y="6427"/>
                    <a:pt x="6322" y="6427"/>
                  </a:cubicBezTo>
                  <a:cubicBezTo>
                    <a:pt x="6322" y="6427"/>
                    <a:pt x="6533" y="6427"/>
                    <a:pt x="6638" y="6427"/>
                  </a:cubicBezTo>
                  <a:cubicBezTo>
                    <a:pt x="6638" y="6427"/>
                    <a:pt x="6743" y="6427"/>
                    <a:pt x="6849" y="6427"/>
                  </a:cubicBezTo>
                  <a:cubicBezTo>
                    <a:pt x="6849" y="6427"/>
                    <a:pt x="6743" y="6533"/>
                    <a:pt x="6743" y="6533"/>
                  </a:cubicBezTo>
                  <a:cubicBezTo>
                    <a:pt x="6743" y="6638"/>
                    <a:pt x="6638" y="6638"/>
                    <a:pt x="6638" y="6638"/>
                  </a:cubicBezTo>
                  <a:cubicBezTo>
                    <a:pt x="6743" y="6743"/>
                    <a:pt x="6743" y="6743"/>
                    <a:pt x="6743" y="6743"/>
                  </a:cubicBezTo>
                  <a:cubicBezTo>
                    <a:pt x="6743" y="6743"/>
                    <a:pt x="6743" y="6743"/>
                    <a:pt x="6743" y="6743"/>
                  </a:cubicBezTo>
                  <a:cubicBezTo>
                    <a:pt x="6743" y="6743"/>
                    <a:pt x="6743" y="6743"/>
                    <a:pt x="6743" y="6743"/>
                  </a:cubicBezTo>
                  <a:cubicBezTo>
                    <a:pt x="6849" y="6743"/>
                    <a:pt x="6849" y="6743"/>
                    <a:pt x="6849" y="6743"/>
                  </a:cubicBezTo>
                  <a:cubicBezTo>
                    <a:pt x="6849" y="6743"/>
                    <a:pt x="6954" y="6743"/>
                    <a:pt x="6954" y="6743"/>
                  </a:cubicBezTo>
                  <a:cubicBezTo>
                    <a:pt x="6954" y="6743"/>
                    <a:pt x="6954" y="6743"/>
                    <a:pt x="6954" y="6743"/>
                  </a:cubicBezTo>
                  <a:cubicBezTo>
                    <a:pt x="7060" y="6743"/>
                    <a:pt x="7060" y="6743"/>
                    <a:pt x="7060" y="6743"/>
                  </a:cubicBezTo>
                  <a:cubicBezTo>
                    <a:pt x="7060" y="6743"/>
                    <a:pt x="7060" y="6743"/>
                    <a:pt x="7060" y="6743"/>
                  </a:cubicBezTo>
                  <a:cubicBezTo>
                    <a:pt x="7165" y="6743"/>
                    <a:pt x="7165" y="6743"/>
                    <a:pt x="7165" y="6743"/>
                  </a:cubicBezTo>
                  <a:cubicBezTo>
                    <a:pt x="7165" y="6743"/>
                    <a:pt x="7270" y="6638"/>
                    <a:pt x="7165" y="6638"/>
                  </a:cubicBezTo>
                  <a:cubicBezTo>
                    <a:pt x="7165" y="6533"/>
                    <a:pt x="7165" y="6427"/>
                    <a:pt x="7060" y="6427"/>
                  </a:cubicBezTo>
                  <a:cubicBezTo>
                    <a:pt x="7060" y="6427"/>
                    <a:pt x="7060" y="6427"/>
                    <a:pt x="7060" y="6427"/>
                  </a:cubicBezTo>
                  <a:cubicBezTo>
                    <a:pt x="7060" y="6427"/>
                    <a:pt x="7060" y="6427"/>
                    <a:pt x="7060" y="6427"/>
                  </a:cubicBezTo>
                  <a:cubicBezTo>
                    <a:pt x="7165" y="6322"/>
                    <a:pt x="7165" y="6217"/>
                    <a:pt x="7165" y="6111"/>
                  </a:cubicBezTo>
                  <a:cubicBezTo>
                    <a:pt x="7165" y="6111"/>
                    <a:pt x="7060" y="6111"/>
                    <a:pt x="7060" y="6006"/>
                  </a:cubicBezTo>
                  <a:cubicBezTo>
                    <a:pt x="7060" y="6006"/>
                    <a:pt x="7060" y="6006"/>
                    <a:pt x="7060" y="6006"/>
                  </a:cubicBezTo>
                  <a:cubicBezTo>
                    <a:pt x="7060" y="6006"/>
                    <a:pt x="7060" y="6006"/>
                    <a:pt x="6954" y="6006"/>
                  </a:cubicBezTo>
                  <a:cubicBezTo>
                    <a:pt x="6954" y="5900"/>
                    <a:pt x="6849" y="5795"/>
                    <a:pt x="6849" y="5795"/>
                  </a:cubicBezTo>
                  <a:cubicBezTo>
                    <a:pt x="6849" y="5795"/>
                    <a:pt x="6849" y="5584"/>
                    <a:pt x="6743" y="5584"/>
                  </a:cubicBezTo>
                  <a:cubicBezTo>
                    <a:pt x="6743" y="5584"/>
                    <a:pt x="6743" y="5479"/>
                    <a:pt x="6743" y="5479"/>
                  </a:cubicBezTo>
                  <a:cubicBezTo>
                    <a:pt x="6743" y="5479"/>
                    <a:pt x="6638" y="5584"/>
                    <a:pt x="6638" y="5584"/>
                  </a:cubicBezTo>
                  <a:cubicBezTo>
                    <a:pt x="6638" y="5584"/>
                    <a:pt x="6638" y="5690"/>
                    <a:pt x="6533" y="5690"/>
                  </a:cubicBezTo>
                  <a:cubicBezTo>
                    <a:pt x="6533" y="5690"/>
                    <a:pt x="6533" y="5690"/>
                    <a:pt x="6533" y="5690"/>
                  </a:cubicBezTo>
                  <a:cubicBezTo>
                    <a:pt x="6533" y="5690"/>
                    <a:pt x="6533" y="5690"/>
                    <a:pt x="6533" y="5690"/>
                  </a:cubicBezTo>
                  <a:cubicBezTo>
                    <a:pt x="6533" y="5690"/>
                    <a:pt x="6533" y="5690"/>
                    <a:pt x="6533" y="5690"/>
                  </a:cubicBezTo>
                  <a:cubicBezTo>
                    <a:pt x="6427" y="5690"/>
                    <a:pt x="6533" y="5690"/>
                    <a:pt x="6533" y="5584"/>
                  </a:cubicBezTo>
                  <a:cubicBezTo>
                    <a:pt x="6533" y="5584"/>
                    <a:pt x="6533" y="5584"/>
                    <a:pt x="6533" y="5479"/>
                  </a:cubicBezTo>
                  <a:cubicBezTo>
                    <a:pt x="6427" y="5479"/>
                    <a:pt x="6427" y="5479"/>
                    <a:pt x="6322" y="5479"/>
                  </a:cubicBezTo>
                  <a:cubicBezTo>
                    <a:pt x="6427" y="5479"/>
                    <a:pt x="6427" y="5479"/>
                    <a:pt x="6427" y="5479"/>
                  </a:cubicBezTo>
                  <a:cubicBezTo>
                    <a:pt x="6533" y="5479"/>
                    <a:pt x="6533" y="5479"/>
                    <a:pt x="6533" y="5479"/>
                  </a:cubicBezTo>
                  <a:cubicBezTo>
                    <a:pt x="6638" y="5479"/>
                    <a:pt x="6638" y="5479"/>
                    <a:pt x="6743" y="5479"/>
                  </a:cubicBezTo>
                  <a:cubicBezTo>
                    <a:pt x="6743" y="5479"/>
                    <a:pt x="6743" y="5479"/>
                    <a:pt x="6743" y="5479"/>
                  </a:cubicBezTo>
                  <a:cubicBezTo>
                    <a:pt x="6849" y="5479"/>
                    <a:pt x="6849" y="5374"/>
                    <a:pt x="6743" y="5374"/>
                  </a:cubicBezTo>
                  <a:cubicBezTo>
                    <a:pt x="6743" y="5374"/>
                    <a:pt x="6743" y="5374"/>
                    <a:pt x="6743" y="5374"/>
                  </a:cubicBezTo>
                  <a:cubicBezTo>
                    <a:pt x="6849" y="5374"/>
                    <a:pt x="6849" y="5374"/>
                    <a:pt x="6849" y="5374"/>
                  </a:cubicBezTo>
                  <a:cubicBezTo>
                    <a:pt x="6849" y="5374"/>
                    <a:pt x="6849" y="5374"/>
                    <a:pt x="6849" y="5374"/>
                  </a:cubicBezTo>
                  <a:cubicBezTo>
                    <a:pt x="6954" y="5374"/>
                    <a:pt x="6954" y="5268"/>
                    <a:pt x="6954" y="5268"/>
                  </a:cubicBezTo>
                  <a:cubicBezTo>
                    <a:pt x="6849" y="5268"/>
                    <a:pt x="6849" y="5268"/>
                    <a:pt x="6849" y="5268"/>
                  </a:cubicBezTo>
                  <a:cubicBezTo>
                    <a:pt x="6849" y="5268"/>
                    <a:pt x="6849" y="5268"/>
                    <a:pt x="6849" y="5268"/>
                  </a:cubicBezTo>
                  <a:cubicBezTo>
                    <a:pt x="6954" y="5268"/>
                    <a:pt x="6954" y="5268"/>
                    <a:pt x="7060" y="5268"/>
                  </a:cubicBezTo>
                  <a:cubicBezTo>
                    <a:pt x="7060" y="5268"/>
                    <a:pt x="7060" y="5268"/>
                    <a:pt x="7060" y="5268"/>
                  </a:cubicBezTo>
                  <a:cubicBezTo>
                    <a:pt x="7060" y="5268"/>
                    <a:pt x="7060" y="5268"/>
                    <a:pt x="7060" y="5268"/>
                  </a:cubicBezTo>
                  <a:cubicBezTo>
                    <a:pt x="7060" y="5268"/>
                    <a:pt x="7270" y="5163"/>
                    <a:pt x="7270" y="5058"/>
                  </a:cubicBezTo>
                  <a:cubicBezTo>
                    <a:pt x="7376" y="5058"/>
                    <a:pt x="7376" y="5058"/>
                    <a:pt x="7376" y="5058"/>
                  </a:cubicBezTo>
                  <a:cubicBezTo>
                    <a:pt x="7376" y="5058"/>
                    <a:pt x="7376" y="5058"/>
                    <a:pt x="7270" y="5058"/>
                  </a:cubicBezTo>
                  <a:cubicBezTo>
                    <a:pt x="7270" y="5058"/>
                    <a:pt x="7270" y="5058"/>
                    <a:pt x="7270" y="5058"/>
                  </a:cubicBezTo>
                  <a:cubicBezTo>
                    <a:pt x="7270" y="5058"/>
                    <a:pt x="7165" y="4952"/>
                    <a:pt x="7060" y="4847"/>
                  </a:cubicBezTo>
                  <a:cubicBezTo>
                    <a:pt x="7060" y="4847"/>
                    <a:pt x="7060" y="4847"/>
                    <a:pt x="7060" y="4847"/>
                  </a:cubicBezTo>
                  <a:cubicBezTo>
                    <a:pt x="6954" y="4847"/>
                    <a:pt x="6954" y="4741"/>
                    <a:pt x="6849" y="4741"/>
                  </a:cubicBezTo>
                  <a:cubicBezTo>
                    <a:pt x="6849" y="4741"/>
                    <a:pt x="6743" y="4741"/>
                    <a:pt x="6743" y="4741"/>
                  </a:cubicBezTo>
                  <a:cubicBezTo>
                    <a:pt x="6743" y="4741"/>
                    <a:pt x="6743" y="4741"/>
                    <a:pt x="6743" y="4741"/>
                  </a:cubicBezTo>
                  <a:cubicBezTo>
                    <a:pt x="6743" y="4741"/>
                    <a:pt x="6638" y="4741"/>
                    <a:pt x="6638" y="4741"/>
                  </a:cubicBezTo>
                  <a:cubicBezTo>
                    <a:pt x="6638" y="4741"/>
                    <a:pt x="6638" y="4741"/>
                    <a:pt x="6638" y="4636"/>
                  </a:cubicBezTo>
                  <a:cubicBezTo>
                    <a:pt x="6638" y="4636"/>
                    <a:pt x="6638" y="4636"/>
                    <a:pt x="6638" y="4636"/>
                  </a:cubicBezTo>
                  <a:cubicBezTo>
                    <a:pt x="6638" y="4636"/>
                    <a:pt x="6638" y="4636"/>
                    <a:pt x="6638" y="4636"/>
                  </a:cubicBezTo>
                  <a:cubicBezTo>
                    <a:pt x="6638" y="4636"/>
                    <a:pt x="6638" y="4636"/>
                    <a:pt x="6533" y="4636"/>
                  </a:cubicBezTo>
                  <a:cubicBezTo>
                    <a:pt x="6638" y="4636"/>
                    <a:pt x="6743" y="4636"/>
                    <a:pt x="6743" y="4531"/>
                  </a:cubicBezTo>
                  <a:cubicBezTo>
                    <a:pt x="6743" y="4531"/>
                    <a:pt x="6743" y="4531"/>
                    <a:pt x="6743" y="4531"/>
                  </a:cubicBezTo>
                  <a:cubicBezTo>
                    <a:pt x="6743" y="4531"/>
                    <a:pt x="6849" y="4531"/>
                    <a:pt x="6849" y="4531"/>
                  </a:cubicBezTo>
                  <a:cubicBezTo>
                    <a:pt x="6954" y="4531"/>
                    <a:pt x="7060" y="4531"/>
                    <a:pt x="7165" y="4531"/>
                  </a:cubicBezTo>
                  <a:cubicBezTo>
                    <a:pt x="7165" y="4531"/>
                    <a:pt x="7270" y="4531"/>
                    <a:pt x="7270" y="4531"/>
                  </a:cubicBezTo>
                  <a:cubicBezTo>
                    <a:pt x="7270" y="4531"/>
                    <a:pt x="7270" y="4531"/>
                    <a:pt x="7270" y="4531"/>
                  </a:cubicBezTo>
                  <a:cubicBezTo>
                    <a:pt x="7270" y="4531"/>
                    <a:pt x="7270" y="4531"/>
                    <a:pt x="7376" y="4531"/>
                  </a:cubicBezTo>
                  <a:cubicBezTo>
                    <a:pt x="7270" y="4531"/>
                    <a:pt x="7270" y="4636"/>
                    <a:pt x="7270" y="4636"/>
                  </a:cubicBezTo>
                  <a:cubicBezTo>
                    <a:pt x="7270" y="4636"/>
                    <a:pt x="7270" y="4636"/>
                    <a:pt x="7270" y="4636"/>
                  </a:cubicBezTo>
                  <a:cubicBezTo>
                    <a:pt x="7270" y="4636"/>
                    <a:pt x="7270" y="4636"/>
                    <a:pt x="7270" y="4636"/>
                  </a:cubicBezTo>
                  <a:cubicBezTo>
                    <a:pt x="7376" y="4636"/>
                    <a:pt x="7481" y="4636"/>
                    <a:pt x="7586" y="4636"/>
                  </a:cubicBezTo>
                  <a:cubicBezTo>
                    <a:pt x="7692" y="4636"/>
                    <a:pt x="7692" y="4636"/>
                    <a:pt x="7692" y="4636"/>
                  </a:cubicBezTo>
                  <a:cubicBezTo>
                    <a:pt x="7692" y="4636"/>
                    <a:pt x="7797" y="4636"/>
                    <a:pt x="7797" y="4636"/>
                  </a:cubicBezTo>
                  <a:cubicBezTo>
                    <a:pt x="7797" y="4636"/>
                    <a:pt x="7797" y="4741"/>
                    <a:pt x="7797" y="4741"/>
                  </a:cubicBezTo>
                  <a:cubicBezTo>
                    <a:pt x="7797" y="4741"/>
                    <a:pt x="7797" y="4741"/>
                    <a:pt x="7797" y="4741"/>
                  </a:cubicBezTo>
                  <a:cubicBezTo>
                    <a:pt x="7797" y="4741"/>
                    <a:pt x="7797" y="4741"/>
                    <a:pt x="7797" y="4741"/>
                  </a:cubicBezTo>
                  <a:cubicBezTo>
                    <a:pt x="7797" y="4741"/>
                    <a:pt x="7797" y="4741"/>
                    <a:pt x="7797" y="4847"/>
                  </a:cubicBezTo>
                  <a:cubicBezTo>
                    <a:pt x="7797" y="4847"/>
                    <a:pt x="7797" y="4847"/>
                    <a:pt x="7797" y="4847"/>
                  </a:cubicBezTo>
                  <a:cubicBezTo>
                    <a:pt x="7797" y="4847"/>
                    <a:pt x="7797" y="4952"/>
                    <a:pt x="7692" y="4952"/>
                  </a:cubicBezTo>
                  <a:cubicBezTo>
                    <a:pt x="7692" y="4952"/>
                    <a:pt x="7797" y="4952"/>
                    <a:pt x="7797" y="5058"/>
                  </a:cubicBezTo>
                  <a:cubicBezTo>
                    <a:pt x="7797" y="5058"/>
                    <a:pt x="7797" y="5058"/>
                    <a:pt x="7797" y="5058"/>
                  </a:cubicBezTo>
                  <a:cubicBezTo>
                    <a:pt x="7797" y="5058"/>
                    <a:pt x="7797" y="5058"/>
                    <a:pt x="7797" y="5058"/>
                  </a:cubicBezTo>
                  <a:cubicBezTo>
                    <a:pt x="7797" y="5058"/>
                    <a:pt x="7692" y="5058"/>
                    <a:pt x="7692" y="5058"/>
                  </a:cubicBezTo>
                  <a:cubicBezTo>
                    <a:pt x="7692" y="5058"/>
                    <a:pt x="7692" y="5058"/>
                    <a:pt x="7692" y="5058"/>
                  </a:cubicBezTo>
                  <a:cubicBezTo>
                    <a:pt x="7692" y="5058"/>
                    <a:pt x="7692" y="5058"/>
                    <a:pt x="7692" y="5058"/>
                  </a:cubicBezTo>
                  <a:cubicBezTo>
                    <a:pt x="7692" y="5058"/>
                    <a:pt x="7692" y="5163"/>
                    <a:pt x="7692" y="5163"/>
                  </a:cubicBezTo>
                  <a:cubicBezTo>
                    <a:pt x="7692" y="5058"/>
                    <a:pt x="7692" y="5058"/>
                    <a:pt x="7692" y="5058"/>
                  </a:cubicBezTo>
                  <a:cubicBezTo>
                    <a:pt x="7692" y="5268"/>
                    <a:pt x="7797" y="5374"/>
                    <a:pt x="7797" y="5479"/>
                  </a:cubicBezTo>
                  <a:cubicBezTo>
                    <a:pt x="7902" y="5584"/>
                    <a:pt x="7902" y="5584"/>
                    <a:pt x="7902" y="5584"/>
                  </a:cubicBezTo>
                  <a:cubicBezTo>
                    <a:pt x="7902" y="5584"/>
                    <a:pt x="8219" y="5690"/>
                    <a:pt x="8219" y="5690"/>
                  </a:cubicBezTo>
                  <a:cubicBezTo>
                    <a:pt x="8219" y="5690"/>
                    <a:pt x="8219" y="5690"/>
                    <a:pt x="8219" y="5690"/>
                  </a:cubicBezTo>
                  <a:cubicBezTo>
                    <a:pt x="8219" y="5584"/>
                    <a:pt x="8324" y="5479"/>
                    <a:pt x="8429" y="5479"/>
                  </a:cubicBezTo>
                  <a:cubicBezTo>
                    <a:pt x="8429" y="5479"/>
                    <a:pt x="8429" y="5479"/>
                    <a:pt x="8429" y="5479"/>
                  </a:cubicBezTo>
                  <a:cubicBezTo>
                    <a:pt x="8429" y="5479"/>
                    <a:pt x="8429" y="5479"/>
                    <a:pt x="8429" y="5479"/>
                  </a:cubicBezTo>
                  <a:cubicBezTo>
                    <a:pt x="8324" y="5479"/>
                    <a:pt x="8324" y="5479"/>
                    <a:pt x="8324" y="5479"/>
                  </a:cubicBezTo>
                  <a:cubicBezTo>
                    <a:pt x="8429" y="5479"/>
                    <a:pt x="8535" y="5374"/>
                    <a:pt x="8535" y="5268"/>
                  </a:cubicBezTo>
                  <a:cubicBezTo>
                    <a:pt x="8535" y="5268"/>
                    <a:pt x="8956" y="5163"/>
                    <a:pt x="8956" y="5163"/>
                  </a:cubicBezTo>
                  <a:cubicBezTo>
                    <a:pt x="9061" y="5163"/>
                    <a:pt x="9167" y="5163"/>
                    <a:pt x="9272" y="5058"/>
                  </a:cubicBezTo>
                  <a:cubicBezTo>
                    <a:pt x="9378" y="5058"/>
                    <a:pt x="9483" y="5058"/>
                    <a:pt x="9588" y="5058"/>
                  </a:cubicBezTo>
                  <a:cubicBezTo>
                    <a:pt x="9588" y="5058"/>
                    <a:pt x="9588" y="5058"/>
                    <a:pt x="9588" y="5058"/>
                  </a:cubicBezTo>
                  <a:cubicBezTo>
                    <a:pt x="9588" y="5058"/>
                    <a:pt x="9694" y="4952"/>
                    <a:pt x="9799" y="4952"/>
                  </a:cubicBezTo>
                  <a:cubicBezTo>
                    <a:pt x="9799" y="4952"/>
                    <a:pt x="9799" y="4952"/>
                    <a:pt x="9799" y="4952"/>
                  </a:cubicBezTo>
                  <a:cubicBezTo>
                    <a:pt x="9799" y="4952"/>
                    <a:pt x="9799" y="4952"/>
                    <a:pt x="9799" y="4952"/>
                  </a:cubicBezTo>
                  <a:cubicBezTo>
                    <a:pt x="9799" y="4952"/>
                    <a:pt x="9799" y="4952"/>
                    <a:pt x="9799" y="4952"/>
                  </a:cubicBezTo>
                  <a:cubicBezTo>
                    <a:pt x="9799" y="4952"/>
                    <a:pt x="9799" y="4952"/>
                    <a:pt x="9799" y="4952"/>
                  </a:cubicBezTo>
                  <a:cubicBezTo>
                    <a:pt x="9799" y="4952"/>
                    <a:pt x="9799" y="4952"/>
                    <a:pt x="9799" y="4952"/>
                  </a:cubicBezTo>
                  <a:cubicBezTo>
                    <a:pt x="9799" y="4847"/>
                    <a:pt x="9904" y="4847"/>
                    <a:pt x="9799" y="4847"/>
                  </a:cubicBezTo>
                  <a:cubicBezTo>
                    <a:pt x="9799" y="4741"/>
                    <a:pt x="9799" y="4741"/>
                    <a:pt x="9799" y="4741"/>
                  </a:cubicBezTo>
                  <a:cubicBezTo>
                    <a:pt x="9904" y="4741"/>
                    <a:pt x="10010" y="4741"/>
                    <a:pt x="10010" y="4636"/>
                  </a:cubicBezTo>
                  <a:cubicBezTo>
                    <a:pt x="10010" y="4636"/>
                    <a:pt x="10010" y="4636"/>
                    <a:pt x="10010" y="4636"/>
                  </a:cubicBezTo>
                  <a:cubicBezTo>
                    <a:pt x="10115" y="4636"/>
                    <a:pt x="10220" y="4531"/>
                    <a:pt x="10220" y="4531"/>
                  </a:cubicBezTo>
                  <a:cubicBezTo>
                    <a:pt x="10220" y="4425"/>
                    <a:pt x="10115" y="4320"/>
                    <a:pt x="10010" y="4320"/>
                  </a:cubicBezTo>
                  <a:cubicBezTo>
                    <a:pt x="10010" y="4320"/>
                    <a:pt x="10010" y="4320"/>
                    <a:pt x="9904" y="4425"/>
                  </a:cubicBezTo>
                  <a:cubicBezTo>
                    <a:pt x="9904" y="4320"/>
                    <a:pt x="9799" y="4320"/>
                    <a:pt x="9378" y="4320"/>
                  </a:cubicBezTo>
                  <a:cubicBezTo>
                    <a:pt x="8851" y="4320"/>
                    <a:pt x="8219" y="4320"/>
                    <a:pt x="7902" y="4425"/>
                  </a:cubicBezTo>
                  <a:cubicBezTo>
                    <a:pt x="7902" y="4425"/>
                    <a:pt x="7797" y="4425"/>
                    <a:pt x="7797" y="4425"/>
                  </a:cubicBezTo>
                  <a:cubicBezTo>
                    <a:pt x="7797" y="4320"/>
                    <a:pt x="7797" y="4320"/>
                    <a:pt x="7797" y="4320"/>
                  </a:cubicBezTo>
                  <a:cubicBezTo>
                    <a:pt x="7797" y="4320"/>
                    <a:pt x="7797" y="4320"/>
                    <a:pt x="7481" y="4320"/>
                  </a:cubicBezTo>
                  <a:cubicBezTo>
                    <a:pt x="7376" y="4320"/>
                    <a:pt x="7165" y="4320"/>
                    <a:pt x="7060" y="4320"/>
                  </a:cubicBezTo>
                  <a:cubicBezTo>
                    <a:pt x="6954" y="4320"/>
                    <a:pt x="6849" y="4320"/>
                    <a:pt x="6743" y="4320"/>
                  </a:cubicBezTo>
                  <a:cubicBezTo>
                    <a:pt x="6743" y="4320"/>
                    <a:pt x="6743" y="4320"/>
                    <a:pt x="6743" y="4320"/>
                  </a:cubicBezTo>
                  <a:cubicBezTo>
                    <a:pt x="6533" y="4320"/>
                    <a:pt x="6533" y="4320"/>
                    <a:pt x="6427" y="4320"/>
                  </a:cubicBezTo>
                  <a:cubicBezTo>
                    <a:pt x="6427" y="4320"/>
                    <a:pt x="6427" y="4320"/>
                    <a:pt x="6322" y="4320"/>
                  </a:cubicBezTo>
                  <a:cubicBezTo>
                    <a:pt x="6217" y="4320"/>
                    <a:pt x="6006" y="4425"/>
                    <a:pt x="6006" y="4425"/>
                  </a:cubicBezTo>
                  <a:cubicBezTo>
                    <a:pt x="6006" y="4425"/>
                    <a:pt x="6006" y="4531"/>
                    <a:pt x="6006" y="4531"/>
                  </a:cubicBezTo>
                  <a:cubicBezTo>
                    <a:pt x="6006" y="4531"/>
                    <a:pt x="6006" y="4531"/>
                    <a:pt x="6006" y="4531"/>
                  </a:cubicBezTo>
                  <a:cubicBezTo>
                    <a:pt x="6006" y="4531"/>
                    <a:pt x="6006" y="4531"/>
                    <a:pt x="6006" y="4531"/>
                  </a:cubicBezTo>
                  <a:cubicBezTo>
                    <a:pt x="6006" y="4531"/>
                    <a:pt x="6006" y="4531"/>
                    <a:pt x="6006" y="4531"/>
                  </a:cubicBezTo>
                  <a:cubicBezTo>
                    <a:pt x="6006" y="4531"/>
                    <a:pt x="6006" y="4531"/>
                    <a:pt x="6006" y="4531"/>
                  </a:cubicBezTo>
                  <a:cubicBezTo>
                    <a:pt x="6006" y="4531"/>
                    <a:pt x="6006" y="4531"/>
                    <a:pt x="6006" y="4531"/>
                  </a:cubicBezTo>
                  <a:cubicBezTo>
                    <a:pt x="6006" y="4531"/>
                    <a:pt x="6006" y="4531"/>
                    <a:pt x="6006" y="4531"/>
                  </a:cubicBezTo>
                  <a:cubicBezTo>
                    <a:pt x="6006" y="4531"/>
                    <a:pt x="5900" y="4531"/>
                    <a:pt x="5900" y="4531"/>
                  </a:cubicBezTo>
                  <a:cubicBezTo>
                    <a:pt x="5900" y="4531"/>
                    <a:pt x="5900" y="4531"/>
                    <a:pt x="5900" y="4425"/>
                  </a:cubicBezTo>
                  <a:cubicBezTo>
                    <a:pt x="5900" y="4425"/>
                    <a:pt x="5900" y="4425"/>
                    <a:pt x="5900" y="4425"/>
                  </a:cubicBezTo>
                  <a:cubicBezTo>
                    <a:pt x="5900" y="4425"/>
                    <a:pt x="5795" y="4425"/>
                    <a:pt x="5690" y="4425"/>
                  </a:cubicBezTo>
                  <a:cubicBezTo>
                    <a:pt x="5690" y="4425"/>
                    <a:pt x="5584" y="4425"/>
                    <a:pt x="5584" y="4425"/>
                  </a:cubicBezTo>
                  <a:cubicBezTo>
                    <a:pt x="5584" y="4425"/>
                    <a:pt x="5584" y="4425"/>
                    <a:pt x="5584" y="4531"/>
                  </a:cubicBezTo>
                  <a:cubicBezTo>
                    <a:pt x="5584" y="4531"/>
                    <a:pt x="5584" y="4531"/>
                    <a:pt x="5584" y="4531"/>
                  </a:cubicBezTo>
                  <a:cubicBezTo>
                    <a:pt x="5584" y="4531"/>
                    <a:pt x="5479" y="4531"/>
                    <a:pt x="5479" y="4531"/>
                  </a:cubicBezTo>
                  <a:cubicBezTo>
                    <a:pt x="5268" y="4531"/>
                    <a:pt x="5268" y="4531"/>
                    <a:pt x="5268" y="4531"/>
                  </a:cubicBezTo>
                  <a:cubicBezTo>
                    <a:pt x="5268" y="4531"/>
                    <a:pt x="5268" y="4636"/>
                    <a:pt x="5374" y="4636"/>
                  </a:cubicBezTo>
                  <a:cubicBezTo>
                    <a:pt x="5374" y="4636"/>
                    <a:pt x="5374" y="4636"/>
                    <a:pt x="5268" y="4636"/>
                  </a:cubicBezTo>
                  <a:cubicBezTo>
                    <a:pt x="5268" y="4636"/>
                    <a:pt x="5163" y="4636"/>
                    <a:pt x="5163" y="4741"/>
                  </a:cubicBezTo>
                  <a:cubicBezTo>
                    <a:pt x="5163" y="4741"/>
                    <a:pt x="5163" y="4741"/>
                    <a:pt x="5058" y="4741"/>
                  </a:cubicBezTo>
                  <a:cubicBezTo>
                    <a:pt x="5058" y="4741"/>
                    <a:pt x="5058" y="4741"/>
                    <a:pt x="5058" y="4741"/>
                  </a:cubicBezTo>
                  <a:cubicBezTo>
                    <a:pt x="5058" y="4741"/>
                    <a:pt x="5058" y="4741"/>
                    <a:pt x="5163" y="4741"/>
                  </a:cubicBezTo>
                  <a:cubicBezTo>
                    <a:pt x="5163" y="4847"/>
                    <a:pt x="5163" y="4847"/>
                    <a:pt x="5163" y="4847"/>
                  </a:cubicBezTo>
                  <a:cubicBezTo>
                    <a:pt x="5163" y="4847"/>
                    <a:pt x="5163" y="4847"/>
                    <a:pt x="5268" y="4847"/>
                  </a:cubicBezTo>
                  <a:cubicBezTo>
                    <a:pt x="5268" y="4847"/>
                    <a:pt x="5268" y="4952"/>
                    <a:pt x="5268" y="4952"/>
                  </a:cubicBezTo>
                  <a:cubicBezTo>
                    <a:pt x="5268" y="4952"/>
                    <a:pt x="5268" y="4952"/>
                    <a:pt x="5268" y="4952"/>
                  </a:cubicBezTo>
                  <a:cubicBezTo>
                    <a:pt x="5163" y="4952"/>
                    <a:pt x="5163" y="4952"/>
                    <a:pt x="5058" y="4952"/>
                  </a:cubicBezTo>
                  <a:cubicBezTo>
                    <a:pt x="5058" y="4952"/>
                    <a:pt x="5058" y="4952"/>
                    <a:pt x="5058" y="4952"/>
                  </a:cubicBezTo>
                  <a:cubicBezTo>
                    <a:pt x="5058" y="4952"/>
                    <a:pt x="5058" y="4952"/>
                    <a:pt x="5058" y="4952"/>
                  </a:cubicBezTo>
                  <a:cubicBezTo>
                    <a:pt x="5058" y="4952"/>
                    <a:pt x="5058" y="4952"/>
                    <a:pt x="5058" y="4952"/>
                  </a:cubicBezTo>
                  <a:cubicBezTo>
                    <a:pt x="5058" y="4952"/>
                    <a:pt x="5058" y="4952"/>
                    <a:pt x="5058" y="4952"/>
                  </a:cubicBezTo>
                  <a:cubicBezTo>
                    <a:pt x="5058" y="4952"/>
                    <a:pt x="4952" y="4952"/>
                    <a:pt x="4952" y="4952"/>
                  </a:cubicBezTo>
                  <a:cubicBezTo>
                    <a:pt x="4952" y="4952"/>
                    <a:pt x="4952" y="4952"/>
                    <a:pt x="4952" y="4952"/>
                  </a:cubicBezTo>
                  <a:cubicBezTo>
                    <a:pt x="4952" y="4952"/>
                    <a:pt x="4952" y="4952"/>
                    <a:pt x="4952" y="4952"/>
                  </a:cubicBezTo>
                  <a:cubicBezTo>
                    <a:pt x="4952" y="4952"/>
                    <a:pt x="4952" y="4952"/>
                    <a:pt x="4952" y="4952"/>
                  </a:cubicBezTo>
                  <a:cubicBezTo>
                    <a:pt x="4952" y="4952"/>
                    <a:pt x="4952" y="4952"/>
                    <a:pt x="4952" y="4952"/>
                  </a:cubicBezTo>
                  <a:cubicBezTo>
                    <a:pt x="4952" y="4952"/>
                    <a:pt x="5058" y="4952"/>
                    <a:pt x="5058" y="4847"/>
                  </a:cubicBezTo>
                  <a:cubicBezTo>
                    <a:pt x="5058" y="4847"/>
                    <a:pt x="4952" y="4847"/>
                    <a:pt x="4952" y="4847"/>
                  </a:cubicBezTo>
                  <a:cubicBezTo>
                    <a:pt x="4952" y="4847"/>
                    <a:pt x="4952" y="4847"/>
                    <a:pt x="4952" y="4741"/>
                  </a:cubicBezTo>
                  <a:cubicBezTo>
                    <a:pt x="4952" y="4741"/>
                    <a:pt x="4952" y="4741"/>
                    <a:pt x="4952" y="4741"/>
                  </a:cubicBezTo>
                  <a:cubicBezTo>
                    <a:pt x="4952" y="4741"/>
                    <a:pt x="4952" y="4741"/>
                    <a:pt x="4952" y="4741"/>
                  </a:cubicBezTo>
                  <a:cubicBezTo>
                    <a:pt x="5058" y="4741"/>
                    <a:pt x="5163" y="4636"/>
                    <a:pt x="5163" y="4636"/>
                  </a:cubicBezTo>
                  <a:cubicBezTo>
                    <a:pt x="5163" y="4636"/>
                    <a:pt x="5058" y="4636"/>
                    <a:pt x="5058" y="4636"/>
                  </a:cubicBezTo>
                  <a:cubicBezTo>
                    <a:pt x="5058" y="4531"/>
                    <a:pt x="5163" y="4531"/>
                    <a:pt x="5163" y="4531"/>
                  </a:cubicBezTo>
                  <a:cubicBezTo>
                    <a:pt x="5163" y="4531"/>
                    <a:pt x="5268" y="4531"/>
                    <a:pt x="5268" y="4531"/>
                  </a:cubicBezTo>
                  <a:cubicBezTo>
                    <a:pt x="5268" y="4531"/>
                    <a:pt x="5268" y="4425"/>
                    <a:pt x="5268" y="4425"/>
                  </a:cubicBezTo>
                  <a:cubicBezTo>
                    <a:pt x="6743" y="3161"/>
                    <a:pt x="8640" y="2318"/>
                    <a:pt x="10853" y="2318"/>
                  </a:cubicBezTo>
                  <a:cubicBezTo>
                    <a:pt x="12960" y="2318"/>
                    <a:pt x="14962" y="3161"/>
                    <a:pt x="16437" y="4531"/>
                  </a:cubicBezTo>
                  <a:cubicBezTo>
                    <a:pt x="16226" y="4531"/>
                    <a:pt x="16121" y="4636"/>
                    <a:pt x="16016" y="4636"/>
                  </a:cubicBezTo>
                  <a:cubicBezTo>
                    <a:pt x="16016" y="4636"/>
                    <a:pt x="16016" y="4636"/>
                    <a:pt x="16016" y="4636"/>
                  </a:cubicBezTo>
                  <a:cubicBezTo>
                    <a:pt x="16016" y="4636"/>
                    <a:pt x="15805" y="4636"/>
                    <a:pt x="15805" y="4741"/>
                  </a:cubicBezTo>
                  <a:cubicBezTo>
                    <a:pt x="15805" y="4741"/>
                    <a:pt x="15805" y="4741"/>
                    <a:pt x="15805" y="4741"/>
                  </a:cubicBezTo>
                  <a:cubicBezTo>
                    <a:pt x="15805" y="4741"/>
                    <a:pt x="15805" y="4741"/>
                    <a:pt x="15700" y="4741"/>
                  </a:cubicBezTo>
                  <a:cubicBezTo>
                    <a:pt x="15700" y="4741"/>
                    <a:pt x="15700" y="4741"/>
                    <a:pt x="15700" y="4741"/>
                  </a:cubicBezTo>
                  <a:cubicBezTo>
                    <a:pt x="15700" y="4741"/>
                    <a:pt x="15594" y="4741"/>
                    <a:pt x="15594" y="4741"/>
                  </a:cubicBezTo>
                  <a:cubicBezTo>
                    <a:pt x="15594" y="4741"/>
                    <a:pt x="15489" y="4636"/>
                    <a:pt x="15489" y="4636"/>
                  </a:cubicBezTo>
                  <a:cubicBezTo>
                    <a:pt x="15489" y="4636"/>
                    <a:pt x="15489" y="4636"/>
                    <a:pt x="15383" y="4636"/>
                  </a:cubicBezTo>
                  <a:cubicBezTo>
                    <a:pt x="15383" y="4741"/>
                    <a:pt x="15383" y="4741"/>
                    <a:pt x="15489" y="4741"/>
                  </a:cubicBezTo>
                  <a:cubicBezTo>
                    <a:pt x="15489" y="4741"/>
                    <a:pt x="15489" y="4741"/>
                    <a:pt x="15489" y="4741"/>
                  </a:cubicBezTo>
                  <a:cubicBezTo>
                    <a:pt x="15489" y="4741"/>
                    <a:pt x="15489" y="4741"/>
                    <a:pt x="15489" y="4741"/>
                  </a:cubicBezTo>
                  <a:cubicBezTo>
                    <a:pt x="15489" y="4741"/>
                    <a:pt x="15383" y="4741"/>
                    <a:pt x="15383" y="4741"/>
                  </a:cubicBezTo>
                  <a:cubicBezTo>
                    <a:pt x="15383" y="4741"/>
                    <a:pt x="15383" y="4636"/>
                    <a:pt x="15278" y="4636"/>
                  </a:cubicBezTo>
                  <a:cubicBezTo>
                    <a:pt x="15278" y="4636"/>
                    <a:pt x="15278" y="4636"/>
                    <a:pt x="15278" y="4636"/>
                  </a:cubicBezTo>
                  <a:cubicBezTo>
                    <a:pt x="15278" y="4636"/>
                    <a:pt x="15278" y="4741"/>
                    <a:pt x="15278" y="4741"/>
                  </a:cubicBezTo>
                  <a:cubicBezTo>
                    <a:pt x="15173" y="4741"/>
                    <a:pt x="15173" y="4741"/>
                    <a:pt x="15173" y="4741"/>
                  </a:cubicBezTo>
                  <a:cubicBezTo>
                    <a:pt x="15067" y="4847"/>
                    <a:pt x="15067" y="4847"/>
                    <a:pt x="15173" y="4847"/>
                  </a:cubicBezTo>
                  <a:cubicBezTo>
                    <a:pt x="15173" y="4847"/>
                    <a:pt x="15173" y="4952"/>
                    <a:pt x="15173" y="4952"/>
                  </a:cubicBezTo>
                  <a:cubicBezTo>
                    <a:pt x="15173" y="4952"/>
                    <a:pt x="15173" y="4952"/>
                    <a:pt x="15173" y="4952"/>
                  </a:cubicBezTo>
                  <a:cubicBezTo>
                    <a:pt x="15173" y="4952"/>
                    <a:pt x="15173" y="4952"/>
                    <a:pt x="15173" y="4952"/>
                  </a:cubicBezTo>
                  <a:cubicBezTo>
                    <a:pt x="15067" y="4952"/>
                    <a:pt x="14962" y="4952"/>
                    <a:pt x="14962" y="4952"/>
                  </a:cubicBezTo>
                  <a:cubicBezTo>
                    <a:pt x="14857" y="4952"/>
                    <a:pt x="14751" y="4952"/>
                    <a:pt x="14646" y="4952"/>
                  </a:cubicBezTo>
                  <a:cubicBezTo>
                    <a:pt x="14646" y="4952"/>
                    <a:pt x="14646" y="4952"/>
                    <a:pt x="14540" y="4952"/>
                  </a:cubicBezTo>
                  <a:cubicBezTo>
                    <a:pt x="14540" y="4952"/>
                    <a:pt x="14540" y="4952"/>
                    <a:pt x="14435" y="4952"/>
                  </a:cubicBezTo>
                  <a:cubicBezTo>
                    <a:pt x="14435" y="4952"/>
                    <a:pt x="14330" y="4952"/>
                    <a:pt x="14330" y="4952"/>
                  </a:cubicBezTo>
                  <a:cubicBezTo>
                    <a:pt x="14224" y="4952"/>
                    <a:pt x="14224" y="4952"/>
                    <a:pt x="14119" y="4952"/>
                  </a:cubicBezTo>
                  <a:cubicBezTo>
                    <a:pt x="14119" y="5058"/>
                    <a:pt x="14119" y="5058"/>
                    <a:pt x="14119" y="5058"/>
                  </a:cubicBezTo>
                  <a:cubicBezTo>
                    <a:pt x="14014" y="5058"/>
                    <a:pt x="14014" y="5058"/>
                    <a:pt x="14014" y="4952"/>
                  </a:cubicBezTo>
                  <a:cubicBezTo>
                    <a:pt x="14014" y="4952"/>
                    <a:pt x="14014" y="4952"/>
                    <a:pt x="14014" y="4952"/>
                  </a:cubicBezTo>
                  <a:cubicBezTo>
                    <a:pt x="14014" y="4952"/>
                    <a:pt x="13908" y="4952"/>
                    <a:pt x="13908" y="4952"/>
                  </a:cubicBezTo>
                  <a:cubicBezTo>
                    <a:pt x="13803" y="4952"/>
                    <a:pt x="13803" y="4952"/>
                    <a:pt x="13803" y="4952"/>
                  </a:cubicBezTo>
                  <a:cubicBezTo>
                    <a:pt x="13803" y="4952"/>
                    <a:pt x="13803" y="4952"/>
                    <a:pt x="13803" y="4952"/>
                  </a:cubicBezTo>
                  <a:cubicBezTo>
                    <a:pt x="13803" y="5058"/>
                    <a:pt x="13803" y="5058"/>
                    <a:pt x="13803" y="5058"/>
                  </a:cubicBezTo>
                  <a:cubicBezTo>
                    <a:pt x="13803" y="5058"/>
                    <a:pt x="13908" y="5058"/>
                    <a:pt x="13908" y="5058"/>
                  </a:cubicBezTo>
                  <a:cubicBezTo>
                    <a:pt x="13803" y="5058"/>
                    <a:pt x="13803" y="5058"/>
                    <a:pt x="13803" y="5058"/>
                  </a:cubicBezTo>
                  <a:cubicBezTo>
                    <a:pt x="13803" y="5058"/>
                    <a:pt x="13803" y="5058"/>
                    <a:pt x="13803" y="5058"/>
                  </a:cubicBezTo>
                  <a:cubicBezTo>
                    <a:pt x="13698" y="4952"/>
                    <a:pt x="13065" y="4847"/>
                    <a:pt x="12960" y="4847"/>
                  </a:cubicBezTo>
                  <a:cubicBezTo>
                    <a:pt x="12960" y="4847"/>
                    <a:pt x="12960" y="4847"/>
                    <a:pt x="12960" y="4847"/>
                  </a:cubicBezTo>
                  <a:cubicBezTo>
                    <a:pt x="12855" y="4847"/>
                    <a:pt x="12855" y="4847"/>
                    <a:pt x="12749" y="4847"/>
                  </a:cubicBezTo>
                  <a:cubicBezTo>
                    <a:pt x="12644" y="4847"/>
                    <a:pt x="12433" y="4847"/>
                    <a:pt x="12328" y="4952"/>
                  </a:cubicBezTo>
                  <a:cubicBezTo>
                    <a:pt x="12222" y="4952"/>
                    <a:pt x="11801" y="5163"/>
                    <a:pt x="11696" y="5268"/>
                  </a:cubicBezTo>
                  <a:cubicBezTo>
                    <a:pt x="11696" y="5374"/>
                    <a:pt x="11590" y="5374"/>
                    <a:pt x="11590" y="5374"/>
                  </a:cubicBezTo>
                  <a:cubicBezTo>
                    <a:pt x="11380" y="5479"/>
                    <a:pt x="11380" y="5479"/>
                    <a:pt x="11380" y="5795"/>
                  </a:cubicBezTo>
                  <a:cubicBezTo>
                    <a:pt x="11380" y="5795"/>
                    <a:pt x="11380" y="5795"/>
                    <a:pt x="11380" y="5795"/>
                  </a:cubicBezTo>
                  <a:cubicBezTo>
                    <a:pt x="11485" y="5795"/>
                    <a:pt x="11590" y="5795"/>
                    <a:pt x="11590" y="5795"/>
                  </a:cubicBezTo>
                  <a:cubicBezTo>
                    <a:pt x="11590" y="5795"/>
                    <a:pt x="11590" y="5795"/>
                    <a:pt x="11590" y="5795"/>
                  </a:cubicBezTo>
                  <a:cubicBezTo>
                    <a:pt x="11590" y="5795"/>
                    <a:pt x="11590" y="5795"/>
                    <a:pt x="11696" y="5795"/>
                  </a:cubicBezTo>
                  <a:cubicBezTo>
                    <a:pt x="11696" y="5795"/>
                    <a:pt x="11801" y="5795"/>
                    <a:pt x="11801" y="5795"/>
                  </a:cubicBezTo>
                  <a:cubicBezTo>
                    <a:pt x="11801" y="5795"/>
                    <a:pt x="11801" y="5795"/>
                    <a:pt x="11801" y="5795"/>
                  </a:cubicBezTo>
                  <a:cubicBezTo>
                    <a:pt x="11801" y="5795"/>
                    <a:pt x="11906" y="5795"/>
                    <a:pt x="11906" y="5900"/>
                  </a:cubicBezTo>
                  <a:cubicBezTo>
                    <a:pt x="11906" y="5900"/>
                    <a:pt x="11906" y="5900"/>
                    <a:pt x="11906" y="5900"/>
                  </a:cubicBezTo>
                  <a:cubicBezTo>
                    <a:pt x="11906" y="5900"/>
                    <a:pt x="11906" y="5900"/>
                    <a:pt x="11906" y="5900"/>
                  </a:cubicBezTo>
                  <a:cubicBezTo>
                    <a:pt x="11801" y="5900"/>
                    <a:pt x="11801" y="5795"/>
                    <a:pt x="11801" y="5795"/>
                  </a:cubicBezTo>
                  <a:cubicBezTo>
                    <a:pt x="11801" y="5795"/>
                    <a:pt x="11696" y="5795"/>
                    <a:pt x="11696" y="5795"/>
                  </a:cubicBezTo>
                  <a:cubicBezTo>
                    <a:pt x="11590" y="5900"/>
                    <a:pt x="11696" y="6006"/>
                    <a:pt x="11696" y="6006"/>
                  </a:cubicBezTo>
                  <a:cubicBezTo>
                    <a:pt x="11696" y="6006"/>
                    <a:pt x="11696" y="6006"/>
                    <a:pt x="11696" y="6006"/>
                  </a:cubicBezTo>
                  <a:cubicBezTo>
                    <a:pt x="11696" y="6006"/>
                    <a:pt x="11696" y="6111"/>
                    <a:pt x="11696" y="6111"/>
                  </a:cubicBezTo>
                  <a:cubicBezTo>
                    <a:pt x="11696" y="6111"/>
                    <a:pt x="11590" y="6111"/>
                    <a:pt x="11590" y="6111"/>
                  </a:cubicBezTo>
                  <a:cubicBezTo>
                    <a:pt x="11590" y="6111"/>
                    <a:pt x="11590" y="6111"/>
                    <a:pt x="11590" y="6111"/>
                  </a:cubicBezTo>
                  <a:cubicBezTo>
                    <a:pt x="11485" y="6111"/>
                    <a:pt x="11485" y="6111"/>
                    <a:pt x="11485" y="6217"/>
                  </a:cubicBezTo>
                  <a:cubicBezTo>
                    <a:pt x="11485" y="6217"/>
                    <a:pt x="11274" y="6322"/>
                    <a:pt x="11274" y="6322"/>
                  </a:cubicBezTo>
                  <a:cubicBezTo>
                    <a:pt x="11274" y="6322"/>
                    <a:pt x="11169" y="6322"/>
                    <a:pt x="11169" y="6427"/>
                  </a:cubicBezTo>
                  <a:cubicBezTo>
                    <a:pt x="11063" y="6427"/>
                    <a:pt x="11063" y="6427"/>
                    <a:pt x="11063" y="6427"/>
                  </a:cubicBezTo>
                  <a:cubicBezTo>
                    <a:pt x="11063" y="6533"/>
                    <a:pt x="11063" y="6533"/>
                    <a:pt x="11063" y="6533"/>
                  </a:cubicBezTo>
                  <a:cubicBezTo>
                    <a:pt x="11063" y="6533"/>
                    <a:pt x="11063" y="6533"/>
                    <a:pt x="11063" y="6533"/>
                  </a:cubicBezTo>
                  <a:cubicBezTo>
                    <a:pt x="11063" y="6427"/>
                    <a:pt x="11063" y="6427"/>
                    <a:pt x="11063" y="6427"/>
                  </a:cubicBezTo>
                  <a:cubicBezTo>
                    <a:pt x="10958" y="6427"/>
                    <a:pt x="10958" y="6427"/>
                    <a:pt x="10958" y="6533"/>
                  </a:cubicBezTo>
                  <a:cubicBezTo>
                    <a:pt x="10958" y="6533"/>
                    <a:pt x="10958" y="6533"/>
                    <a:pt x="10958" y="6533"/>
                  </a:cubicBezTo>
                  <a:cubicBezTo>
                    <a:pt x="10853" y="6533"/>
                    <a:pt x="10747" y="6533"/>
                    <a:pt x="10747" y="6638"/>
                  </a:cubicBezTo>
                  <a:cubicBezTo>
                    <a:pt x="10747" y="6638"/>
                    <a:pt x="10747" y="6638"/>
                    <a:pt x="10853" y="6638"/>
                  </a:cubicBezTo>
                  <a:cubicBezTo>
                    <a:pt x="10853" y="6743"/>
                    <a:pt x="10958" y="6743"/>
                    <a:pt x="10958" y="6849"/>
                  </a:cubicBezTo>
                  <a:cubicBezTo>
                    <a:pt x="11063" y="6849"/>
                    <a:pt x="11063" y="6954"/>
                    <a:pt x="11063" y="6954"/>
                  </a:cubicBezTo>
                  <a:cubicBezTo>
                    <a:pt x="10958" y="7060"/>
                    <a:pt x="10958" y="7060"/>
                    <a:pt x="10747" y="7060"/>
                  </a:cubicBezTo>
                  <a:cubicBezTo>
                    <a:pt x="10747" y="7060"/>
                    <a:pt x="10747" y="7060"/>
                    <a:pt x="10642" y="7060"/>
                  </a:cubicBezTo>
                  <a:cubicBezTo>
                    <a:pt x="10642" y="6954"/>
                    <a:pt x="10537" y="6954"/>
                    <a:pt x="10431" y="7060"/>
                  </a:cubicBezTo>
                  <a:cubicBezTo>
                    <a:pt x="10326" y="7165"/>
                    <a:pt x="10326" y="7692"/>
                    <a:pt x="10326" y="7692"/>
                  </a:cubicBezTo>
                  <a:cubicBezTo>
                    <a:pt x="10326" y="7797"/>
                    <a:pt x="10431" y="7797"/>
                    <a:pt x="10431" y="7797"/>
                  </a:cubicBezTo>
                  <a:cubicBezTo>
                    <a:pt x="10431" y="7797"/>
                    <a:pt x="10537" y="7797"/>
                    <a:pt x="10537" y="7797"/>
                  </a:cubicBezTo>
                  <a:cubicBezTo>
                    <a:pt x="10537" y="7797"/>
                    <a:pt x="10537" y="7797"/>
                    <a:pt x="10642" y="7797"/>
                  </a:cubicBezTo>
                  <a:cubicBezTo>
                    <a:pt x="10642" y="7797"/>
                    <a:pt x="10642" y="7797"/>
                    <a:pt x="10642" y="7797"/>
                  </a:cubicBezTo>
                  <a:cubicBezTo>
                    <a:pt x="10642" y="7797"/>
                    <a:pt x="10642" y="7797"/>
                    <a:pt x="10537" y="7902"/>
                  </a:cubicBezTo>
                  <a:cubicBezTo>
                    <a:pt x="10537" y="8008"/>
                    <a:pt x="10431" y="8113"/>
                    <a:pt x="10431" y="8219"/>
                  </a:cubicBezTo>
                  <a:cubicBezTo>
                    <a:pt x="10326" y="8219"/>
                    <a:pt x="10326" y="8219"/>
                    <a:pt x="10326" y="8219"/>
                  </a:cubicBezTo>
                  <a:cubicBezTo>
                    <a:pt x="10326" y="8324"/>
                    <a:pt x="10326" y="8324"/>
                    <a:pt x="10326" y="8429"/>
                  </a:cubicBezTo>
                  <a:cubicBezTo>
                    <a:pt x="10326" y="8429"/>
                    <a:pt x="10326" y="8429"/>
                    <a:pt x="10220" y="8535"/>
                  </a:cubicBezTo>
                  <a:cubicBezTo>
                    <a:pt x="10220" y="8535"/>
                    <a:pt x="10220" y="8535"/>
                    <a:pt x="10115" y="8640"/>
                  </a:cubicBezTo>
                  <a:cubicBezTo>
                    <a:pt x="10115" y="8640"/>
                    <a:pt x="10010" y="8640"/>
                    <a:pt x="10010" y="8851"/>
                  </a:cubicBezTo>
                  <a:cubicBezTo>
                    <a:pt x="9904" y="8851"/>
                    <a:pt x="9904" y="8956"/>
                    <a:pt x="9904" y="8956"/>
                  </a:cubicBezTo>
                  <a:cubicBezTo>
                    <a:pt x="9799" y="9167"/>
                    <a:pt x="9694" y="9272"/>
                    <a:pt x="9694" y="9483"/>
                  </a:cubicBezTo>
                  <a:cubicBezTo>
                    <a:pt x="9694" y="9483"/>
                    <a:pt x="9694" y="9588"/>
                    <a:pt x="9694" y="9694"/>
                  </a:cubicBezTo>
                  <a:cubicBezTo>
                    <a:pt x="9694" y="9799"/>
                    <a:pt x="9694" y="9799"/>
                    <a:pt x="9694" y="9904"/>
                  </a:cubicBezTo>
                  <a:cubicBezTo>
                    <a:pt x="9694" y="9904"/>
                    <a:pt x="9694" y="10010"/>
                    <a:pt x="9694" y="10115"/>
                  </a:cubicBezTo>
                  <a:cubicBezTo>
                    <a:pt x="9588" y="10220"/>
                    <a:pt x="9588" y="10220"/>
                    <a:pt x="9588" y="10326"/>
                  </a:cubicBezTo>
                  <a:cubicBezTo>
                    <a:pt x="9588" y="10326"/>
                    <a:pt x="9694" y="10326"/>
                    <a:pt x="9694" y="10431"/>
                  </a:cubicBezTo>
                  <a:cubicBezTo>
                    <a:pt x="9694" y="10431"/>
                    <a:pt x="9694" y="10431"/>
                    <a:pt x="9694" y="10431"/>
                  </a:cubicBezTo>
                  <a:cubicBezTo>
                    <a:pt x="9694" y="10537"/>
                    <a:pt x="9694" y="10537"/>
                    <a:pt x="9694" y="10537"/>
                  </a:cubicBezTo>
                  <a:cubicBezTo>
                    <a:pt x="9694" y="10537"/>
                    <a:pt x="9694" y="10642"/>
                    <a:pt x="9694" y="10642"/>
                  </a:cubicBezTo>
                  <a:cubicBezTo>
                    <a:pt x="9799" y="10642"/>
                    <a:pt x="9904" y="10853"/>
                    <a:pt x="9904" y="10958"/>
                  </a:cubicBezTo>
                  <a:cubicBezTo>
                    <a:pt x="9904" y="11063"/>
                    <a:pt x="10326" y="11485"/>
                    <a:pt x="10431" y="11485"/>
                  </a:cubicBezTo>
                  <a:cubicBezTo>
                    <a:pt x="10431" y="11485"/>
                    <a:pt x="10537" y="11485"/>
                    <a:pt x="10537" y="11485"/>
                  </a:cubicBezTo>
                  <a:cubicBezTo>
                    <a:pt x="10642" y="11380"/>
                    <a:pt x="10747" y="11380"/>
                    <a:pt x="10853" y="11380"/>
                  </a:cubicBezTo>
                  <a:cubicBezTo>
                    <a:pt x="10958" y="11380"/>
                    <a:pt x="10958" y="11380"/>
                    <a:pt x="11063" y="11380"/>
                  </a:cubicBezTo>
                  <a:cubicBezTo>
                    <a:pt x="11169" y="11380"/>
                    <a:pt x="11169" y="11380"/>
                    <a:pt x="11274" y="11380"/>
                  </a:cubicBezTo>
                  <a:cubicBezTo>
                    <a:pt x="11274" y="11274"/>
                    <a:pt x="11380" y="11274"/>
                    <a:pt x="11380" y="11274"/>
                  </a:cubicBezTo>
                  <a:cubicBezTo>
                    <a:pt x="11380" y="11274"/>
                    <a:pt x="11380" y="11274"/>
                    <a:pt x="11380" y="11274"/>
                  </a:cubicBezTo>
                  <a:cubicBezTo>
                    <a:pt x="11380" y="11274"/>
                    <a:pt x="11485" y="11274"/>
                    <a:pt x="11485" y="11274"/>
                  </a:cubicBezTo>
                  <a:cubicBezTo>
                    <a:pt x="11485" y="11274"/>
                    <a:pt x="11485" y="11274"/>
                    <a:pt x="11485" y="11380"/>
                  </a:cubicBezTo>
                  <a:cubicBezTo>
                    <a:pt x="11485" y="11380"/>
                    <a:pt x="11485" y="11380"/>
                    <a:pt x="11590" y="11380"/>
                  </a:cubicBezTo>
                  <a:cubicBezTo>
                    <a:pt x="11590" y="11485"/>
                    <a:pt x="11590" y="11485"/>
                    <a:pt x="11696" y="11485"/>
                  </a:cubicBezTo>
                  <a:cubicBezTo>
                    <a:pt x="11696" y="11485"/>
                    <a:pt x="11801" y="11485"/>
                    <a:pt x="11801" y="11485"/>
                  </a:cubicBezTo>
                  <a:cubicBezTo>
                    <a:pt x="11801" y="11485"/>
                    <a:pt x="11801" y="11485"/>
                    <a:pt x="11801" y="11485"/>
                  </a:cubicBezTo>
                  <a:cubicBezTo>
                    <a:pt x="11906" y="11485"/>
                    <a:pt x="11906" y="11485"/>
                    <a:pt x="11906" y="11485"/>
                  </a:cubicBezTo>
                  <a:cubicBezTo>
                    <a:pt x="11906" y="11485"/>
                    <a:pt x="11906" y="11485"/>
                    <a:pt x="11906" y="11485"/>
                  </a:cubicBezTo>
                  <a:cubicBezTo>
                    <a:pt x="11906" y="11485"/>
                    <a:pt x="11906" y="11485"/>
                    <a:pt x="11906" y="11485"/>
                  </a:cubicBezTo>
                  <a:cubicBezTo>
                    <a:pt x="11906" y="11590"/>
                    <a:pt x="11906" y="11801"/>
                    <a:pt x="11906" y="11906"/>
                  </a:cubicBezTo>
                  <a:cubicBezTo>
                    <a:pt x="11801" y="11906"/>
                    <a:pt x="11801" y="12012"/>
                    <a:pt x="11801" y="12012"/>
                  </a:cubicBezTo>
                  <a:cubicBezTo>
                    <a:pt x="11801" y="12117"/>
                    <a:pt x="11906" y="12222"/>
                    <a:pt x="12012" y="12328"/>
                  </a:cubicBezTo>
                  <a:cubicBezTo>
                    <a:pt x="12012" y="12433"/>
                    <a:pt x="12012" y="12433"/>
                    <a:pt x="12117" y="12539"/>
                  </a:cubicBezTo>
                  <a:cubicBezTo>
                    <a:pt x="12117" y="12539"/>
                    <a:pt x="12117" y="12539"/>
                    <a:pt x="12117" y="12539"/>
                  </a:cubicBezTo>
                  <a:cubicBezTo>
                    <a:pt x="12117" y="12539"/>
                    <a:pt x="12117" y="12539"/>
                    <a:pt x="12117" y="12644"/>
                  </a:cubicBezTo>
                  <a:cubicBezTo>
                    <a:pt x="12117" y="12644"/>
                    <a:pt x="12117" y="12644"/>
                    <a:pt x="12117" y="12644"/>
                  </a:cubicBezTo>
                  <a:cubicBezTo>
                    <a:pt x="12117" y="12644"/>
                    <a:pt x="12117" y="12644"/>
                    <a:pt x="12117" y="12644"/>
                  </a:cubicBezTo>
                  <a:cubicBezTo>
                    <a:pt x="12222" y="12855"/>
                    <a:pt x="12328" y="13171"/>
                    <a:pt x="12222" y="13276"/>
                  </a:cubicBezTo>
                  <a:cubicBezTo>
                    <a:pt x="12222" y="13381"/>
                    <a:pt x="12222" y="13487"/>
                    <a:pt x="12222" y="13487"/>
                  </a:cubicBezTo>
                  <a:cubicBezTo>
                    <a:pt x="12117" y="13592"/>
                    <a:pt x="12117" y="13592"/>
                    <a:pt x="12117" y="13803"/>
                  </a:cubicBezTo>
                  <a:cubicBezTo>
                    <a:pt x="12117" y="13803"/>
                    <a:pt x="12117" y="13908"/>
                    <a:pt x="12117" y="13908"/>
                  </a:cubicBezTo>
                  <a:cubicBezTo>
                    <a:pt x="12117" y="14014"/>
                    <a:pt x="12117" y="14014"/>
                    <a:pt x="12117" y="14119"/>
                  </a:cubicBezTo>
                  <a:cubicBezTo>
                    <a:pt x="12117" y="14119"/>
                    <a:pt x="12117" y="14119"/>
                    <a:pt x="12117" y="14119"/>
                  </a:cubicBezTo>
                  <a:cubicBezTo>
                    <a:pt x="12117" y="14330"/>
                    <a:pt x="12222" y="14540"/>
                    <a:pt x="12328" y="14751"/>
                  </a:cubicBezTo>
                  <a:cubicBezTo>
                    <a:pt x="12328" y="14857"/>
                    <a:pt x="12328" y="14962"/>
                    <a:pt x="12328" y="14962"/>
                  </a:cubicBezTo>
                  <a:cubicBezTo>
                    <a:pt x="12328" y="15173"/>
                    <a:pt x="12328" y="15278"/>
                    <a:pt x="12433" y="15278"/>
                  </a:cubicBezTo>
                  <a:cubicBezTo>
                    <a:pt x="12433" y="15383"/>
                    <a:pt x="12539" y="15700"/>
                    <a:pt x="12539" y="15805"/>
                  </a:cubicBezTo>
                  <a:cubicBezTo>
                    <a:pt x="12539" y="15805"/>
                    <a:pt x="12539" y="15805"/>
                    <a:pt x="12539" y="15805"/>
                  </a:cubicBezTo>
                  <a:cubicBezTo>
                    <a:pt x="12539" y="15910"/>
                    <a:pt x="12644" y="16016"/>
                    <a:pt x="12749" y="16016"/>
                  </a:cubicBezTo>
                  <a:cubicBezTo>
                    <a:pt x="12749" y="16016"/>
                    <a:pt x="12749" y="16016"/>
                    <a:pt x="12749" y="16016"/>
                  </a:cubicBezTo>
                  <a:cubicBezTo>
                    <a:pt x="12749" y="16016"/>
                    <a:pt x="12749" y="16016"/>
                    <a:pt x="12749" y="16016"/>
                  </a:cubicBezTo>
                  <a:cubicBezTo>
                    <a:pt x="12749" y="16016"/>
                    <a:pt x="12749" y="16016"/>
                    <a:pt x="12749" y="16016"/>
                  </a:cubicBezTo>
                  <a:cubicBezTo>
                    <a:pt x="12749" y="16016"/>
                    <a:pt x="12749" y="16016"/>
                    <a:pt x="12749" y="16016"/>
                  </a:cubicBezTo>
                  <a:cubicBezTo>
                    <a:pt x="12749" y="16016"/>
                    <a:pt x="12749" y="16016"/>
                    <a:pt x="12749" y="16016"/>
                  </a:cubicBezTo>
                  <a:cubicBezTo>
                    <a:pt x="12855" y="16016"/>
                    <a:pt x="12960" y="16016"/>
                    <a:pt x="13065" y="16016"/>
                  </a:cubicBezTo>
                  <a:cubicBezTo>
                    <a:pt x="13171" y="16016"/>
                    <a:pt x="13171" y="15910"/>
                    <a:pt x="13276" y="15910"/>
                  </a:cubicBezTo>
                  <a:cubicBezTo>
                    <a:pt x="13487" y="15910"/>
                    <a:pt x="13803" y="15278"/>
                    <a:pt x="13908" y="15067"/>
                  </a:cubicBezTo>
                  <a:cubicBezTo>
                    <a:pt x="13908" y="15067"/>
                    <a:pt x="13908" y="15067"/>
                    <a:pt x="13908" y="14962"/>
                  </a:cubicBezTo>
                  <a:cubicBezTo>
                    <a:pt x="14014" y="14962"/>
                    <a:pt x="14014" y="14962"/>
                    <a:pt x="14014" y="14962"/>
                  </a:cubicBezTo>
                  <a:cubicBezTo>
                    <a:pt x="14119" y="14857"/>
                    <a:pt x="14119" y="14751"/>
                    <a:pt x="14119" y="14646"/>
                  </a:cubicBezTo>
                  <a:cubicBezTo>
                    <a:pt x="14119" y="14540"/>
                    <a:pt x="14119" y="14540"/>
                    <a:pt x="14119" y="14540"/>
                  </a:cubicBezTo>
                  <a:cubicBezTo>
                    <a:pt x="14119" y="14435"/>
                    <a:pt x="14119" y="14435"/>
                    <a:pt x="14119" y="14330"/>
                  </a:cubicBezTo>
                  <a:cubicBezTo>
                    <a:pt x="14119" y="14330"/>
                    <a:pt x="14224" y="14224"/>
                    <a:pt x="14224" y="14224"/>
                  </a:cubicBezTo>
                  <a:cubicBezTo>
                    <a:pt x="14330" y="14224"/>
                    <a:pt x="14330" y="14119"/>
                    <a:pt x="14435" y="14119"/>
                  </a:cubicBezTo>
                  <a:cubicBezTo>
                    <a:pt x="14435" y="14119"/>
                    <a:pt x="14540" y="14014"/>
                    <a:pt x="14540" y="14014"/>
                  </a:cubicBezTo>
                  <a:cubicBezTo>
                    <a:pt x="14751" y="13803"/>
                    <a:pt x="14646" y="13276"/>
                    <a:pt x="14646" y="13171"/>
                  </a:cubicBezTo>
                  <a:cubicBezTo>
                    <a:pt x="14646" y="13171"/>
                    <a:pt x="14646" y="13171"/>
                    <a:pt x="14646" y="13171"/>
                  </a:cubicBezTo>
                  <a:cubicBezTo>
                    <a:pt x="14646" y="13171"/>
                    <a:pt x="14646" y="13171"/>
                    <a:pt x="14646" y="13171"/>
                  </a:cubicBezTo>
                  <a:cubicBezTo>
                    <a:pt x="14540" y="13065"/>
                    <a:pt x="14540" y="12749"/>
                    <a:pt x="14646" y="12539"/>
                  </a:cubicBezTo>
                  <a:cubicBezTo>
                    <a:pt x="14646" y="12328"/>
                    <a:pt x="14751" y="12222"/>
                    <a:pt x="14751" y="12222"/>
                  </a:cubicBezTo>
                  <a:cubicBezTo>
                    <a:pt x="14751" y="12222"/>
                    <a:pt x="14751" y="12222"/>
                    <a:pt x="14751" y="12222"/>
                  </a:cubicBezTo>
                  <a:cubicBezTo>
                    <a:pt x="14857" y="12117"/>
                    <a:pt x="14962" y="11906"/>
                    <a:pt x="15067" y="11801"/>
                  </a:cubicBezTo>
                  <a:cubicBezTo>
                    <a:pt x="15278" y="11485"/>
                    <a:pt x="15594" y="11169"/>
                    <a:pt x="15594" y="10747"/>
                  </a:cubicBezTo>
                  <a:cubicBezTo>
                    <a:pt x="15594" y="10642"/>
                    <a:pt x="15594" y="10537"/>
                    <a:pt x="15489" y="10537"/>
                  </a:cubicBezTo>
                  <a:cubicBezTo>
                    <a:pt x="15489" y="10537"/>
                    <a:pt x="15489" y="10537"/>
                    <a:pt x="15383" y="10537"/>
                  </a:cubicBezTo>
                  <a:cubicBezTo>
                    <a:pt x="15383" y="10642"/>
                    <a:pt x="15278" y="10642"/>
                    <a:pt x="15278" y="10642"/>
                  </a:cubicBezTo>
                  <a:cubicBezTo>
                    <a:pt x="15278" y="10642"/>
                    <a:pt x="15278" y="10642"/>
                    <a:pt x="15278" y="10642"/>
                  </a:cubicBezTo>
                  <a:cubicBezTo>
                    <a:pt x="15173" y="10642"/>
                    <a:pt x="15173" y="10642"/>
                    <a:pt x="15173" y="10642"/>
                  </a:cubicBezTo>
                  <a:cubicBezTo>
                    <a:pt x="15067" y="10642"/>
                    <a:pt x="15067" y="10642"/>
                    <a:pt x="14962" y="10642"/>
                  </a:cubicBezTo>
                  <a:cubicBezTo>
                    <a:pt x="14962" y="10747"/>
                    <a:pt x="14962" y="10747"/>
                    <a:pt x="14962" y="10747"/>
                  </a:cubicBezTo>
                  <a:cubicBezTo>
                    <a:pt x="14857" y="10747"/>
                    <a:pt x="14857" y="10537"/>
                    <a:pt x="14857" y="10537"/>
                  </a:cubicBezTo>
                  <a:cubicBezTo>
                    <a:pt x="14857" y="10537"/>
                    <a:pt x="14857" y="10537"/>
                    <a:pt x="14857" y="10537"/>
                  </a:cubicBezTo>
                  <a:cubicBezTo>
                    <a:pt x="14857" y="10537"/>
                    <a:pt x="14962" y="10537"/>
                    <a:pt x="14962" y="10537"/>
                  </a:cubicBezTo>
                  <a:cubicBezTo>
                    <a:pt x="15173" y="10537"/>
                    <a:pt x="15489" y="10220"/>
                    <a:pt x="15700" y="10115"/>
                  </a:cubicBezTo>
                  <a:cubicBezTo>
                    <a:pt x="15700" y="10010"/>
                    <a:pt x="15700" y="10010"/>
                    <a:pt x="15700" y="10010"/>
                  </a:cubicBezTo>
                  <a:cubicBezTo>
                    <a:pt x="15700" y="10010"/>
                    <a:pt x="15805" y="10010"/>
                    <a:pt x="15805" y="9904"/>
                  </a:cubicBezTo>
                  <a:cubicBezTo>
                    <a:pt x="15910" y="9904"/>
                    <a:pt x="15910" y="9799"/>
                    <a:pt x="16016" y="9799"/>
                  </a:cubicBezTo>
                  <a:cubicBezTo>
                    <a:pt x="16016" y="9694"/>
                    <a:pt x="16016" y="9694"/>
                    <a:pt x="16016" y="9799"/>
                  </a:cubicBezTo>
                  <a:cubicBezTo>
                    <a:pt x="16121" y="9799"/>
                    <a:pt x="16121" y="9694"/>
                    <a:pt x="16121" y="9694"/>
                  </a:cubicBezTo>
                  <a:cubicBezTo>
                    <a:pt x="16121" y="9694"/>
                    <a:pt x="16121" y="9694"/>
                    <a:pt x="16121" y="9694"/>
                  </a:cubicBezTo>
                  <a:cubicBezTo>
                    <a:pt x="16016" y="9588"/>
                    <a:pt x="16121" y="9483"/>
                    <a:pt x="16121" y="9483"/>
                  </a:cubicBezTo>
                  <a:cubicBezTo>
                    <a:pt x="16121" y="9378"/>
                    <a:pt x="16121" y="9378"/>
                    <a:pt x="16226" y="9378"/>
                  </a:cubicBezTo>
                  <a:cubicBezTo>
                    <a:pt x="16226" y="9378"/>
                    <a:pt x="16226" y="9378"/>
                    <a:pt x="16226" y="9378"/>
                  </a:cubicBezTo>
                  <a:cubicBezTo>
                    <a:pt x="16226" y="9272"/>
                    <a:pt x="16121" y="9272"/>
                    <a:pt x="16016" y="9167"/>
                  </a:cubicBezTo>
                  <a:cubicBezTo>
                    <a:pt x="16016" y="9167"/>
                    <a:pt x="16016" y="9167"/>
                    <a:pt x="16016" y="9167"/>
                  </a:cubicBezTo>
                  <a:cubicBezTo>
                    <a:pt x="16016" y="9061"/>
                    <a:pt x="15910" y="9061"/>
                    <a:pt x="15910" y="8956"/>
                  </a:cubicBezTo>
                  <a:cubicBezTo>
                    <a:pt x="15910" y="8956"/>
                    <a:pt x="15910" y="8956"/>
                    <a:pt x="15910" y="8956"/>
                  </a:cubicBezTo>
                  <a:cubicBezTo>
                    <a:pt x="15910" y="8956"/>
                    <a:pt x="16016" y="8956"/>
                    <a:pt x="16016" y="8956"/>
                  </a:cubicBezTo>
                  <a:cubicBezTo>
                    <a:pt x="16121" y="8956"/>
                    <a:pt x="16121" y="8956"/>
                    <a:pt x="16121" y="8956"/>
                  </a:cubicBezTo>
                  <a:cubicBezTo>
                    <a:pt x="16121" y="8956"/>
                    <a:pt x="16121" y="8956"/>
                    <a:pt x="16121" y="8956"/>
                  </a:cubicBezTo>
                  <a:cubicBezTo>
                    <a:pt x="16226" y="9061"/>
                    <a:pt x="16226" y="9061"/>
                    <a:pt x="16332" y="9061"/>
                  </a:cubicBezTo>
                  <a:cubicBezTo>
                    <a:pt x="16332" y="9061"/>
                    <a:pt x="16332" y="9061"/>
                    <a:pt x="16437" y="9061"/>
                  </a:cubicBezTo>
                  <a:cubicBezTo>
                    <a:pt x="16437" y="9061"/>
                    <a:pt x="16437" y="9061"/>
                    <a:pt x="16437" y="9061"/>
                  </a:cubicBezTo>
                  <a:cubicBezTo>
                    <a:pt x="16437" y="9061"/>
                    <a:pt x="16437" y="9061"/>
                    <a:pt x="16437" y="9061"/>
                  </a:cubicBezTo>
                  <a:cubicBezTo>
                    <a:pt x="16437" y="9061"/>
                    <a:pt x="16437" y="9061"/>
                    <a:pt x="16437" y="9061"/>
                  </a:cubicBezTo>
                  <a:cubicBezTo>
                    <a:pt x="16437" y="9061"/>
                    <a:pt x="16437" y="9061"/>
                    <a:pt x="16437" y="9061"/>
                  </a:cubicBezTo>
                  <a:cubicBezTo>
                    <a:pt x="16542" y="9061"/>
                    <a:pt x="16648" y="9061"/>
                    <a:pt x="16648" y="9061"/>
                  </a:cubicBezTo>
                  <a:cubicBezTo>
                    <a:pt x="16648" y="9061"/>
                    <a:pt x="16648" y="9061"/>
                    <a:pt x="16648" y="9061"/>
                  </a:cubicBezTo>
                  <a:cubicBezTo>
                    <a:pt x="16648" y="9061"/>
                    <a:pt x="16648" y="9061"/>
                    <a:pt x="16648" y="9061"/>
                  </a:cubicBezTo>
                  <a:cubicBezTo>
                    <a:pt x="16753" y="9061"/>
                    <a:pt x="16753" y="9167"/>
                    <a:pt x="16859" y="9272"/>
                  </a:cubicBezTo>
                  <a:cubicBezTo>
                    <a:pt x="16859" y="9483"/>
                    <a:pt x="16964" y="9588"/>
                    <a:pt x="17069" y="9588"/>
                  </a:cubicBezTo>
                  <a:cubicBezTo>
                    <a:pt x="17069" y="9588"/>
                    <a:pt x="17175" y="9588"/>
                    <a:pt x="17175" y="9483"/>
                  </a:cubicBezTo>
                  <a:cubicBezTo>
                    <a:pt x="17175" y="9694"/>
                    <a:pt x="17280" y="9799"/>
                    <a:pt x="17280" y="9904"/>
                  </a:cubicBezTo>
                  <a:cubicBezTo>
                    <a:pt x="17280" y="10115"/>
                    <a:pt x="17385" y="10326"/>
                    <a:pt x="17491" y="10537"/>
                  </a:cubicBezTo>
                  <a:cubicBezTo>
                    <a:pt x="17491" y="10642"/>
                    <a:pt x="17596" y="10747"/>
                    <a:pt x="17596" y="10747"/>
                  </a:cubicBezTo>
                  <a:cubicBezTo>
                    <a:pt x="17596" y="10853"/>
                    <a:pt x="17701" y="11063"/>
                    <a:pt x="17807" y="11063"/>
                  </a:cubicBezTo>
                  <a:cubicBezTo>
                    <a:pt x="17807" y="11063"/>
                    <a:pt x="17912" y="10958"/>
                    <a:pt x="17912" y="10958"/>
                  </a:cubicBezTo>
                  <a:cubicBezTo>
                    <a:pt x="17912" y="10958"/>
                    <a:pt x="17912" y="10958"/>
                    <a:pt x="17912" y="11063"/>
                  </a:cubicBezTo>
                  <a:cubicBezTo>
                    <a:pt x="17912" y="11063"/>
                    <a:pt x="17912" y="11063"/>
                    <a:pt x="17912" y="11063"/>
                  </a:cubicBezTo>
                  <a:cubicBezTo>
                    <a:pt x="17912" y="11169"/>
                    <a:pt x="17912" y="11169"/>
                    <a:pt x="17912" y="11169"/>
                  </a:cubicBezTo>
                  <a:cubicBezTo>
                    <a:pt x="18018" y="11169"/>
                    <a:pt x="18018" y="11274"/>
                    <a:pt x="18123" y="11274"/>
                  </a:cubicBezTo>
                  <a:cubicBezTo>
                    <a:pt x="18123" y="11274"/>
                    <a:pt x="18228" y="11169"/>
                    <a:pt x="18228" y="11169"/>
                  </a:cubicBezTo>
                  <a:cubicBezTo>
                    <a:pt x="18228" y="11063"/>
                    <a:pt x="18123" y="10853"/>
                    <a:pt x="18123" y="10747"/>
                  </a:cubicBezTo>
                  <a:cubicBezTo>
                    <a:pt x="18018" y="10747"/>
                    <a:pt x="18018" y="10747"/>
                    <a:pt x="18018" y="10747"/>
                  </a:cubicBezTo>
                  <a:cubicBezTo>
                    <a:pt x="18018" y="10642"/>
                    <a:pt x="18018" y="10537"/>
                    <a:pt x="18018" y="10431"/>
                  </a:cubicBezTo>
                  <a:cubicBezTo>
                    <a:pt x="18018" y="10220"/>
                    <a:pt x="17912" y="10115"/>
                    <a:pt x="18018" y="10115"/>
                  </a:cubicBezTo>
                  <a:cubicBezTo>
                    <a:pt x="18123" y="10010"/>
                    <a:pt x="18228" y="9904"/>
                    <a:pt x="18228" y="9799"/>
                  </a:cubicBezTo>
                  <a:cubicBezTo>
                    <a:pt x="18334" y="9799"/>
                    <a:pt x="18334" y="9694"/>
                    <a:pt x="18439" y="9588"/>
                  </a:cubicBezTo>
                  <a:cubicBezTo>
                    <a:pt x="18439" y="9588"/>
                    <a:pt x="18439" y="9588"/>
                    <a:pt x="18439" y="9588"/>
                  </a:cubicBezTo>
                  <a:cubicBezTo>
                    <a:pt x="18439" y="9588"/>
                    <a:pt x="18439" y="9483"/>
                    <a:pt x="18439" y="9483"/>
                  </a:cubicBezTo>
                  <a:cubicBezTo>
                    <a:pt x="18439" y="9483"/>
                    <a:pt x="18439" y="9483"/>
                    <a:pt x="18439" y="9483"/>
                  </a:cubicBezTo>
                  <a:cubicBezTo>
                    <a:pt x="18439" y="9483"/>
                    <a:pt x="18439" y="9378"/>
                    <a:pt x="18439" y="9378"/>
                  </a:cubicBezTo>
                  <a:cubicBezTo>
                    <a:pt x="18544" y="9378"/>
                    <a:pt x="18544" y="9483"/>
                    <a:pt x="18544" y="9483"/>
                  </a:cubicBezTo>
                  <a:cubicBezTo>
                    <a:pt x="18544" y="9483"/>
                    <a:pt x="18544" y="9483"/>
                    <a:pt x="18544" y="9483"/>
                  </a:cubicBezTo>
                  <a:cubicBezTo>
                    <a:pt x="18544" y="9483"/>
                    <a:pt x="18544" y="9483"/>
                    <a:pt x="18544" y="9483"/>
                  </a:cubicBezTo>
                  <a:cubicBezTo>
                    <a:pt x="18544" y="9483"/>
                    <a:pt x="18544" y="9483"/>
                    <a:pt x="18544" y="9483"/>
                  </a:cubicBezTo>
                  <a:cubicBezTo>
                    <a:pt x="18544" y="9483"/>
                    <a:pt x="18544" y="9483"/>
                    <a:pt x="18544" y="9483"/>
                  </a:cubicBezTo>
                  <a:cubicBezTo>
                    <a:pt x="18544" y="9483"/>
                    <a:pt x="18650" y="9378"/>
                    <a:pt x="18755" y="9378"/>
                  </a:cubicBezTo>
                  <a:cubicBezTo>
                    <a:pt x="18755" y="9483"/>
                    <a:pt x="18860" y="9588"/>
                    <a:pt x="18860" y="9588"/>
                  </a:cubicBezTo>
                  <a:cubicBezTo>
                    <a:pt x="18966" y="9694"/>
                    <a:pt x="18966" y="9694"/>
                    <a:pt x="19071" y="9799"/>
                  </a:cubicBezTo>
                  <a:cubicBezTo>
                    <a:pt x="19071" y="9799"/>
                    <a:pt x="19071" y="9904"/>
                    <a:pt x="19071" y="10010"/>
                  </a:cubicBezTo>
                  <a:cubicBezTo>
                    <a:pt x="19071" y="10115"/>
                    <a:pt x="19071" y="10115"/>
                    <a:pt x="19071" y="10115"/>
                  </a:cubicBezTo>
                  <a:cubicBezTo>
                    <a:pt x="19071" y="10115"/>
                    <a:pt x="19177" y="10115"/>
                    <a:pt x="19177" y="10115"/>
                  </a:cubicBezTo>
                  <a:cubicBezTo>
                    <a:pt x="19177" y="10326"/>
                    <a:pt x="19177" y="10537"/>
                    <a:pt x="19177" y="10747"/>
                  </a:cubicBezTo>
                  <a:cubicBezTo>
                    <a:pt x="19177" y="15383"/>
                    <a:pt x="15489" y="19177"/>
                    <a:pt x="10853" y="1917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709113" y="2368374"/>
            <a:ext cx="3725937" cy="1015663"/>
            <a:chOff x="1709113" y="2368374"/>
            <a:chExt cx="3725937" cy="1015663"/>
          </a:xfrm>
        </p:grpSpPr>
        <p:sp>
          <p:nvSpPr>
            <p:cNvPr id="32" name="文本框 31"/>
            <p:cNvSpPr txBox="1"/>
            <p:nvPr/>
          </p:nvSpPr>
          <p:spPr>
            <a:xfrm>
              <a:off x="1712877" y="2368374"/>
              <a:ext cx="17182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95000">
                        <a:srgbClr val="9A52B6"/>
                      </a:gs>
                      <a:gs pos="0">
                        <a:srgbClr val="435DF8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此处添加标题</a:t>
              </a:r>
              <a:endParaRPr lang="zh-CN" altLang="en-US" dirty="0">
                <a:gradFill>
                  <a:gsLst>
                    <a:gs pos="95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709113" y="2737706"/>
              <a:ext cx="37259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在这里添加你的详细小段落文本内容，与标题相关并符合整体语言风格，内容请简洁，控制好字数，与设计排版相符合，保持美观大方。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29261" y="4334662"/>
            <a:ext cx="599129" cy="590592"/>
            <a:chOff x="18713925" y="8561230"/>
            <a:chExt cx="599129" cy="590592"/>
          </a:xfr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</p:grpSpPr>
        <p:sp>
          <p:nvSpPr>
            <p:cNvPr id="22" name="Freeform 484"/>
            <p:cNvSpPr/>
            <p:nvPr/>
          </p:nvSpPr>
          <p:spPr>
            <a:xfrm>
              <a:off x="18801816" y="8697062"/>
              <a:ext cx="135834" cy="399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1" y="21600"/>
                  </a:moveTo>
                  <a:cubicBezTo>
                    <a:pt x="21086" y="21600"/>
                    <a:pt x="21600" y="16200"/>
                    <a:pt x="21600" y="10800"/>
                  </a:cubicBezTo>
                  <a:cubicBezTo>
                    <a:pt x="21600" y="3600"/>
                    <a:pt x="21086" y="0"/>
                    <a:pt x="20571" y="0"/>
                  </a:cubicBezTo>
                  <a:cubicBezTo>
                    <a:pt x="1543" y="0"/>
                    <a:pt x="1543" y="0"/>
                    <a:pt x="1543" y="0"/>
                  </a:cubicBezTo>
                  <a:cubicBezTo>
                    <a:pt x="514" y="0"/>
                    <a:pt x="0" y="3600"/>
                    <a:pt x="0" y="10800"/>
                  </a:cubicBezTo>
                  <a:cubicBezTo>
                    <a:pt x="0" y="16200"/>
                    <a:pt x="514" y="21600"/>
                    <a:pt x="1543" y="21600"/>
                  </a:cubicBezTo>
                  <a:lnTo>
                    <a:pt x="20571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 485"/>
            <p:cNvSpPr/>
            <p:nvPr/>
          </p:nvSpPr>
          <p:spPr>
            <a:xfrm>
              <a:off x="18801816" y="8798271"/>
              <a:ext cx="245032" cy="37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400"/>
                    <a:pt x="21032" y="0"/>
                    <a:pt x="20179" y="0"/>
                  </a:cubicBezTo>
                  <a:cubicBezTo>
                    <a:pt x="1421" y="0"/>
                    <a:pt x="1421" y="0"/>
                    <a:pt x="1421" y="0"/>
                  </a:cubicBezTo>
                  <a:cubicBezTo>
                    <a:pt x="568" y="0"/>
                    <a:pt x="0" y="5400"/>
                    <a:pt x="0" y="10800"/>
                  </a:cubicBezTo>
                  <a:cubicBezTo>
                    <a:pt x="0" y="16200"/>
                    <a:pt x="568" y="21600"/>
                    <a:pt x="1421" y="21600"/>
                  </a:cubicBezTo>
                  <a:cubicBezTo>
                    <a:pt x="20179" y="21600"/>
                    <a:pt x="20179" y="21600"/>
                    <a:pt x="20179" y="21600"/>
                  </a:cubicBezTo>
                  <a:cubicBezTo>
                    <a:pt x="21032" y="21600"/>
                    <a:pt x="21600" y="16200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 486"/>
            <p:cNvSpPr/>
            <p:nvPr/>
          </p:nvSpPr>
          <p:spPr>
            <a:xfrm>
              <a:off x="18801816" y="9000687"/>
              <a:ext cx="191764" cy="399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200"/>
                    <a:pt x="732" y="21600"/>
                    <a:pt x="1831" y="21600"/>
                  </a:cubicBezTo>
                  <a:cubicBezTo>
                    <a:pt x="20868" y="21600"/>
                    <a:pt x="20868" y="21600"/>
                    <a:pt x="20868" y="21600"/>
                  </a:cubicBezTo>
                  <a:cubicBezTo>
                    <a:pt x="21600" y="10800"/>
                    <a:pt x="21600" y="10800"/>
                    <a:pt x="21600" y="10800"/>
                  </a:cubicBezTo>
                  <a:cubicBezTo>
                    <a:pt x="18305" y="0"/>
                    <a:pt x="18305" y="0"/>
                    <a:pt x="18305" y="0"/>
                  </a:cubicBezTo>
                  <a:cubicBezTo>
                    <a:pt x="1831" y="0"/>
                    <a:pt x="1831" y="0"/>
                    <a:pt x="1831" y="0"/>
                  </a:cubicBezTo>
                  <a:cubicBezTo>
                    <a:pt x="732" y="0"/>
                    <a:pt x="0" y="3600"/>
                    <a:pt x="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 487"/>
            <p:cNvSpPr/>
            <p:nvPr/>
          </p:nvSpPr>
          <p:spPr>
            <a:xfrm>
              <a:off x="18801816" y="8899479"/>
              <a:ext cx="90556" cy="37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3857" y="0"/>
                    <a:pt x="3857" y="0"/>
                    <a:pt x="3857" y="0"/>
                  </a:cubicBezTo>
                  <a:cubicBezTo>
                    <a:pt x="1543" y="0"/>
                    <a:pt x="0" y="5400"/>
                    <a:pt x="0" y="10800"/>
                  </a:cubicBezTo>
                  <a:cubicBezTo>
                    <a:pt x="0" y="18000"/>
                    <a:pt x="1543" y="21600"/>
                    <a:pt x="385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057" y="16200"/>
                    <a:pt x="20057" y="9000"/>
                    <a:pt x="20829" y="5400"/>
                  </a:cubicBezTo>
                  <a:cubicBezTo>
                    <a:pt x="20829" y="3600"/>
                    <a:pt x="20829" y="180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 488"/>
            <p:cNvSpPr/>
            <p:nvPr/>
          </p:nvSpPr>
          <p:spPr>
            <a:xfrm>
              <a:off x="18713925" y="8561230"/>
              <a:ext cx="420814" cy="583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92" y="19800"/>
                  </a:moveTo>
                  <a:cubicBezTo>
                    <a:pt x="2160" y="19560"/>
                    <a:pt x="1994" y="19200"/>
                    <a:pt x="1994" y="18840"/>
                  </a:cubicBezTo>
                  <a:cubicBezTo>
                    <a:pt x="1994" y="2880"/>
                    <a:pt x="1994" y="2880"/>
                    <a:pt x="1994" y="2880"/>
                  </a:cubicBezTo>
                  <a:cubicBezTo>
                    <a:pt x="1994" y="2040"/>
                    <a:pt x="2825" y="1440"/>
                    <a:pt x="3822" y="1440"/>
                  </a:cubicBezTo>
                  <a:cubicBezTo>
                    <a:pt x="11465" y="1440"/>
                    <a:pt x="11465" y="1440"/>
                    <a:pt x="11465" y="1440"/>
                  </a:cubicBezTo>
                  <a:cubicBezTo>
                    <a:pt x="12129" y="1440"/>
                    <a:pt x="12794" y="1920"/>
                    <a:pt x="12794" y="2400"/>
                  </a:cubicBezTo>
                  <a:cubicBezTo>
                    <a:pt x="12794" y="5040"/>
                    <a:pt x="12794" y="5040"/>
                    <a:pt x="12794" y="5040"/>
                  </a:cubicBezTo>
                  <a:cubicBezTo>
                    <a:pt x="12794" y="5760"/>
                    <a:pt x="13625" y="6360"/>
                    <a:pt x="14622" y="6360"/>
                  </a:cubicBezTo>
                  <a:cubicBezTo>
                    <a:pt x="18277" y="6360"/>
                    <a:pt x="18277" y="6360"/>
                    <a:pt x="18277" y="6360"/>
                  </a:cubicBezTo>
                  <a:cubicBezTo>
                    <a:pt x="18775" y="6360"/>
                    <a:pt x="19274" y="6600"/>
                    <a:pt x="19440" y="6960"/>
                  </a:cubicBezTo>
                  <a:cubicBezTo>
                    <a:pt x="19772" y="6840"/>
                    <a:pt x="20105" y="6840"/>
                    <a:pt x="20437" y="6840"/>
                  </a:cubicBezTo>
                  <a:cubicBezTo>
                    <a:pt x="20769" y="6840"/>
                    <a:pt x="21102" y="6840"/>
                    <a:pt x="21600" y="7080"/>
                  </a:cubicBezTo>
                  <a:cubicBezTo>
                    <a:pt x="21434" y="6240"/>
                    <a:pt x="20769" y="5400"/>
                    <a:pt x="20105" y="4800"/>
                  </a:cubicBezTo>
                  <a:cubicBezTo>
                    <a:pt x="14289" y="720"/>
                    <a:pt x="14289" y="720"/>
                    <a:pt x="14289" y="720"/>
                  </a:cubicBezTo>
                  <a:cubicBezTo>
                    <a:pt x="13625" y="360"/>
                    <a:pt x="12628" y="0"/>
                    <a:pt x="11631" y="0"/>
                  </a:cubicBezTo>
                  <a:cubicBezTo>
                    <a:pt x="2160" y="0"/>
                    <a:pt x="2160" y="0"/>
                    <a:pt x="2160" y="0"/>
                  </a:cubicBezTo>
                  <a:cubicBezTo>
                    <a:pt x="997" y="0"/>
                    <a:pt x="0" y="720"/>
                    <a:pt x="0" y="1560"/>
                  </a:cubicBezTo>
                  <a:cubicBezTo>
                    <a:pt x="0" y="20040"/>
                    <a:pt x="0" y="20040"/>
                    <a:pt x="0" y="20040"/>
                  </a:cubicBezTo>
                  <a:cubicBezTo>
                    <a:pt x="0" y="20520"/>
                    <a:pt x="166" y="20880"/>
                    <a:pt x="665" y="21240"/>
                  </a:cubicBezTo>
                  <a:cubicBezTo>
                    <a:pt x="997" y="21480"/>
                    <a:pt x="1662" y="21600"/>
                    <a:pt x="2160" y="21600"/>
                  </a:cubicBezTo>
                  <a:cubicBezTo>
                    <a:pt x="12462" y="21600"/>
                    <a:pt x="12462" y="21600"/>
                    <a:pt x="12462" y="21600"/>
                  </a:cubicBezTo>
                  <a:cubicBezTo>
                    <a:pt x="12462" y="21240"/>
                    <a:pt x="12462" y="20760"/>
                    <a:pt x="12794" y="20280"/>
                  </a:cubicBezTo>
                  <a:cubicBezTo>
                    <a:pt x="12794" y="20160"/>
                    <a:pt x="12794" y="20160"/>
                    <a:pt x="12794" y="20160"/>
                  </a:cubicBezTo>
                  <a:cubicBezTo>
                    <a:pt x="3822" y="20160"/>
                    <a:pt x="3822" y="20160"/>
                    <a:pt x="3822" y="20160"/>
                  </a:cubicBezTo>
                  <a:cubicBezTo>
                    <a:pt x="3323" y="20160"/>
                    <a:pt x="2825" y="20040"/>
                    <a:pt x="2492" y="19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 489"/>
            <p:cNvSpPr/>
            <p:nvPr/>
          </p:nvSpPr>
          <p:spPr>
            <a:xfrm>
              <a:off x="19057501" y="9107223"/>
              <a:ext cx="74575" cy="37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9391" y="21600"/>
                    <a:pt x="9391" y="21600"/>
                    <a:pt x="9391" y="21600"/>
                  </a:cubicBezTo>
                  <a:cubicBezTo>
                    <a:pt x="15026" y="21600"/>
                    <a:pt x="18783" y="15709"/>
                    <a:pt x="21600" y="7855"/>
                  </a:cubicBezTo>
                  <a:cubicBezTo>
                    <a:pt x="15965" y="0"/>
                    <a:pt x="15965" y="0"/>
                    <a:pt x="15965" y="0"/>
                  </a:cubicBezTo>
                  <a:lnTo>
                    <a:pt x="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 490"/>
            <p:cNvSpPr/>
            <p:nvPr/>
          </p:nvSpPr>
          <p:spPr>
            <a:xfrm>
              <a:off x="18913811" y="8772507"/>
              <a:ext cx="399243" cy="379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3" h="20508" extrusionOk="0">
                  <a:moveTo>
                    <a:pt x="18886" y="7186"/>
                  </a:moveTo>
                  <a:cubicBezTo>
                    <a:pt x="18055" y="7186"/>
                    <a:pt x="18055" y="7186"/>
                    <a:pt x="18055" y="7186"/>
                  </a:cubicBezTo>
                  <a:cubicBezTo>
                    <a:pt x="16228" y="7186"/>
                    <a:pt x="14234" y="7186"/>
                    <a:pt x="13901" y="7186"/>
                  </a:cubicBezTo>
                  <a:cubicBezTo>
                    <a:pt x="13403" y="7186"/>
                    <a:pt x="12904" y="6837"/>
                    <a:pt x="12738" y="6315"/>
                  </a:cubicBezTo>
                  <a:cubicBezTo>
                    <a:pt x="12738" y="5792"/>
                    <a:pt x="12074" y="3876"/>
                    <a:pt x="11409" y="1960"/>
                  </a:cubicBezTo>
                  <a:cubicBezTo>
                    <a:pt x="11243" y="1437"/>
                    <a:pt x="11243" y="1437"/>
                    <a:pt x="11243" y="1437"/>
                  </a:cubicBezTo>
                  <a:cubicBezTo>
                    <a:pt x="10744" y="-479"/>
                    <a:pt x="9748" y="-479"/>
                    <a:pt x="9083" y="1437"/>
                  </a:cubicBezTo>
                  <a:cubicBezTo>
                    <a:pt x="8917" y="2308"/>
                    <a:pt x="8917" y="2308"/>
                    <a:pt x="8917" y="2308"/>
                  </a:cubicBezTo>
                  <a:cubicBezTo>
                    <a:pt x="8252" y="4224"/>
                    <a:pt x="7754" y="6140"/>
                    <a:pt x="7588" y="6489"/>
                  </a:cubicBezTo>
                  <a:cubicBezTo>
                    <a:pt x="7421" y="6837"/>
                    <a:pt x="6923" y="7186"/>
                    <a:pt x="6591" y="7186"/>
                  </a:cubicBezTo>
                  <a:cubicBezTo>
                    <a:pt x="6092" y="7186"/>
                    <a:pt x="4098" y="7186"/>
                    <a:pt x="2271" y="7186"/>
                  </a:cubicBezTo>
                  <a:cubicBezTo>
                    <a:pt x="1606" y="7186"/>
                    <a:pt x="1606" y="7186"/>
                    <a:pt x="1606" y="7186"/>
                  </a:cubicBezTo>
                  <a:cubicBezTo>
                    <a:pt x="-222" y="7186"/>
                    <a:pt x="-554" y="8056"/>
                    <a:pt x="941" y="9276"/>
                  </a:cubicBezTo>
                  <a:cubicBezTo>
                    <a:pt x="1606" y="9798"/>
                    <a:pt x="1606" y="9798"/>
                    <a:pt x="1606" y="9798"/>
                  </a:cubicBezTo>
                  <a:cubicBezTo>
                    <a:pt x="3101" y="10844"/>
                    <a:pt x="4597" y="12063"/>
                    <a:pt x="4929" y="12411"/>
                  </a:cubicBezTo>
                  <a:cubicBezTo>
                    <a:pt x="5261" y="12586"/>
                    <a:pt x="5428" y="13282"/>
                    <a:pt x="5261" y="13805"/>
                  </a:cubicBezTo>
                  <a:cubicBezTo>
                    <a:pt x="5095" y="14327"/>
                    <a:pt x="4597" y="16244"/>
                    <a:pt x="3932" y="18160"/>
                  </a:cubicBezTo>
                  <a:cubicBezTo>
                    <a:pt x="3766" y="18508"/>
                    <a:pt x="3766" y="18508"/>
                    <a:pt x="3766" y="18508"/>
                  </a:cubicBezTo>
                  <a:cubicBezTo>
                    <a:pt x="3268" y="20424"/>
                    <a:pt x="4098" y="21121"/>
                    <a:pt x="5594" y="19902"/>
                  </a:cubicBezTo>
                  <a:cubicBezTo>
                    <a:pt x="6092" y="19553"/>
                    <a:pt x="6092" y="19553"/>
                    <a:pt x="6092" y="19553"/>
                  </a:cubicBezTo>
                  <a:cubicBezTo>
                    <a:pt x="7588" y="18334"/>
                    <a:pt x="9249" y="17115"/>
                    <a:pt x="9581" y="16766"/>
                  </a:cubicBezTo>
                  <a:cubicBezTo>
                    <a:pt x="9914" y="16592"/>
                    <a:pt x="10578" y="16592"/>
                    <a:pt x="10911" y="16940"/>
                  </a:cubicBezTo>
                  <a:cubicBezTo>
                    <a:pt x="11243" y="17115"/>
                    <a:pt x="12904" y="18334"/>
                    <a:pt x="14400" y="19553"/>
                  </a:cubicBezTo>
                  <a:cubicBezTo>
                    <a:pt x="14898" y="19902"/>
                    <a:pt x="14898" y="19902"/>
                    <a:pt x="14898" y="19902"/>
                  </a:cubicBezTo>
                  <a:cubicBezTo>
                    <a:pt x="16394" y="21121"/>
                    <a:pt x="17224" y="20424"/>
                    <a:pt x="16560" y="18508"/>
                  </a:cubicBezTo>
                  <a:cubicBezTo>
                    <a:pt x="16394" y="17986"/>
                    <a:pt x="16394" y="17986"/>
                    <a:pt x="16394" y="17986"/>
                  </a:cubicBezTo>
                  <a:cubicBezTo>
                    <a:pt x="15895" y="16069"/>
                    <a:pt x="15231" y="14153"/>
                    <a:pt x="15064" y="13631"/>
                  </a:cubicBezTo>
                  <a:cubicBezTo>
                    <a:pt x="14898" y="13282"/>
                    <a:pt x="15064" y="12586"/>
                    <a:pt x="15563" y="12237"/>
                  </a:cubicBezTo>
                  <a:cubicBezTo>
                    <a:pt x="15895" y="12063"/>
                    <a:pt x="17557" y="10844"/>
                    <a:pt x="19052" y="9624"/>
                  </a:cubicBezTo>
                  <a:cubicBezTo>
                    <a:pt x="19551" y="9276"/>
                    <a:pt x="19551" y="9276"/>
                    <a:pt x="19551" y="9276"/>
                  </a:cubicBezTo>
                  <a:cubicBezTo>
                    <a:pt x="21046" y="8056"/>
                    <a:pt x="20714" y="7186"/>
                    <a:pt x="18886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997235" y="5129688"/>
            <a:ext cx="4511040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1709113" y="4114025"/>
            <a:ext cx="3725937" cy="1015663"/>
            <a:chOff x="1709113" y="4114025"/>
            <a:chExt cx="3725937" cy="1015663"/>
          </a:xfrm>
        </p:grpSpPr>
        <p:sp>
          <p:nvSpPr>
            <p:cNvPr id="45" name="文本框 44"/>
            <p:cNvSpPr txBox="1"/>
            <p:nvPr/>
          </p:nvSpPr>
          <p:spPr>
            <a:xfrm>
              <a:off x="1712877" y="4114025"/>
              <a:ext cx="17182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95000">
                        <a:srgbClr val="9A52B6"/>
                      </a:gs>
                      <a:gs pos="0">
                        <a:srgbClr val="435DF8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此处添加标题</a:t>
              </a:r>
              <a:endParaRPr lang="zh-CN" altLang="en-US" dirty="0">
                <a:gradFill>
                  <a:gsLst>
                    <a:gs pos="95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709113" y="4483357"/>
              <a:ext cx="37259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在这里添加你的详细小段落文本内容，与标题相关并符合整体语言风格，内容请简洁，控制好字数，与设计排版相符合，保持美观大方。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49"/>
                            </p:stCondLst>
                            <p:childTnLst>
                              <p:par>
                                <p:cTn id="3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49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349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4" grpId="0" animBg="1"/>
      <p:bldP spid="5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4280" y="39001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cs typeface="+mn-ea"/>
                <a:sym typeface="+mn-lt"/>
              </a:rPr>
              <a:t>20XX.2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41280" y="3900100"/>
            <a:ext cx="890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cs typeface="+mn-ea"/>
                <a:sym typeface="+mn-lt"/>
              </a:rPr>
              <a:t>20XX.10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15000" y="39001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cs typeface="+mn-ea"/>
                <a:sym typeface="+mn-lt"/>
              </a:rPr>
              <a:t>20XX.6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69640" y="3290203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cs typeface="+mn-ea"/>
                <a:sym typeface="+mn-lt"/>
              </a:rPr>
              <a:t>20XX.4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60360" y="3290203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cs typeface="+mn-ea"/>
                <a:sym typeface="+mn-lt"/>
              </a:rPr>
              <a:t>20XX.8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890800" y="1502247"/>
            <a:ext cx="2119680" cy="1818734"/>
            <a:chOff x="2890800" y="1502247"/>
            <a:chExt cx="2119680" cy="1818734"/>
          </a:xfrm>
        </p:grpSpPr>
        <p:sp>
          <p:nvSpPr>
            <p:cNvPr id="23" name="文本框 22"/>
            <p:cNvSpPr txBox="1"/>
            <p:nvPr/>
          </p:nvSpPr>
          <p:spPr>
            <a:xfrm>
              <a:off x="2890800" y="2120652"/>
              <a:ext cx="21196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718814" y="1502247"/>
              <a:ext cx="571651" cy="571652"/>
              <a:chOff x="13628697" y="1391877"/>
              <a:chExt cx="798873" cy="798874"/>
            </a:xfr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</p:grpSpPr>
          <p:sp>
            <p:nvSpPr>
              <p:cNvPr id="35" name="Freeform 285"/>
              <p:cNvSpPr/>
              <p:nvPr/>
            </p:nvSpPr>
            <p:spPr>
              <a:xfrm>
                <a:off x="13628697" y="1391877"/>
                <a:ext cx="798873" cy="798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32" y="21600"/>
                      <a:pt x="21600" y="16732"/>
                      <a:pt x="21600" y="10800"/>
                    </a:cubicBezTo>
                    <a:cubicBezTo>
                      <a:pt x="21600" y="4868"/>
                      <a:pt x="16732" y="0"/>
                      <a:pt x="10800" y="0"/>
                    </a:cubicBezTo>
                    <a:cubicBezTo>
                      <a:pt x="4868" y="0"/>
                      <a:pt x="0" y="4868"/>
                      <a:pt x="0" y="10800"/>
                    </a:cubicBezTo>
                    <a:cubicBezTo>
                      <a:pt x="0" y="16732"/>
                      <a:pt x="4868" y="21600"/>
                      <a:pt x="10800" y="21600"/>
                    </a:cubicBezTo>
                    <a:close/>
                    <a:moveTo>
                      <a:pt x="10800" y="608"/>
                    </a:moveTo>
                    <a:cubicBezTo>
                      <a:pt x="16428" y="608"/>
                      <a:pt x="20992" y="5172"/>
                      <a:pt x="20992" y="10800"/>
                    </a:cubicBezTo>
                    <a:cubicBezTo>
                      <a:pt x="20992" y="16428"/>
                      <a:pt x="16428" y="20992"/>
                      <a:pt x="10800" y="20992"/>
                    </a:cubicBezTo>
                    <a:cubicBezTo>
                      <a:pt x="5172" y="20992"/>
                      <a:pt x="608" y="16428"/>
                      <a:pt x="608" y="10800"/>
                    </a:cubicBezTo>
                    <a:cubicBezTo>
                      <a:pt x="608" y="5172"/>
                      <a:pt x="5172" y="608"/>
                      <a:pt x="10800" y="60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 286"/>
              <p:cNvSpPr/>
              <p:nvPr/>
            </p:nvSpPr>
            <p:spPr>
              <a:xfrm>
                <a:off x="13780454" y="1543635"/>
                <a:ext cx="496337" cy="5468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600" extrusionOk="0">
                    <a:moveTo>
                      <a:pt x="10679" y="21600"/>
                    </a:moveTo>
                    <a:cubicBezTo>
                      <a:pt x="10921" y="21600"/>
                      <a:pt x="10921" y="21600"/>
                      <a:pt x="10921" y="21600"/>
                    </a:cubicBezTo>
                    <a:cubicBezTo>
                      <a:pt x="14319" y="21600"/>
                      <a:pt x="17474" y="20709"/>
                      <a:pt x="19658" y="18705"/>
                    </a:cubicBezTo>
                    <a:cubicBezTo>
                      <a:pt x="20629" y="18037"/>
                      <a:pt x="21115" y="17369"/>
                      <a:pt x="21357" y="16256"/>
                    </a:cubicBezTo>
                    <a:cubicBezTo>
                      <a:pt x="21600" y="15142"/>
                      <a:pt x="20629" y="14252"/>
                      <a:pt x="19901" y="13584"/>
                    </a:cubicBezTo>
                    <a:cubicBezTo>
                      <a:pt x="19658" y="13361"/>
                      <a:pt x="19658" y="13361"/>
                      <a:pt x="19658" y="13361"/>
                    </a:cubicBezTo>
                    <a:cubicBezTo>
                      <a:pt x="18688" y="12915"/>
                      <a:pt x="17231" y="12247"/>
                      <a:pt x="16261" y="12247"/>
                    </a:cubicBezTo>
                    <a:cubicBezTo>
                      <a:pt x="16261" y="12247"/>
                      <a:pt x="16261" y="12247"/>
                      <a:pt x="16261" y="12247"/>
                    </a:cubicBezTo>
                    <a:cubicBezTo>
                      <a:pt x="16018" y="12247"/>
                      <a:pt x="16018" y="12247"/>
                      <a:pt x="16018" y="12247"/>
                    </a:cubicBezTo>
                    <a:cubicBezTo>
                      <a:pt x="15775" y="12470"/>
                      <a:pt x="15533" y="12693"/>
                      <a:pt x="15047" y="12915"/>
                    </a:cubicBezTo>
                    <a:cubicBezTo>
                      <a:pt x="15290" y="12915"/>
                      <a:pt x="15775" y="12915"/>
                      <a:pt x="16018" y="13138"/>
                    </a:cubicBezTo>
                    <a:cubicBezTo>
                      <a:pt x="16261" y="13138"/>
                      <a:pt x="16261" y="13138"/>
                      <a:pt x="16261" y="13138"/>
                    </a:cubicBezTo>
                    <a:cubicBezTo>
                      <a:pt x="16989" y="13138"/>
                      <a:pt x="18202" y="13584"/>
                      <a:pt x="18930" y="14029"/>
                    </a:cubicBezTo>
                    <a:cubicBezTo>
                      <a:pt x="19416" y="14252"/>
                      <a:pt x="19416" y="14252"/>
                      <a:pt x="19416" y="14252"/>
                    </a:cubicBezTo>
                    <a:cubicBezTo>
                      <a:pt x="19901" y="14697"/>
                      <a:pt x="20387" y="15588"/>
                      <a:pt x="20387" y="16256"/>
                    </a:cubicBezTo>
                    <a:cubicBezTo>
                      <a:pt x="20387" y="16924"/>
                      <a:pt x="19658" y="17369"/>
                      <a:pt x="19173" y="18037"/>
                    </a:cubicBezTo>
                    <a:cubicBezTo>
                      <a:pt x="16989" y="19819"/>
                      <a:pt x="14076" y="20709"/>
                      <a:pt x="10921" y="20709"/>
                    </a:cubicBezTo>
                    <a:cubicBezTo>
                      <a:pt x="10679" y="20709"/>
                      <a:pt x="10679" y="20709"/>
                      <a:pt x="10679" y="20709"/>
                    </a:cubicBezTo>
                    <a:cubicBezTo>
                      <a:pt x="7281" y="20709"/>
                      <a:pt x="4369" y="19596"/>
                      <a:pt x="2184" y="17814"/>
                    </a:cubicBezTo>
                    <a:cubicBezTo>
                      <a:pt x="1456" y="17146"/>
                      <a:pt x="971" y="16701"/>
                      <a:pt x="971" y="16033"/>
                    </a:cubicBezTo>
                    <a:cubicBezTo>
                      <a:pt x="971" y="15365"/>
                      <a:pt x="1456" y="14474"/>
                      <a:pt x="2184" y="14029"/>
                    </a:cubicBezTo>
                    <a:cubicBezTo>
                      <a:pt x="2427" y="13806"/>
                      <a:pt x="2427" y="13806"/>
                      <a:pt x="2427" y="13806"/>
                    </a:cubicBezTo>
                    <a:cubicBezTo>
                      <a:pt x="3155" y="13584"/>
                      <a:pt x="4369" y="13138"/>
                      <a:pt x="5339" y="12915"/>
                    </a:cubicBezTo>
                    <a:cubicBezTo>
                      <a:pt x="5582" y="12915"/>
                      <a:pt x="5582" y="12915"/>
                      <a:pt x="5582" y="12915"/>
                    </a:cubicBezTo>
                    <a:cubicBezTo>
                      <a:pt x="6553" y="12693"/>
                      <a:pt x="7524" y="12470"/>
                      <a:pt x="8009" y="12247"/>
                    </a:cubicBezTo>
                    <a:cubicBezTo>
                      <a:pt x="8494" y="12025"/>
                      <a:pt x="9222" y="11579"/>
                      <a:pt x="9465" y="11134"/>
                    </a:cubicBezTo>
                    <a:cubicBezTo>
                      <a:pt x="9708" y="10689"/>
                      <a:pt x="9465" y="9798"/>
                      <a:pt x="8737" y="9353"/>
                    </a:cubicBezTo>
                    <a:cubicBezTo>
                      <a:pt x="8252" y="9130"/>
                      <a:pt x="7766" y="8685"/>
                      <a:pt x="7766" y="8239"/>
                    </a:cubicBezTo>
                    <a:cubicBezTo>
                      <a:pt x="7524" y="7794"/>
                      <a:pt x="7281" y="7126"/>
                      <a:pt x="7281" y="6903"/>
                    </a:cubicBezTo>
                    <a:cubicBezTo>
                      <a:pt x="7281" y="6235"/>
                      <a:pt x="6796" y="5790"/>
                      <a:pt x="6553" y="5567"/>
                    </a:cubicBezTo>
                    <a:cubicBezTo>
                      <a:pt x="6553" y="5567"/>
                      <a:pt x="6310" y="5344"/>
                      <a:pt x="6310" y="5122"/>
                    </a:cubicBezTo>
                    <a:cubicBezTo>
                      <a:pt x="6310" y="4899"/>
                      <a:pt x="6553" y="4676"/>
                      <a:pt x="6553" y="4454"/>
                    </a:cubicBezTo>
                    <a:cubicBezTo>
                      <a:pt x="7281" y="4231"/>
                      <a:pt x="7524" y="2895"/>
                      <a:pt x="7766" y="2672"/>
                    </a:cubicBezTo>
                    <a:cubicBezTo>
                      <a:pt x="7766" y="2004"/>
                      <a:pt x="8494" y="1336"/>
                      <a:pt x="9222" y="1113"/>
                    </a:cubicBezTo>
                    <a:cubicBezTo>
                      <a:pt x="9465" y="1113"/>
                      <a:pt x="9465" y="1113"/>
                      <a:pt x="9465" y="1113"/>
                    </a:cubicBezTo>
                    <a:cubicBezTo>
                      <a:pt x="9708" y="1113"/>
                      <a:pt x="10193" y="891"/>
                      <a:pt x="10921" y="891"/>
                    </a:cubicBezTo>
                    <a:cubicBezTo>
                      <a:pt x="10921" y="891"/>
                      <a:pt x="10921" y="891"/>
                      <a:pt x="10921" y="891"/>
                    </a:cubicBezTo>
                    <a:cubicBezTo>
                      <a:pt x="11407" y="891"/>
                      <a:pt x="12135" y="1113"/>
                      <a:pt x="12378" y="1113"/>
                    </a:cubicBezTo>
                    <a:cubicBezTo>
                      <a:pt x="12620" y="1113"/>
                      <a:pt x="12620" y="1113"/>
                      <a:pt x="12620" y="1113"/>
                    </a:cubicBezTo>
                    <a:cubicBezTo>
                      <a:pt x="13348" y="1336"/>
                      <a:pt x="14076" y="2227"/>
                      <a:pt x="14076" y="2672"/>
                    </a:cubicBezTo>
                    <a:cubicBezTo>
                      <a:pt x="14076" y="2895"/>
                      <a:pt x="14562" y="4454"/>
                      <a:pt x="15047" y="4676"/>
                    </a:cubicBezTo>
                    <a:cubicBezTo>
                      <a:pt x="15290" y="4676"/>
                      <a:pt x="15290" y="4899"/>
                      <a:pt x="15290" y="5344"/>
                    </a:cubicBezTo>
                    <a:cubicBezTo>
                      <a:pt x="15290" y="5567"/>
                      <a:pt x="15290" y="5790"/>
                      <a:pt x="15290" y="5790"/>
                    </a:cubicBezTo>
                    <a:cubicBezTo>
                      <a:pt x="14804" y="5790"/>
                      <a:pt x="14562" y="6458"/>
                      <a:pt x="14319" y="6903"/>
                    </a:cubicBezTo>
                    <a:cubicBezTo>
                      <a:pt x="14319" y="7348"/>
                      <a:pt x="14076" y="8016"/>
                      <a:pt x="13834" y="8462"/>
                    </a:cubicBezTo>
                    <a:cubicBezTo>
                      <a:pt x="13834" y="8685"/>
                      <a:pt x="13348" y="9353"/>
                      <a:pt x="12863" y="9575"/>
                    </a:cubicBezTo>
                    <a:cubicBezTo>
                      <a:pt x="12135" y="10021"/>
                      <a:pt x="11892" y="10689"/>
                      <a:pt x="12135" y="11134"/>
                    </a:cubicBezTo>
                    <a:cubicBezTo>
                      <a:pt x="12135" y="11357"/>
                      <a:pt x="12378" y="11802"/>
                      <a:pt x="12620" y="12025"/>
                    </a:cubicBezTo>
                    <a:cubicBezTo>
                      <a:pt x="13106" y="11802"/>
                      <a:pt x="13348" y="11802"/>
                      <a:pt x="13834" y="11579"/>
                    </a:cubicBezTo>
                    <a:cubicBezTo>
                      <a:pt x="13348" y="11357"/>
                      <a:pt x="13106" y="11134"/>
                      <a:pt x="13106" y="10911"/>
                    </a:cubicBezTo>
                    <a:cubicBezTo>
                      <a:pt x="12863" y="10689"/>
                      <a:pt x="13106" y="10466"/>
                      <a:pt x="13348" y="10243"/>
                    </a:cubicBezTo>
                    <a:cubicBezTo>
                      <a:pt x="14076" y="9798"/>
                      <a:pt x="14562" y="9130"/>
                      <a:pt x="14804" y="8685"/>
                    </a:cubicBezTo>
                    <a:cubicBezTo>
                      <a:pt x="15047" y="8239"/>
                      <a:pt x="15290" y="7571"/>
                      <a:pt x="15290" y="7126"/>
                    </a:cubicBezTo>
                    <a:cubicBezTo>
                      <a:pt x="15533" y="6680"/>
                      <a:pt x="15533" y="6458"/>
                      <a:pt x="15533" y="6458"/>
                    </a:cubicBezTo>
                    <a:cubicBezTo>
                      <a:pt x="16018" y="6458"/>
                      <a:pt x="16261" y="5790"/>
                      <a:pt x="16261" y="5344"/>
                    </a:cubicBezTo>
                    <a:cubicBezTo>
                      <a:pt x="16261" y="4676"/>
                      <a:pt x="16018" y="4231"/>
                      <a:pt x="15775" y="4008"/>
                    </a:cubicBezTo>
                    <a:cubicBezTo>
                      <a:pt x="15533" y="3786"/>
                      <a:pt x="15290" y="3340"/>
                      <a:pt x="15047" y="2449"/>
                    </a:cubicBezTo>
                    <a:cubicBezTo>
                      <a:pt x="14804" y="1559"/>
                      <a:pt x="13834" y="668"/>
                      <a:pt x="12863" y="445"/>
                    </a:cubicBezTo>
                    <a:cubicBezTo>
                      <a:pt x="12620" y="223"/>
                      <a:pt x="12620" y="223"/>
                      <a:pt x="12620" y="223"/>
                    </a:cubicBezTo>
                    <a:cubicBezTo>
                      <a:pt x="12135" y="223"/>
                      <a:pt x="11649" y="0"/>
                      <a:pt x="10921" y="0"/>
                    </a:cubicBezTo>
                    <a:cubicBezTo>
                      <a:pt x="10921" y="0"/>
                      <a:pt x="10921" y="0"/>
                      <a:pt x="10921" y="0"/>
                    </a:cubicBezTo>
                    <a:cubicBezTo>
                      <a:pt x="10193" y="0"/>
                      <a:pt x="9708" y="223"/>
                      <a:pt x="9222" y="223"/>
                    </a:cubicBezTo>
                    <a:cubicBezTo>
                      <a:pt x="8980" y="223"/>
                      <a:pt x="8980" y="223"/>
                      <a:pt x="8980" y="223"/>
                    </a:cubicBezTo>
                    <a:cubicBezTo>
                      <a:pt x="8009" y="668"/>
                      <a:pt x="7038" y="1559"/>
                      <a:pt x="6796" y="2449"/>
                    </a:cubicBezTo>
                    <a:cubicBezTo>
                      <a:pt x="6553" y="3118"/>
                      <a:pt x="6310" y="3786"/>
                      <a:pt x="6067" y="3786"/>
                    </a:cubicBezTo>
                    <a:cubicBezTo>
                      <a:pt x="5582" y="4008"/>
                      <a:pt x="5339" y="4676"/>
                      <a:pt x="5339" y="5122"/>
                    </a:cubicBezTo>
                    <a:cubicBezTo>
                      <a:pt x="5339" y="5567"/>
                      <a:pt x="5582" y="6235"/>
                      <a:pt x="6067" y="6458"/>
                    </a:cubicBezTo>
                    <a:cubicBezTo>
                      <a:pt x="6067" y="6458"/>
                      <a:pt x="6310" y="6680"/>
                      <a:pt x="6310" y="6903"/>
                    </a:cubicBezTo>
                    <a:cubicBezTo>
                      <a:pt x="6310" y="7348"/>
                      <a:pt x="6553" y="8016"/>
                      <a:pt x="6796" y="8685"/>
                    </a:cubicBezTo>
                    <a:cubicBezTo>
                      <a:pt x="7038" y="9130"/>
                      <a:pt x="7524" y="9798"/>
                      <a:pt x="8009" y="10243"/>
                    </a:cubicBezTo>
                    <a:cubicBezTo>
                      <a:pt x="8494" y="10466"/>
                      <a:pt x="8494" y="10689"/>
                      <a:pt x="8494" y="10911"/>
                    </a:cubicBezTo>
                    <a:cubicBezTo>
                      <a:pt x="8494" y="11134"/>
                      <a:pt x="8009" y="11357"/>
                      <a:pt x="7766" y="11579"/>
                    </a:cubicBezTo>
                    <a:cubicBezTo>
                      <a:pt x="7281" y="11579"/>
                      <a:pt x="6310" y="11802"/>
                      <a:pt x="5339" y="12025"/>
                    </a:cubicBezTo>
                    <a:cubicBezTo>
                      <a:pt x="5097" y="12025"/>
                      <a:pt x="5097" y="12025"/>
                      <a:pt x="5097" y="12025"/>
                    </a:cubicBezTo>
                    <a:cubicBezTo>
                      <a:pt x="4126" y="12247"/>
                      <a:pt x="2670" y="12693"/>
                      <a:pt x="1942" y="13138"/>
                    </a:cubicBezTo>
                    <a:cubicBezTo>
                      <a:pt x="1456" y="13361"/>
                      <a:pt x="1456" y="13361"/>
                      <a:pt x="1456" y="13361"/>
                    </a:cubicBezTo>
                    <a:cubicBezTo>
                      <a:pt x="728" y="13806"/>
                      <a:pt x="0" y="14920"/>
                      <a:pt x="0" y="16033"/>
                    </a:cubicBezTo>
                    <a:cubicBezTo>
                      <a:pt x="0" y="17146"/>
                      <a:pt x="728" y="17814"/>
                      <a:pt x="1456" y="18482"/>
                    </a:cubicBezTo>
                    <a:cubicBezTo>
                      <a:pt x="3640" y="20487"/>
                      <a:pt x="6796" y="21600"/>
                      <a:pt x="1067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 287"/>
              <p:cNvSpPr/>
              <p:nvPr/>
            </p:nvSpPr>
            <p:spPr>
              <a:xfrm>
                <a:off x="13836722" y="1492094"/>
                <a:ext cx="393278" cy="406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600" extrusionOk="0">
                    <a:moveTo>
                      <a:pt x="1873" y="12300"/>
                    </a:moveTo>
                    <a:cubicBezTo>
                      <a:pt x="1873" y="12300"/>
                      <a:pt x="1873" y="12300"/>
                      <a:pt x="1873" y="12300"/>
                    </a:cubicBezTo>
                    <a:cubicBezTo>
                      <a:pt x="2785" y="12300"/>
                      <a:pt x="3089" y="11700"/>
                      <a:pt x="3394" y="10200"/>
                    </a:cubicBezTo>
                    <a:cubicBezTo>
                      <a:pt x="3394" y="9300"/>
                      <a:pt x="3089" y="8700"/>
                      <a:pt x="2785" y="8400"/>
                    </a:cubicBezTo>
                    <a:cubicBezTo>
                      <a:pt x="2785" y="6600"/>
                      <a:pt x="3698" y="4800"/>
                      <a:pt x="5219" y="3300"/>
                    </a:cubicBezTo>
                    <a:cubicBezTo>
                      <a:pt x="6740" y="1800"/>
                      <a:pt x="8566" y="1200"/>
                      <a:pt x="10695" y="1200"/>
                    </a:cubicBezTo>
                    <a:cubicBezTo>
                      <a:pt x="12825" y="1200"/>
                      <a:pt x="14954" y="2100"/>
                      <a:pt x="16475" y="3600"/>
                    </a:cubicBezTo>
                    <a:cubicBezTo>
                      <a:pt x="17692" y="4800"/>
                      <a:pt x="18605" y="6600"/>
                      <a:pt x="18605" y="8700"/>
                    </a:cubicBezTo>
                    <a:cubicBezTo>
                      <a:pt x="18301" y="9000"/>
                      <a:pt x="17997" y="9600"/>
                      <a:pt x="17997" y="10500"/>
                    </a:cubicBezTo>
                    <a:cubicBezTo>
                      <a:pt x="17997" y="11100"/>
                      <a:pt x="17997" y="11700"/>
                      <a:pt x="18301" y="12000"/>
                    </a:cubicBezTo>
                    <a:cubicBezTo>
                      <a:pt x="18301" y="12300"/>
                      <a:pt x="18301" y="12300"/>
                      <a:pt x="18605" y="12300"/>
                    </a:cubicBezTo>
                    <a:cubicBezTo>
                      <a:pt x="18301" y="15900"/>
                      <a:pt x="15867" y="18900"/>
                      <a:pt x="12520" y="19500"/>
                    </a:cubicBezTo>
                    <a:cubicBezTo>
                      <a:pt x="12216" y="19500"/>
                      <a:pt x="12216" y="19200"/>
                      <a:pt x="11912" y="19200"/>
                    </a:cubicBezTo>
                    <a:cubicBezTo>
                      <a:pt x="11912" y="18900"/>
                      <a:pt x="11912" y="18900"/>
                      <a:pt x="11912" y="18900"/>
                    </a:cubicBezTo>
                    <a:cubicBezTo>
                      <a:pt x="11608" y="18600"/>
                      <a:pt x="10999" y="18300"/>
                      <a:pt x="10391" y="18300"/>
                    </a:cubicBezTo>
                    <a:cubicBezTo>
                      <a:pt x="9174" y="18300"/>
                      <a:pt x="8261" y="19200"/>
                      <a:pt x="8261" y="20400"/>
                    </a:cubicBezTo>
                    <a:cubicBezTo>
                      <a:pt x="8261" y="20700"/>
                      <a:pt x="8566" y="21000"/>
                      <a:pt x="8566" y="21000"/>
                    </a:cubicBezTo>
                    <a:cubicBezTo>
                      <a:pt x="9174" y="21600"/>
                      <a:pt x="10087" y="21600"/>
                      <a:pt x="10391" y="21600"/>
                    </a:cubicBezTo>
                    <a:cubicBezTo>
                      <a:pt x="10695" y="21600"/>
                      <a:pt x="10999" y="21600"/>
                      <a:pt x="10999" y="21600"/>
                    </a:cubicBezTo>
                    <a:cubicBezTo>
                      <a:pt x="11912" y="21600"/>
                      <a:pt x="12216" y="21300"/>
                      <a:pt x="12520" y="20700"/>
                    </a:cubicBezTo>
                    <a:cubicBezTo>
                      <a:pt x="16475" y="20100"/>
                      <a:pt x="19518" y="16800"/>
                      <a:pt x="19822" y="12600"/>
                    </a:cubicBezTo>
                    <a:cubicBezTo>
                      <a:pt x="20126" y="12600"/>
                      <a:pt x="20126" y="12300"/>
                      <a:pt x="20430" y="12300"/>
                    </a:cubicBezTo>
                    <a:cubicBezTo>
                      <a:pt x="21039" y="12000"/>
                      <a:pt x="21343" y="11400"/>
                      <a:pt x="21343" y="10500"/>
                    </a:cubicBezTo>
                    <a:cubicBezTo>
                      <a:pt x="21343" y="9600"/>
                      <a:pt x="20735" y="9000"/>
                      <a:pt x="19822" y="8700"/>
                    </a:cubicBezTo>
                    <a:cubicBezTo>
                      <a:pt x="19822" y="6300"/>
                      <a:pt x="18909" y="4200"/>
                      <a:pt x="17388" y="2700"/>
                    </a:cubicBezTo>
                    <a:cubicBezTo>
                      <a:pt x="15563" y="900"/>
                      <a:pt x="13129" y="0"/>
                      <a:pt x="10695" y="0"/>
                    </a:cubicBezTo>
                    <a:cubicBezTo>
                      <a:pt x="8261" y="0"/>
                      <a:pt x="6132" y="600"/>
                      <a:pt x="4306" y="2400"/>
                    </a:cubicBezTo>
                    <a:cubicBezTo>
                      <a:pt x="2481" y="3900"/>
                      <a:pt x="1568" y="6000"/>
                      <a:pt x="1568" y="8400"/>
                    </a:cubicBezTo>
                    <a:cubicBezTo>
                      <a:pt x="656" y="8400"/>
                      <a:pt x="47" y="9300"/>
                      <a:pt x="47" y="10200"/>
                    </a:cubicBezTo>
                    <a:cubicBezTo>
                      <a:pt x="-257" y="11400"/>
                      <a:pt x="960" y="12300"/>
                      <a:pt x="1873" y="12300"/>
                    </a:cubicBezTo>
                    <a:close/>
                    <a:moveTo>
                      <a:pt x="10391" y="20400"/>
                    </a:moveTo>
                    <a:cubicBezTo>
                      <a:pt x="10087" y="20400"/>
                      <a:pt x="9782" y="20400"/>
                      <a:pt x="9478" y="20400"/>
                    </a:cubicBezTo>
                    <a:cubicBezTo>
                      <a:pt x="9782" y="19800"/>
                      <a:pt x="10087" y="19500"/>
                      <a:pt x="10391" y="19500"/>
                    </a:cubicBezTo>
                    <a:cubicBezTo>
                      <a:pt x="10695" y="19500"/>
                      <a:pt x="10999" y="19500"/>
                      <a:pt x="10999" y="19800"/>
                    </a:cubicBezTo>
                    <a:cubicBezTo>
                      <a:pt x="11304" y="19800"/>
                      <a:pt x="11304" y="20100"/>
                      <a:pt x="11304" y="20400"/>
                    </a:cubicBezTo>
                    <a:cubicBezTo>
                      <a:pt x="11304" y="20400"/>
                      <a:pt x="10999" y="20400"/>
                      <a:pt x="10391" y="20400"/>
                    </a:cubicBezTo>
                    <a:close/>
                    <a:moveTo>
                      <a:pt x="19213" y="11400"/>
                    </a:moveTo>
                    <a:cubicBezTo>
                      <a:pt x="19213" y="11400"/>
                      <a:pt x="19213" y="11400"/>
                      <a:pt x="19213" y="11400"/>
                    </a:cubicBezTo>
                    <a:cubicBezTo>
                      <a:pt x="19213" y="12000"/>
                      <a:pt x="19213" y="12000"/>
                      <a:pt x="19213" y="12000"/>
                    </a:cubicBezTo>
                    <a:lnTo>
                      <a:pt x="19213" y="11400"/>
                    </a:lnTo>
                    <a:close/>
                    <a:moveTo>
                      <a:pt x="20126" y="10500"/>
                    </a:moveTo>
                    <a:cubicBezTo>
                      <a:pt x="20126" y="11100"/>
                      <a:pt x="19822" y="11400"/>
                      <a:pt x="19213" y="11400"/>
                    </a:cubicBezTo>
                    <a:cubicBezTo>
                      <a:pt x="19213" y="11100"/>
                      <a:pt x="19213" y="9900"/>
                      <a:pt x="19213" y="9600"/>
                    </a:cubicBezTo>
                    <a:cubicBezTo>
                      <a:pt x="19822" y="9900"/>
                      <a:pt x="20126" y="10200"/>
                      <a:pt x="20126" y="10500"/>
                    </a:cubicBezTo>
                    <a:close/>
                    <a:moveTo>
                      <a:pt x="1873" y="9300"/>
                    </a:moveTo>
                    <a:cubicBezTo>
                      <a:pt x="2177" y="9900"/>
                      <a:pt x="2177" y="10800"/>
                      <a:pt x="1873" y="11100"/>
                    </a:cubicBezTo>
                    <a:cubicBezTo>
                      <a:pt x="1568" y="11100"/>
                      <a:pt x="960" y="10800"/>
                      <a:pt x="1264" y="10200"/>
                    </a:cubicBezTo>
                    <a:cubicBezTo>
                      <a:pt x="1264" y="9900"/>
                      <a:pt x="1568" y="9600"/>
                      <a:pt x="1873" y="93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7181520" y="1502247"/>
            <a:ext cx="2119680" cy="1818734"/>
            <a:chOff x="7181520" y="1502247"/>
            <a:chExt cx="2119680" cy="1818734"/>
          </a:xfrm>
        </p:grpSpPr>
        <p:sp>
          <p:nvSpPr>
            <p:cNvPr id="30" name="文本框 29"/>
            <p:cNvSpPr txBox="1"/>
            <p:nvPr/>
          </p:nvSpPr>
          <p:spPr>
            <a:xfrm>
              <a:off x="7181520" y="2120652"/>
              <a:ext cx="21196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7955535" y="1502247"/>
              <a:ext cx="571651" cy="571652"/>
              <a:chOff x="14642321" y="1391877"/>
              <a:chExt cx="798873" cy="798874"/>
            </a:xfr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</p:grpSpPr>
          <p:sp>
            <p:nvSpPr>
              <p:cNvPr id="38" name="Freeform 288"/>
              <p:cNvSpPr/>
              <p:nvPr/>
            </p:nvSpPr>
            <p:spPr>
              <a:xfrm>
                <a:off x="14642321" y="1391877"/>
                <a:ext cx="798873" cy="798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32" y="21600"/>
                      <a:pt x="21600" y="16732"/>
                      <a:pt x="21600" y="10800"/>
                    </a:cubicBezTo>
                    <a:cubicBezTo>
                      <a:pt x="21600" y="4868"/>
                      <a:pt x="16732" y="0"/>
                      <a:pt x="10800" y="0"/>
                    </a:cubicBezTo>
                    <a:cubicBezTo>
                      <a:pt x="4868" y="0"/>
                      <a:pt x="0" y="4868"/>
                      <a:pt x="0" y="10800"/>
                    </a:cubicBezTo>
                    <a:cubicBezTo>
                      <a:pt x="0" y="16732"/>
                      <a:pt x="4868" y="21600"/>
                      <a:pt x="10800" y="21600"/>
                    </a:cubicBezTo>
                    <a:close/>
                    <a:moveTo>
                      <a:pt x="10800" y="608"/>
                    </a:moveTo>
                    <a:cubicBezTo>
                      <a:pt x="16428" y="608"/>
                      <a:pt x="20992" y="5172"/>
                      <a:pt x="20992" y="10800"/>
                    </a:cubicBezTo>
                    <a:cubicBezTo>
                      <a:pt x="20992" y="16428"/>
                      <a:pt x="16428" y="20992"/>
                      <a:pt x="10800" y="20992"/>
                    </a:cubicBezTo>
                    <a:cubicBezTo>
                      <a:pt x="5172" y="20992"/>
                      <a:pt x="608" y="16428"/>
                      <a:pt x="608" y="10800"/>
                    </a:cubicBezTo>
                    <a:cubicBezTo>
                      <a:pt x="608" y="5172"/>
                      <a:pt x="5172" y="608"/>
                      <a:pt x="10800" y="60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 289"/>
              <p:cNvSpPr/>
              <p:nvPr/>
            </p:nvSpPr>
            <p:spPr>
              <a:xfrm>
                <a:off x="14776898" y="1526455"/>
                <a:ext cx="529719" cy="5297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74" y="21600"/>
                      <a:pt x="21600" y="16774"/>
                      <a:pt x="21600" y="10800"/>
                    </a:cubicBezTo>
                    <a:cubicBezTo>
                      <a:pt x="21600" y="4826"/>
                      <a:pt x="16774" y="0"/>
                      <a:pt x="10800" y="0"/>
                    </a:cubicBezTo>
                    <a:cubicBezTo>
                      <a:pt x="4826" y="0"/>
                      <a:pt x="0" y="4826"/>
                      <a:pt x="0" y="10800"/>
                    </a:cubicBezTo>
                    <a:cubicBezTo>
                      <a:pt x="0" y="16774"/>
                      <a:pt x="4826" y="21600"/>
                      <a:pt x="10800" y="21600"/>
                    </a:cubicBezTo>
                    <a:close/>
                    <a:moveTo>
                      <a:pt x="20221" y="8043"/>
                    </a:moveTo>
                    <a:cubicBezTo>
                      <a:pt x="20221" y="8043"/>
                      <a:pt x="20221" y="8043"/>
                      <a:pt x="20221" y="8043"/>
                    </a:cubicBezTo>
                    <a:cubicBezTo>
                      <a:pt x="19762" y="7583"/>
                      <a:pt x="19072" y="7123"/>
                      <a:pt x="18613" y="7583"/>
                    </a:cubicBezTo>
                    <a:cubicBezTo>
                      <a:pt x="18153" y="7813"/>
                      <a:pt x="17923" y="8272"/>
                      <a:pt x="17923" y="8962"/>
                    </a:cubicBezTo>
                    <a:cubicBezTo>
                      <a:pt x="17923" y="9191"/>
                      <a:pt x="17923" y="9651"/>
                      <a:pt x="17923" y="9651"/>
                    </a:cubicBezTo>
                    <a:cubicBezTo>
                      <a:pt x="17923" y="9651"/>
                      <a:pt x="17923" y="9651"/>
                      <a:pt x="17694" y="9651"/>
                    </a:cubicBezTo>
                    <a:cubicBezTo>
                      <a:pt x="17464" y="9421"/>
                      <a:pt x="17234" y="8962"/>
                      <a:pt x="17234" y="8962"/>
                    </a:cubicBezTo>
                    <a:cubicBezTo>
                      <a:pt x="17004" y="8502"/>
                      <a:pt x="16774" y="8272"/>
                      <a:pt x="16545" y="8043"/>
                    </a:cubicBezTo>
                    <a:cubicBezTo>
                      <a:pt x="16085" y="7813"/>
                      <a:pt x="15855" y="7353"/>
                      <a:pt x="15396" y="7353"/>
                    </a:cubicBezTo>
                    <a:cubicBezTo>
                      <a:pt x="15166" y="7123"/>
                      <a:pt x="14477" y="7123"/>
                      <a:pt x="14247" y="7583"/>
                    </a:cubicBezTo>
                    <a:cubicBezTo>
                      <a:pt x="13787" y="7813"/>
                      <a:pt x="14017" y="8502"/>
                      <a:pt x="14477" y="8962"/>
                    </a:cubicBezTo>
                    <a:cubicBezTo>
                      <a:pt x="14706" y="8962"/>
                      <a:pt x="14936" y="9421"/>
                      <a:pt x="15166" y="9651"/>
                    </a:cubicBezTo>
                    <a:cubicBezTo>
                      <a:pt x="15166" y="9881"/>
                      <a:pt x="15396" y="10111"/>
                      <a:pt x="15626" y="10570"/>
                    </a:cubicBezTo>
                    <a:cubicBezTo>
                      <a:pt x="15626" y="10570"/>
                      <a:pt x="15626" y="10800"/>
                      <a:pt x="15626" y="11030"/>
                    </a:cubicBezTo>
                    <a:cubicBezTo>
                      <a:pt x="15166" y="11260"/>
                      <a:pt x="14936" y="11949"/>
                      <a:pt x="14936" y="12409"/>
                    </a:cubicBezTo>
                    <a:cubicBezTo>
                      <a:pt x="14936" y="12868"/>
                      <a:pt x="14706" y="13328"/>
                      <a:pt x="14477" y="13557"/>
                    </a:cubicBezTo>
                    <a:cubicBezTo>
                      <a:pt x="14247" y="13787"/>
                      <a:pt x="14017" y="14017"/>
                      <a:pt x="13787" y="14247"/>
                    </a:cubicBezTo>
                    <a:cubicBezTo>
                      <a:pt x="13787" y="14017"/>
                      <a:pt x="13557" y="14017"/>
                      <a:pt x="13787" y="13787"/>
                    </a:cubicBezTo>
                    <a:cubicBezTo>
                      <a:pt x="13787" y="13098"/>
                      <a:pt x="13557" y="12179"/>
                      <a:pt x="13328" y="11949"/>
                    </a:cubicBezTo>
                    <a:cubicBezTo>
                      <a:pt x="13098" y="11489"/>
                      <a:pt x="12638" y="11030"/>
                      <a:pt x="12179" y="11030"/>
                    </a:cubicBezTo>
                    <a:cubicBezTo>
                      <a:pt x="12179" y="11030"/>
                      <a:pt x="12179" y="11030"/>
                      <a:pt x="12179" y="11030"/>
                    </a:cubicBezTo>
                    <a:cubicBezTo>
                      <a:pt x="12179" y="11030"/>
                      <a:pt x="11949" y="10800"/>
                      <a:pt x="11719" y="10570"/>
                    </a:cubicBezTo>
                    <a:cubicBezTo>
                      <a:pt x="11489" y="10111"/>
                      <a:pt x="11260" y="9651"/>
                      <a:pt x="11260" y="9421"/>
                    </a:cubicBezTo>
                    <a:cubicBezTo>
                      <a:pt x="11489" y="9191"/>
                      <a:pt x="11489" y="8732"/>
                      <a:pt x="11719" y="8732"/>
                    </a:cubicBezTo>
                    <a:cubicBezTo>
                      <a:pt x="11949" y="8502"/>
                      <a:pt x="12409" y="8502"/>
                      <a:pt x="12409" y="8272"/>
                    </a:cubicBezTo>
                    <a:cubicBezTo>
                      <a:pt x="12638" y="8272"/>
                      <a:pt x="12868" y="8043"/>
                      <a:pt x="12868" y="7813"/>
                    </a:cubicBezTo>
                    <a:cubicBezTo>
                      <a:pt x="12868" y="7583"/>
                      <a:pt x="12868" y="7353"/>
                      <a:pt x="12868" y="7123"/>
                    </a:cubicBezTo>
                    <a:cubicBezTo>
                      <a:pt x="12638" y="6894"/>
                      <a:pt x="12179" y="6664"/>
                      <a:pt x="11949" y="6434"/>
                    </a:cubicBezTo>
                    <a:cubicBezTo>
                      <a:pt x="11719" y="6434"/>
                      <a:pt x="11719" y="6204"/>
                      <a:pt x="11489" y="5974"/>
                    </a:cubicBezTo>
                    <a:cubicBezTo>
                      <a:pt x="11489" y="5515"/>
                      <a:pt x="11260" y="5055"/>
                      <a:pt x="11260" y="4826"/>
                    </a:cubicBezTo>
                    <a:cubicBezTo>
                      <a:pt x="11260" y="4596"/>
                      <a:pt x="11489" y="4366"/>
                      <a:pt x="11489" y="4136"/>
                    </a:cubicBezTo>
                    <a:cubicBezTo>
                      <a:pt x="11719" y="3906"/>
                      <a:pt x="12179" y="3677"/>
                      <a:pt x="12638" y="3677"/>
                    </a:cubicBezTo>
                    <a:cubicBezTo>
                      <a:pt x="12868" y="3447"/>
                      <a:pt x="13557" y="3217"/>
                      <a:pt x="13787" y="3217"/>
                    </a:cubicBezTo>
                    <a:cubicBezTo>
                      <a:pt x="14247" y="2987"/>
                      <a:pt x="15166" y="2987"/>
                      <a:pt x="15855" y="2987"/>
                    </a:cubicBezTo>
                    <a:cubicBezTo>
                      <a:pt x="16774" y="2987"/>
                      <a:pt x="16774" y="2987"/>
                      <a:pt x="16774" y="2987"/>
                    </a:cubicBezTo>
                    <a:cubicBezTo>
                      <a:pt x="18383" y="4136"/>
                      <a:pt x="19532" y="5974"/>
                      <a:pt x="20221" y="8043"/>
                    </a:cubicBezTo>
                    <a:close/>
                    <a:moveTo>
                      <a:pt x="5285" y="2528"/>
                    </a:moveTo>
                    <a:cubicBezTo>
                      <a:pt x="5745" y="2757"/>
                      <a:pt x="5745" y="2757"/>
                      <a:pt x="5745" y="2757"/>
                    </a:cubicBezTo>
                    <a:cubicBezTo>
                      <a:pt x="5974" y="2757"/>
                      <a:pt x="6664" y="2757"/>
                      <a:pt x="7123" y="2757"/>
                    </a:cubicBezTo>
                    <a:cubicBezTo>
                      <a:pt x="7353" y="2987"/>
                      <a:pt x="7353" y="2987"/>
                      <a:pt x="7583" y="2987"/>
                    </a:cubicBezTo>
                    <a:cubicBezTo>
                      <a:pt x="7583" y="2987"/>
                      <a:pt x="7583" y="2987"/>
                      <a:pt x="7583" y="3217"/>
                    </a:cubicBezTo>
                    <a:cubicBezTo>
                      <a:pt x="7353" y="3447"/>
                      <a:pt x="7353" y="3906"/>
                      <a:pt x="7583" y="4136"/>
                    </a:cubicBezTo>
                    <a:cubicBezTo>
                      <a:pt x="7583" y="4136"/>
                      <a:pt x="7353" y="4366"/>
                      <a:pt x="7353" y="4366"/>
                    </a:cubicBezTo>
                    <a:cubicBezTo>
                      <a:pt x="7123" y="4596"/>
                      <a:pt x="6664" y="4826"/>
                      <a:pt x="6434" y="5055"/>
                    </a:cubicBezTo>
                    <a:cubicBezTo>
                      <a:pt x="5974" y="5285"/>
                      <a:pt x="5515" y="5515"/>
                      <a:pt x="5285" y="5745"/>
                    </a:cubicBezTo>
                    <a:cubicBezTo>
                      <a:pt x="4826" y="6204"/>
                      <a:pt x="4366" y="6664"/>
                      <a:pt x="4136" y="6894"/>
                    </a:cubicBezTo>
                    <a:cubicBezTo>
                      <a:pt x="3906" y="7123"/>
                      <a:pt x="3447" y="7583"/>
                      <a:pt x="3217" y="8043"/>
                    </a:cubicBezTo>
                    <a:cubicBezTo>
                      <a:pt x="2987" y="8272"/>
                      <a:pt x="2757" y="8732"/>
                      <a:pt x="2528" y="9191"/>
                    </a:cubicBezTo>
                    <a:cubicBezTo>
                      <a:pt x="2298" y="9191"/>
                      <a:pt x="2068" y="9421"/>
                      <a:pt x="2068" y="9651"/>
                    </a:cubicBezTo>
                    <a:cubicBezTo>
                      <a:pt x="1838" y="9421"/>
                      <a:pt x="1609" y="9191"/>
                      <a:pt x="1609" y="8962"/>
                    </a:cubicBezTo>
                    <a:cubicBezTo>
                      <a:pt x="1149" y="8502"/>
                      <a:pt x="1149" y="8502"/>
                      <a:pt x="1149" y="8502"/>
                    </a:cubicBezTo>
                    <a:cubicBezTo>
                      <a:pt x="1838" y="6204"/>
                      <a:pt x="3217" y="3906"/>
                      <a:pt x="5285" y="2528"/>
                    </a:cubicBezTo>
                    <a:close/>
                    <a:moveTo>
                      <a:pt x="919" y="9881"/>
                    </a:moveTo>
                    <a:cubicBezTo>
                      <a:pt x="1149" y="10111"/>
                      <a:pt x="1379" y="10340"/>
                      <a:pt x="1379" y="10340"/>
                    </a:cubicBezTo>
                    <a:cubicBezTo>
                      <a:pt x="1609" y="10800"/>
                      <a:pt x="1838" y="11030"/>
                      <a:pt x="2068" y="11030"/>
                    </a:cubicBezTo>
                    <a:cubicBezTo>
                      <a:pt x="2068" y="11030"/>
                      <a:pt x="2068" y="11030"/>
                      <a:pt x="2068" y="11030"/>
                    </a:cubicBezTo>
                    <a:cubicBezTo>
                      <a:pt x="2298" y="11030"/>
                      <a:pt x="2528" y="10800"/>
                      <a:pt x="2528" y="10570"/>
                    </a:cubicBezTo>
                    <a:cubicBezTo>
                      <a:pt x="2528" y="10340"/>
                      <a:pt x="2757" y="10111"/>
                      <a:pt x="2987" y="9651"/>
                    </a:cubicBezTo>
                    <a:cubicBezTo>
                      <a:pt x="3447" y="9421"/>
                      <a:pt x="3906" y="8732"/>
                      <a:pt x="4136" y="8502"/>
                    </a:cubicBezTo>
                    <a:cubicBezTo>
                      <a:pt x="4136" y="8272"/>
                      <a:pt x="4596" y="7813"/>
                      <a:pt x="4826" y="7353"/>
                    </a:cubicBezTo>
                    <a:cubicBezTo>
                      <a:pt x="5055" y="7123"/>
                      <a:pt x="5515" y="6894"/>
                      <a:pt x="5745" y="6664"/>
                    </a:cubicBezTo>
                    <a:cubicBezTo>
                      <a:pt x="5974" y="6434"/>
                      <a:pt x="6664" y="5974"/>
                      <a:pt x="6894" y="5974"/>
                    </a:cubicBezTo>
                    <a:cubicBezTo>
                      <a:pt x="7123" y="5745"/>
                      <a:pt x="7583" y="5285"/>
                      <a:pt x="8043" y="5055"/>
                    </a:cubicBezTo>
                    <a:cubicBezTo>
                      <a:pt x="8272" y="4826"/>
                      <a:pt x="8502" y="4136"/>
                      <a:pt x="8272" y="3906"/>
                    </a:cubicBezTo>
                    <a:cubicBezTo>
                      <a:pt x="8272" y="3677"/>
                      <a:pt x="8272" y="3677"/>
                      <a:pt x="8272" y="3677"/>
                    </a:cubicBezTo>
                    <a:cubicBezTo>
                      <a:pt x="8502" y="3447"/>
                      <a:pt x="8502" y="2987"/>
                      <a:pt x="8502" y="2528"/>
                    </a:cubicBezTo>
                    <a:cubicBezTo>
                      <a:pt x="8272" y="2068"/>
                      <a:pt x="7353" y="2068"/>
                      <a:pt x="7123" y="2068"/>
                    </a:cubicBezTo>
                    <a:cubicBezTo>
                      <a:pt x="7123" y="1838"/>
                      <a:pt x="6894" y="1838"/>
                      <a:pt x="6664" y="1838"/>
                    </a:cubicBezTo>
                    <a:cubicBezTo>
                      <a:pt x="7813" y="1379"/>
                      <a:pt x="9191" y="919"/>
                      <a:pt x="10800" y="919"/>
                    </a:cubicBezTo>
                    <a:cubicBezTo>
                      <a:pt x="12409" y="919"/>
                      <a:pt x="14017" y="1379"/>
                      <a:pt x="15396" y="2068"/>
                    </a:cubicBezTo>
                    <a:cubicBezTo>
                      <a:pt x="14706" y="2068"/>
                      <a:pt x="14017" y="2068"/>
                      <a:pt x="13557" y="2298"/>
                    </a:cubicBezTo>
                    <a:cubicBezTo>
                      <a:pt x="13098" y="2298"/>
                      <a:pt x="12409" y="2528"/>
                      <a:pt x="12179" y="2757"/>
                    </a:cubicBezTo>
                    <a:cubicBezTo>
                      <a:pt x="11719" y="2987"/>
                      <a:pt x="11260" y="3217"/>
                      <a:pt x="11030" y="3447"/>
                    </a:cubicBezTo>
                    <a:cubicBezTo>
                      <a:pt x="10570" y="3677"/>
                      <a:pt x="10340" y="4366"/>
                      <a:pt x="10340" y="4826"/>
                    </a:cubicBezTo>
                    <a:cubicBezTo>
                      <a:pt x="10340" y="5285"/>
                      <a:pt x="10570" y="5745"/>
                      <a:pt x="10570" y="6204"/>
                    </a:cubicBezTo>
                    <a:cubicBezTo>
                      <a:pt x="10800" y="6664"/>
                      <a:pt x="11260" y="7353"/>
                      <a:pt x="11719" y="7353"/>
                    </a:cubicBezTo>
                    <a:cubicBezTo>
                      <a:pt x="11719" y="7353"/>
                      <a:pt x="11719" y="7583"/>
                      <a:pt x="11949" y="7583"/>
                    </a:cubicBezTo>
                    <a:cubicBezTo>
                      <a:pt x="11719" y="7583"/>
                      <a:pt x="11489" y="7813"/>
                      <a:pt x="11260" y="8043"/>
                    </a:cubicBezTo>
                    <a:cubicBezTo>
                      <a:pt x="10800" y="8272"/>
                      <a:pt x="10570" y="8732"/>
                      <a:pt x="10340" y="9421"/>
                    </a:cubicBezTo>
                    <a:cubicBezTo>
                      <a:pt x="10340" y="9881"/>
                      <a:pt x="10570" y="10570"/>
                      <a:pt x="11030" y="11030"/>
                    </a:cubicBezTo>
                    <a:cubicBezTo>
                      <a:pt x="11260" y="11489"/>
                      <a:pt x="11719" y="11949"/>
                      <a:pt x="12179" y="11949"/>
                    </a:cubicBezTo>
                    <a:cubicBezTo>
                      <a:pt x="12179" y="11949"/>
                      <a:pt x="12179" y="11949"/>
                      <a:pt x="12179" y="11949"/>
                    </a:cubicBezTo>
                    <a:cubicBezTo>
                      <a:pt x="12409" y="11949"/>
                      <a:pt x="12409" y="12179"/>
                      <a:pt x="12638" y="12179"/>
                    </a:cubicBezTo>
                    <a:cubicBezTo>
                      <a:pt x="12638" y="12409"/>
                      <a:pt x="12868" y="13098"/>
                      <a:pt x="12868" y="13787"/>
                    </a:cubicBezTo>
                    <a:cubicBezTo>
                      <a:pt x="12638" y="14247"/>
                      <a:pt x="12868" y="14706"/>
                      <a:pt x="13328" y="14936"/>
                    </a:cubicBezTo>
                    <a:cubicBezTo>
                      <a:pt x="13328" y="14936"/>
                      <a:pt x="13557" y="15166"/>
                      <a:pt x="13787" y="15166"/>
                    </a:cubicBezTo>
                    <a:cubicBezTo>
                      <a:pt x="13787" y="15166"/>
                      <a:pt x="13787" y="15166"/>
                      <a:pt x="14017" y="15166"/>
                    </a:cubicBezTo>
                    <a:cubicBezTo>
                      <a:pt x="14477" y="14936"/>
                      <a:pt x="14936" y="14477"/>
                      <a:pt x="15166" y="14247"/>
                    </a:cubicBezTo>
                    <a:cubicBezTo>
                      <a:pt x="15396" y="13787"/>
                      <a:pt x="15855" y="13098"/>
                      <a:pt x="15855" y="12638"/>
                    </a:cubicBezTo>
                    <a:cubicBezTo>
                      <a:pt x="15855" y="12179"/>
                      <a:pt x="16085" y="11719"/>
                      <a:pt x="16085" y="11489"/>
                    </a:cubicBezTo>
                    <a:cubicBezTo>
                      <a:pt x="16545" y="11260"/>
                      <a:pt x="16545" y="10570"/>
                      <a:pt x="16545" y="10111"/>
                    </a:cubicBezTo>
                    <a:cubicBezTo>
                      <a:pt x="16315" y="9881"/>
                      <a:pt x="16085" y="9191"/>
                      <a:pt x="15855" y="8962"/>
                    </a:cubicBezTo>
                    <a:cubicBezTo>
                      <a:pt x="15626" y="8732"/>
                      <a:pt x="15166" y="8502"/>
                      <a:pt x="14936" y="8272"/>
                    </a:cubicBezTo>
                    <a:cubicBezTo>
                      <a:pt x="14936" y="8043"/>
                      <a:pt x="14936" y="8043"/>
                      <a:pt x="14936" y="8043"/>
                    </a:cubicBezTo>
                    <a:cubicBezTo>
                      <a:pt x="14936" y="8043"/>
                      <a:pt x="14936" y="8043"/>
                      <a:pt x="15166" y="8043"/>
                    </a:cubicBezTo>
                    <a:cubicBezTo>
                      <a:pt x="15166" y="8272"/>
                      <a:pt x="15626" y="8502"/>
                      <a:pt x="15855" y="8732"/>
                    </a:cubicBezTo>
                    <a:cubicBezTo>
                      <a:pt x="16085" y="8732"/>
                      <a:pt x="16315" y="9191"/>
                      <a:pt x="16315" y="9191"/>
                    </a:cubicBezTo>
                    <a:cubicBezTo>
                      <a:pt x="16545" y="9651"/>
                      <a:pt x="16774" y="10111"/>
                      <a:pt x="17234" y="10340"/>
                    </a:cubicBezTo>
                    <a:cubicBezTo>
                      <a:pt x="17694" y="10800"/>
                      <a:pt x="18383" y="10800"/>
                      <a:pt x="18613" y="10340"/>
                    </a:cubicBezTo>
                    <a:cubicBezTo>
                      <a:pt x="18843" y="10111"/>
                      <a:pt x="19072" y="9421"/>
                      <a:pt x="18843" y="8962"/>
                    </a:cubicBezTo>
                    <a:cubicBezTo>
                      <a:pt x="18843" y="8502"/>
                      <a:pt x="18843" y="8272"/>
                      <a:pt x="19072" y="8272"/>
                    </a:cubicBezTo>
                    <a:cubicBezTo>
                      <a:pt x="19072" y="8272"/>
                      <a:pt x="19302" y="8272"/>
                      <a:pt x="19532" y="8502"/>
                    </a:cubicBezTo>
                    <a:cubicBezTo>
                      <a:pt x="19762" y="8732"/>
                      <a:pt x="20221" y="9191"/>
                      <a:pt x="20451" y="9421"/>
                    </a:cubicBezTo>
                    <a:cubicBezTo>
                      <a:pt x="20681" y="9881"/>
                      <a:pt x="20681" y="10340"/>
                      <a:pt x="20681" y="10800"/>
                    </a:cubicBezTo>
                    <a:cubicBezTo>
                      <a:pt x="20681" y="16085"/>
                      <a:pt x="16315" y="20681"/>
                      <a:pt x="10800" y="20681"/>
                    </a:cubicBezTo>
                    <a:cubicBezTo>
                      <a:pt x="5285" y="20681"/>
                      <a:pt x="919" y="16085"/>
                      <a:pt x="919" y="10800"/>
                    </a:cubicBezTo>
                    <a:cubicBezTo>
                      <a:pt x="919" y="10570"/>
                      <a:pt x="919" y="10111"/>
                      <a:pt x="919" y="988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 290"/>
              <p:cNvSpPr/>
              <p:nvPr/>
            </p:nvSpPr>
            <p:spPr>
              <a:xfrm>
                <a:off x="14816985" y="1781737"/>
                <a:ext cx="178982" cy="1999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1" h="21249" extrusionOk="0">
                    <a:moveTo>
                      <a:pt x="11475" y="19449"/>
                    </a:moveTo>
                    <a:cubicBezTo>
                      <a:pt x="11475" y="20049"/>
                      <a:pt x="12825" y="20649"/>
                      <a:pt x="13500" y="21249"/>
                    </a:cubicBezTo>
                    <a:cubicBezTo>
                      <a:pt x="13500" y="21249"/>
                      <a:pt x="14175" y="21249"/>
                      <a:pt x="14175" y="21249"/>
                    </a:cubicBezTo>
                    <a:cubicBezTo>
                      <a:pt x="15525" y="21249"/>
                      <a:pt x="15525" y="21249"/>
                      <a:pt x="15525" y="21249"/>
                    </a:cubicBezTo>
                    <a:cubicBezTo>
                      <a:pt x="15525" y="20649"/>
                      <a:pt x="15525" y="20649"/>
                      <a:pt x="15525" y="20649"/>
                    </a:cubicBezTo>
                    <a:cubicBezTo>
                      <a:pt x="16200" y="20649"/>
                      <a:pt x="16200" y="20049"/>
                      <a:pt x="16200" y="19449"/>
                    </a:cubicBezTo>
                    <a:cubicBezTo>
                      <a:pt x="16200" y="19449"/>
                      <a:pt x="16200" y="18849"/>
                      <a:pt x="16200" y="18249"/>
                    </a:cubicBezTo>
                    <a:cubicBezTo>
                      <a:pt x="16875" y="17649"/>
                      <a:pt x="17550" y="17049"/>
                      <a:pt x="18225" y="16449"/>
                    </a:cubicBezTo>
                    <a:cubicBezTo>
                      <a:pt x="18900" y="15849"/>
                      <a:pt x="19575" y="14649"/>
                      <a:pt x="19575" y="14049"/>
                    </a:cubicBezTo>
                    <a:cubicBezTo>
                      <a:pt x="20250" y="13449"/>
                      <a:pt x="20925" y="12249"/>
                      <a:pt x="20925" y="11049"/>
                    </a:cubicBezTo>
                    <a:cubicBezTo>
                      <a:pt x="21600" y="9249"/>
                      <a:pt x="21600" y="7449"/>
                      <a:pt x="20925" y="6249"/>
                    </a:cubicBezTo>
                    <a:cubicBezTo>
                      <a:pt x="19575" y="5049"/>
                      <a:pt x="17550" y="3849"/>
                      <a:pt x="15525" y="3249"/>
                    </a:cubicBezTo>
                    <a:cubicBezTo>
                      <a:pt x="14175" y="2649"/>
                      <a:pt x="11475" y="1449"/>
                      <a:pt x="9450" y="849"/>
                    </a:cubicBezTo>
                    <a:cubicBezTo>
                      <a:pt x="8100" y="249"/>
                      <a:pt x="5400" y="-351"/>
                      <a:pt x="4725" y="249"/>
                    </a:cubicBezTo>
                    <a:cubicBezTo>
                      <a:pt x="3375" y="849"/>
                      <a:pt x="2700" y="1449"/>
                      <a:pt x="2025" y="2049"/>
                    </a:cubicBezTo>
                    <a:cubicBezTo>
                      <a:pt x="675" y="2649"/>
                      <a:pt x="0" y="4449"/>
                      <a:pt x="0" y="5649"/>
                    </a:cubicBezTo>
                    <a:cubicBezTo>
                      <a:pt x="0" y="6849"/>
                      <a:pt x="1350" y="8049"/>
                      <a:pt x="2700" y="8649"/>
                    </a:cubicBezTo>
                    <a:cubicBezTo>
                      <a:pt x="4050" y="9249"/>
                      <a:pt x="5400" y="9849"/>
                      <a:pt x="5400" y="10449"/>
                    </a:cubicBezTo>
                    <a:cubicBezTo>
                      <a:pt x="6075" y="10449"/>
                      <a:pt x="6750" y="11049"/>
                      <a:pt x="6750" y="12249"/>
                    </a:cubicBezTo>
                    <a:cubicBezTo>
                      <a:pt x="6750" y="13449"/>
                      <a:pt x="8100" y="15849"/>
                      <a:pt x="9450" y="17049"/>
                    </a:cubicBezTo>
                    <a:cubicBezTo>
                      <a:pt x="10125" y="17649"/>
                      <a:pt x="11475" y="18849"/>
                      <a:pt x="11475" y="19449"/>
                    </a:cubicBezTo>
                    <a:close/>
                    <a:moveTo>
                      <a:pt x="7425" y="8049"/>
                    </a:moveTo>
                    <a:cubicBezTo>
                      <a:pt x="6750" y="8049"/>
                      <a:pt x="5400" y="6849"/>
                      <a:pt x="4050" y="6849"/>
                    </a:cubicBezTo>
                    <a:cubicBezTo>
                      <a:pt x="3375" y="6249"/>
                      <a:pt x="2700" y="5649"/>
                      <a:pt x="2700" y="5649"/>
                    </a:cubicBezTo>
                    <a:cubicBezTo>
                      <a:pt x="2700" y="5049"/>
                      <a:pt x="3375" y="4449"/>
                      <a:pt x="3375" y="3849"/>
                    </a:cubicBezTo>
                    <a:cubicBezTo>
                      <a:pt x="4050" y="3849"/>
                      <a:pt x="5400" y="2649"/>
                      <a:pt x="6075" y="2649"/>
                    </a:cubicBezTo>
                    <a:cubicBezTo>
                      <a:pt x="6075" y="2649"/>
                      <a:pt x="6075" y="2649"/>
                      <a:pt x="6075" y="2649"/>
                    </a:cubicBezTo>
                    <a:cubicBezTo>
                      <a:pt x="6750" y="2649"/>
                      <a:pt x="8100" y="2649"/>
                      <a:pt x="8775" y="2649"/>
                    </a:cubicBezTo>
                    <a:cubicBezTo>
                      <a:pt x="10125" y="3249"/>
                      <a:pt x="12825" y="4449"/>
                      <a:pt x="14850" y="5049"/>
                    </a:cubicBezTo>
                    <a:cubicBezTo>
                      <a:pt x="16200" y="6249"/>
                      <a:pt x="18225" y="7449"/>
                      <a:pt x="18225" y="7449"/>
                    </a:cubicBezTo>
                    <a:cubicBezTo>
                      <a:pt x="18900" y="8049"/>
                      <a:pt x="18900" y="9249"/>
                      <a:pt x="18225" y="10449"/>
                    </a:cubicBezTo>
                    <a:cubicBezTo>
                      <a:pt x="18225" y="11049"/>
                      <a:pt x="17550" y="12249"/>
                      <a:pt x="17550" y="12849"/>
                    </a:cubicBezTo>
                    <a:cubicBezTo>
                      <a:pt x="16875" y="13449"/>
                      <a:pt x="16200" y="14049"/>
                      <a:pt x="16200" y="14649"/>
                    </a:cubicBezTo>
                    <a:cubicBezTo>
                      <a:pt x="15525" y="15249"/>
                      <a:pt x="14850" y="16449"/>
                      <a:pt x="14175" y="17049"/>
                    </a:cubicBezTo>
                    <a:cubicBezTo>
                      <a:pt x="14175" y="17049"/>
                      <a:pt x="14175" y="17649"/>
                      <a:pt x="13500" y="17649"/>
                    </a:cubicBezTo>
                    <a:cubicBezTo>
                      <a:pt x="13500" y="17049"/>
                      <a:pt x="12150" y="15849"/>
                      <a:pt x="11475" y="15249"/>
                    </a:cubicBezTo>
                    <a:cubicBezTo>
                      <a:pt x="10125" y="14049"/>
                      <a:pt x="9450" y="12849"/>
                      <a:pt x="9450" y="11649"/>
                    </a:cubicBezTo>
                    <a:cubicBezTo>
                      <a:pt x="8775" y="10449"/>
                      <a:pt x="8100" y="8649"/>
                      <a:pt x="7425" y="804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5036160" y="4270027"/>
            <a:ext cx="2119680" cy="1771980"/>
            <a:chOff x="5036160" y="4270027"/>
            <a:chExt cx="2119680" cy="1771980"/>
          </a:xfrm>
        </p:grpSpPr>
        <p:sp>
          <p:nvSpPr>
            <p:cNvPr id="13" name="文本框 12"/>
            <p:cNvSpPr txBox="1"/>
            <p:nvPr/>
          </p:nvSpPr>
          <p:spPr>
            <a:xfrm>
              <a:off x="5036160" y="4841678"/>
              <a:ext cx="21196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808156" y="4270027"/>
              <a:ext cx="571885" cy="571651"/>
              <a:chOff x="16666704" y="9498002"/>
              <a:chExt cx="799200" cy="798873"/>
            </a:xfr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</p:grpSpPr>
          <p:sp>
            <p:nvSpPr>
              <p:cNvPr id="41" name="Freeform 367"/>
              <p:cNvSpPr/>
              <p:nvPr/>
            </p:nvSpPr>
            <p:spPr>
              <a:xfrm>
                <a:off x="16666704" y="9498002"/>
                <a:ext cx="799200" cy="798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32" y="21600"/>
                      <a:pt x="21600" y="16732"/>
                      <a:pt x="21600" y="10800"/>
                    </a:cubicBezTo>
                    <a:cubicBezTo>
                      <a:pt x="21600" y="4868"/>
                      <a:pt x="16732" y="0"/>
                      <a:pt x="10800" y="0"/>
                    </a:cubicBezTo>
                    <a:cubicBezTo>
                      <a:pt x="4868" y="0"/>
                      <a:pt x="0" y="4868"/>
                      <a:pt x="0" y="10800"/>
                    </a:cubicBezTo>
                    <a:cubicBezTo>
                      <a:pt x="0" y="16732"/>
                      <a:pt x="4868" y="21600"/>
                      <a:pt x="10800" y="21600"/>
                    </a:cubicBezTo>
                    <a:close/>
                    <a:moveTo>
                      <a:pt x="10800" y="608"/>
                    </a:moveTo>
                    <a:cubicBezTo>
                      <a:pt x="16428" y="608"/>
                      <a:pt x="20992" y="5172"/>
                      <a:pt x="20992" y="10800"/>
                    </a:cubicBezTo>
                    <a:cubicBezTo>
                      <a:pt x="20992" y="16428"/>
                      <a:pt x="16428" y="20992"/>
                      <a:pt x="10800" y="20992"/>
                    </a:cubicBezTo>
                    <a:cubicBezTo>
                      <a:pt x="5172" y="20992"/>
                      <a:pt x="608" y="16428"/>
                      <a:pt x="608" y="10800"/>
                    </a:cubicBezTo>
                    <a:cubicBezTo>
                      <a:pt x="608" y="5172"/>
                      <a:pt x="5172" y="608"/>
                      <a:pt x="10800" y="60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 368"/>
              <p:cNvSpPr/>
              <p:nvPr/>
            </p:nvSpPr>
            <p:spPr>
              <a:xfrm>
                <a:off x="16809871" y="9638306"/>
                <a:ext cx="515403" cy="5182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3" y="12913"/>
                    </a:moveTo>
                    <a:cubicBezTo>
                      <a:pt x="1878" y="12913"/>
                      <a:pt x="2348" y="13383"/>
                      <a:pt x="2583" y="13852"/>
                    </a:cubicBezTo>
                    <a:cubicBezTo>
                      <a:pt x="2817" y="14322"/>
                      <a:pt x="2817" y="14322"/>
                      <a:pt x="2817" y="14322"/>
                    </a:cubicBezTo>
                    <a:cubicBezTo>
                      <a:pt x="3052" y="14791"/>
                      <a:pt x="2817" y="15496"/>
                      <a:pt x="2583" y="15730"/>
                    </a:cubicBezTo>
                    <a:cubicBezTo>
                      <a:pt x="2113" y="16435"/>
                      <a:pt x="2113" y="17374"/>
                      <a:pt x="2817" y="18078"/>
                    </a:cubicBezTo>
                    <a:cubicBezTo>
                      <a:pt x="3522" y="18548"/>
                      <a:pt x="3522" y="18548"/>
                      <a:pt x="3522" y="18548"/>
                    </a:cubicBezTo>
                    <a:cubicBezTo>
                      <a:pt x="4226" y="19252"/>
                      <a:pt x="5165" y="19487"/>
                      <a:pt x="5870" y="18783"/>
                    </a:cubicBezTo>
                    <a:cubicBezTo>
                      <a:pt x="6104" y="18548"/>
                      <a:pt x="6809" y="18548"/>
                      <a:pt x="7278" y="18783"/>
                    </a:cubicBezTo>
                    <a:cubicBezTo>
                      <a:pt x="7748" y="19017"/>
                      <a:pt x="7748" y="19017"/>
                      <a:pt x="7748" y="19017"/>
                    </a:cubicBezTo>
                    <a:cubicBezTo>
                      <a:pt x="8217" y="19252"/>
                      <a:pt x="8687" y="19722"/>
                      <a:pt x="8687" y="19957"/>
                    </a:cubicBezTo>
                    <a:cubicBezTo>
                      <a:pt x="8687" y="20896"/>
                      <a:pt x="9391" y="21600"/>
                      <a:pt x="10330" y="21600"/>
                    </a:cubicBezTo>
                    <a:cubicBezTo>
                      <a:pt x="11270" y="21600"/>
                      <a:pt x="11270" y="21600"/>
                      <a:pt x="11270" y="21600"/>
                    </a:cubicBezTo>
                    <a:cubicBezTo>
                      <a:pt x="12209" y="21600"/>
                      <a:pt x="12913" y="20896"/>
                      <a:pt x="12913" y="19957"/>
                    </a:cubicBezTo>
                    <a:cubicBezTo>
                      <a:pt x="12913" y="19722"/>
                      <a:pt x="13383" y="19252"/>
                      <a:pt x="13852" y="19017"/>
                    </a:cubicBezTo>
                    <a:cubicBezTo>
                      <a:pt x="14322" y="18783"/>
                      <a:pt x="14322" y="18783"/>
                      <a:pt x="14322" y="18783"/>
                    </a:cubicBezTo>
                    <a:cubicBezTo>
                      <a:pt x="14791" y="18548"/>
                      <a:pt x="15496" y="18548"/>
                      <a:pt x="15730" y="18783"/>
                    </a:cubicBezTo>
                    <a:cubicBezTo>
                      <a:pt x="15965" y="19017"/>
                      <a:pt x="16435" y="19252"/>
                      <a:pt x="16670" y="19252"/>
                    </a:cubicBezTo>
                    <a:cubicBezTo>
                      <a:pt x="17139" y="19252"/>
                      <a:pt x="17609" y="19017"/>
                      <a:pt x="18078" y="18548"/>
                    </a:cubicBezTo>
                    <a:cubicBezTo>
                      <a:pt x="18783" y="18078"/>
                      <a:pt x="18783" y="18078"/>
                      <a:pt x="18783" y="18078"/>
                    </a:cubicBezTo>
                    <a:cubicBezTo>
                      <a:pt x="19017" y="17843"/>
                      <a:pt x="19252" y="17374"/>
                      <a:pt x="19252" y="16904"/>
                    </a:cubicBezTo>
                    <a:cubicBezTo>
                      <a:pt x="19252" y="16435"/>
                      <a:pt x="19252" y="15965"/>
                      <a:pt x="19017" y="15730"/>
                    </a:cubicBezTo>
                    <a:cubicBezTo>
                      <a:pt x="18783" y="15496"/>
                      <a:pt x="18548" y="14791"/>
                      <a:pt x="18783" y="14322"/>
                    </a:cubicBezTo>
                    <a:cubicBezTo>
                      <a:pt x="19017" y="13852"/>
                      <a:pt x="19017" y="13852"/>
                      <a:pt x="19017" y="13852"/>
                    </a:cubicBezTo>
                    <a:cubicBezTo>
                      <a:pt x="19252" y="13383"/>
                      <a:pt x="19722" y="12913"/>
                      <a:pt x="19957" y="12913"/>
                    </a:cubicBezTo>
                    <a:cubicBezTo>
                      <a:pt x="20896" y="12913"/>
                      <a:pt x="21600" y="12209"/>
                      <a:pt x="21600" y="11270"/>
                    </a:cubicBezTo>
                    <a:cubicBezTo>
                      <a:pt x="21600" y="10330"/>
                      <a:pt x="21600" y="10330"/>
                      <a:pt x="21600" y="10330"/>
                    </a:cubicBezTo>
                    <a:cubicBezTo>
                      <a:pt x="21600" y="9391"/>
                      <a:pt x="20896" y="8452"/>
                      <a:pt x="19957" y="8452"/>
                    </a:cubicBezTo>
                    <a:cubicBezTo>
                      <a:pt x="19722" y="8452"/>
                      <a:pt x="19252" y="8217"/>
                      <a:pt x="19017" y="7513"/>
                    </a:cubicBezTo>
                    <a:cubicBezTo>
                      <a:pt x="18783" y="7278"/>
                      <a:pt x="18783" y="7278"/>
                      <a:pt x="18783" y="7278"/>
                    </a:cubicBezTo>
                    <a:cubicBezTo>
                      <a:pt x="18548" y="6574"/>
                      <a:pt x="18783" y="6104"/>
                      <a:pt x="19017" y="5870"/>
                    </a:cubicBezTo>
                    <a:cubicBezTo>
                      <a:pt x="19487" y="5165"/>
                      <a:pt x="19487" y="4226"/>
                      <a:pt x="18783" y="3522"/>
                    </a:cubicBezTo>
                    <a:cubicBezTo>
                      <a:pt x="18078" y="2817"/>
                      <a:pt x="18078" y="2817"/>
                      <a:pt x="18078" y="2817"/>
                    </a:cubicBezTo>
                    <a:cubicBezTo>
                      <a:pt x="17374" y="2113"/>
                      <a:pt x="16435" y="2113"/>
                      <a:pt x="15730" y="2583"/>
                    </a:cubicBezTo>
                    <a:cubicBezTo>
                      <a:pt x="15496" y="2817"/>
                      <a:pt x="14791" y="2817"/>
                      <a:pt x="14322" y="2817"/>
                    </a:cubicBezTo>
                    <a:cubicBezTo>
                      <a:pt x="13852" y="2583"/>
                      <a:pt x="13852" y="2583"/>
                      <a:pt x="13852" y="2583"/>
                    </a:cubicBezTo>
                    <a:cubicBezTo>
                      <a:pt x="13383" y="2348"/>
                      <a:pt x="12913" y="1878"/>
                      <a:pt x="12913" y="1409"/>
                    </a:cubicBezTo>
                    <a:cubicBezTo>
                      <a:pt x="12913" y="704"/>
                      <a:pt x="12209" y="0"/>
                      <a:pt x="11270" y="0"/>
                    </a:cubicBezTo>
                    <a:cubicBezTo>
                      <a:pt x="10330" y="0"/>
                      <a:pt x="10330" y="0"/>
                      <a:pt x="10330" y="0"/>
                    </a:cubicBezTo>
                    <a:cubicBezTo>
                      <a:pt x="9391" y="0"/>
                      <a:pt x="8687" y="704"/>
                      <a:pt x="8687" y="1409"/>
                    </a:cubicBezTo>
                    <a:cubicBezTo>
                      <a:pt x="8687" y="1878"/>
                      <a:pt x="8217" y="2348"/>
                      <a:pt x="7748" y="2583"/>
                    </a:cubicBezTo>
                    <a:cubicBezTo>
                      <a:pt x="7278" y="2817"/>
                      <a:pt x="7278" y="2817"/>
                      <a:pt x="7278" y="2817"/>
                    </a:cubicBezTo>
                    <a:cubicBezTo>
                      <a:pt x="6809" y="2817"/>
                      <a:pt x="6104" y="2817"/>
                      <a:pt x="5870" y="2583"/>
                    </a:cubicBezTo>
                    <a:cubicBezTo>
                      <a:pt x="5165" y="2113"/>
                      <a:pt x="4226" y="2113"/>
                      <a:pt x="3522" y="2817"/>
                    </a:cubicBezTo>
                    <a:cubicBezTo>
                      <a:pt x="2817" y="3522"/>
                      <a:pt x="2817" y="3522"/>
                      <a:pt x="2817" y="3522"/>
                    </a:cubicBezTo>
                    <a:cubicBezTo>
                      <a:pt x="2583" y="3757"/>
                      <a:pt x="2348" y="4226"/>
                      <a:pt x="2348" y="4696"/>
                    </a:cubicBezTo>
                    <a:cubicBezTo>
                      <a:pt x="2348" y="5165"/>
                      <a:pt x="2348" y="5400"/>
                      <a:pt x="2583" y="5870"/>
                    </a:cubicBezTo>
                    <a:cubicBezTo>
                      <a:pt x="2817" y="6104"/>
                      <a:pt x="3052" y="6574"/>
                      <a:pt x="2817" y="7278"/>
                    </a:cubicBezTo>
                    <a:cubicBezTo>
                      <a:pt x="2583" y="7513"/>
                      <a:pt x="2583" y="7513"/>
                      <a:pt x="2583" y="7513"/>
                    </a:cubicBezTo>
                    <a:cubicBezTo>
                      <a:pt x="2348" y="8217"/>
                      <a:pt x="1878" y="8452"/>
                      <a:pt x="1643" y="8452"/>
                    </a:cubicBezTo>
                    <a:cubicBezTo>
                      <a:pt x="704" y="8452"/>
                      <a:pt x="0" y="9391"/>
                      <a:pt x="0" y="10330"/>
                    </a:cubicBezTo>
                    <a:cubicBezTo>
                      <a:pt x="0" y="11270"/>
                      <a:pt x="0" y="11270"/>
                      <a:pt x="0" y="11270"/>
                    </a:cubicBezTo>
                    <a:cubicBezTo>
                      <a:pt x="0" y="12209"/>
                      <a:pt x="704" y="12913"/>
                      <a:pt x="1643" y="12913"/>
                    </a:cubicBezTo>
                    <a:close/>
                    <a:moveTo>
                      <a:pt x="939" y="10330"/>
                    </a:moveTo>
                    <a:cubicBezTo>
                      <a:pt x="939" y="9861"/>
                      <a:pt x="1174" y="9391"/>
                      <a:pt x="1643" y="9391"/>
                    </a:cubicBezTo>
                    <a:cubicBezTo>
                      <a:pt x="2348" y="9391"/>
                      <a:pt x="3052" y="8922"/>
                      <a:pt x="3522" y="7983"/>
                    </a:cubicBezTo>
                    <a:cubicBezTo>
                      <a:pt x="3522" y="7513"/>
                      <a:pt x="3522" y="7513"/>
                      <a:pt x="3522" y="7513"/>
                    </a:cubicBezTo>
                    <a:cubicBezTo>
                      <a:pt x="3991" y="6809"/>
                      <a:pt x="3757" y="5635"/>
                      <a:pt x="3287" y="5165"/>
                    </a:cubicBezTo>
                    <a:cubicBezTo>
                      <a:pt x="3287" y="4930"/>
                      <a:pt x="3287" y="4930"/>
                      <a:pt x="3287" y="4696"/>
                    </a:cubicBezTo>
                    <a:cubicBezTo>
                      <a:pt x="3287" y="4461"/>
                      <a:pt x="3522" y="4226"/>
                      <a:pt x="3522" y="4226"/>
                    </a:cubicBezTo>
                    <a:cubicBezTo>
                      <a:pt x="4226" y="3522"/>
                      <a:pt x="4226" y="3522"/>
                      <a:pt x="4226" y="3522"/>
                    </a:cubicBezTo>
                    <a:cubicBezTo>
                      <a:pt x="4461" y="3287"/>
                      <a:pt x="4696" y="3287"/>
                      <a:pt x="4930" y="3287"/>
                    </a:cubicBezTo>
                    <a:cubicBezTo>
                      <a:pt x="4930" y="3287"/>
                      <a:pt x="5165" y="3287"/>
                      <a:pt x="5165" y="3287"/>
                    </a:cubicBezTo>
                    <a:cubicBezTo>
                      <a:pt x="5635" y="3757"/>
                      <a:pt x="6809" y="3991"/>
                      <a:pt x="7513" y="3522"/>
                    </a:cubicBezTo>
                    <a:cubicBezTo>
                      <a:pt x="7983" y="3522"/>
                      <a:pt x="7983" y="3522"/>
                      <a:pt x="7983" y="3522"/>
                    </a:cubicBezTo>
                    <a:cubicBezTo>
                      <a:pt x="8922" y="3052"/>
                      <a:pt x="9626" y="2113"/>
                      <a:pt x="9626" y="1409"/>
                    </a:cubicBezTo>
                    <a:cubicBezTo>
                      <a:pt x="9626" y="1174"/>
                      <a:pt x="9861" y="939"/>
                      <a:pt x="10330" y="939"/>
                    </a:cubicBezTo>
                    <a:cubicBezTo>
                      <a:pt x="11270" y="939"/>
                      <a:pt x="11270" y="939"/>
                      <a:pt x="11270" y="939"/>
                    </a:cubicBezTo>
                    <a:cubicBezTo>
                      <a:pt x="11739" y="939"/>
                      <a:pt x="11974" y="1174"/>
                      <a:pt x="11974" y="1409"/>
                    </a:cubicBezTo>
                    <a:cubicBezTo>
                      <a:pt x="11974" y="2113"/>
                      <a:pt x="12678" y="3052"/>
                      <a:pt x="13617" y="3522"/>
                    </a:cubicBezTo>
                    <a:cubicBezTo>
                      <a:pt x="14087" y="3522"/>
                      <a:pt x="14087" y="3522"/>
                      <a:pt x="14087" y="3522"/>
                    </a:cubicBezTo>
                    <a:cubicBezTo>
                      <a:pt x="14791" y="3991"/>
                      <a:pt x="15965" y="3757"/>
                      <a:pt x="16435" y="3287"/>
                    </a:cubicBezTo>
                    <a:cubicBezTo>
                      <a:pt x="16435" y="3287"/>
                      <a:pt x="16670" y="3287"/>
                      <a:pt x="16670" y="3287"/>
                    </a:cubicBezTo>
                    <a:cubicBezTo>
                      <a:pt x="16904" y="3287"/>
                      <a:pt x="17139" y="3287"/>
                      <a:pt x="17374" y="3522"/>
                    </a:cubicBezTo>
                    <a:cubicBezTo>
                      <a:pt x="18078" y="4226"/>
                      <a:pt x="18078" y="4226"/>
                      <a:pt x="18078" y="4226"/>
                    </a:cubicBezTo>
                    <a:cubicBezTo>
                      <a:pt x="18313" y="4461"/>
                      <a:pt x="18313" y="4930"/>
                      <a:pt x="18313" y="5165"/>
                    </a:cubicBezTo>
                    <a:cubicBezTo>
                      <a:pt x="17843" y="5635"/>
                      <a:pt x="17609" y="6809"/>
                      <a:pt x="18078" y="7513"/>
                    </a:cubicBezTo>
                    <a:cubicBezTo>
                      <a:pt x="18078" y="7983"/>
                      <a:pt x="18078" y="7983"/>
                      <a:pt x="18078" y="7983"/>
                    </a:cubicBezTo>
                    <a:cubicBezTo>
                      <a:pt x="18548" y="8922"/>
                      <a:pt x="19252" y="9391"/>
                      <a:pt x="19957" y="9391"/>
                    </a:cubicBezTo>
                    <a:cubicBezTo>
                      <a:pt x="20426" y="9391"/>
                      <a:pt x="20661" y="9861"/>
                      <a:pt x="20661" y="10330"/>
                    </a:cubicBezTo>
                    <a:cubicBezTo>
                      <a:pt x="20661" y="11270"/>
                      <a:pt x="20661" y="11270"/>
                      <a:pt x="20661" y="11270"/>
                    </a:cubicBezTo>
                    <a:cubicBezTo>
                      <a:pt x="20661" y="11739"/>
                      <a:pt x="20426" y="11974"/>
                      <a:pt x="19957" y="11974"/>
                    </a:cubicBezTo>
                    <a:cubicBezTo>
                      <a:pt x="19252" y="11974"/>
                      <a:pt x="18548" y="12678"/>
                      <a:pt x="18078" y="13617"/>
                    </a:cubicBezTo>
                    <a:cubicBezTo>
                      <a:pt x="18078" y="14087"/>
                      <a:pt x="18078" y="14087"/>
                      <a:pt x="18078" y="14087"/>
                    </a:cubicBezTo>
                    <a:cubicBezTo>
                      <a:pt x="17609" y="14791"/>
                      <a:pt x="17843" y="15965"/>
                      <a:pt x="18313" y="16435"/>
                    </a:cubicBezTo>
                    <a:cubicBezTo>
                      <a:pt x="18313" y="16435"/>
                      <a:pt x="18313" y="16670"/>
                      <a:pt x="18313" y="16904"/>
                    </a:cubicBezTo>
                    <a:cubicBezTo>
                      <a:pt x="18313" y="16904"/>
                      <a:pt x="18078" y="17139"/>
                      <a:pt x="18078" y="17374"/>
                    </a:cubicBezTo>
                    <a:cubicBezTo>
                      <a:pt x="17374" y="18078"/>
                      <a:pt x="17374" y="18078"/>
                      <a:pt x="17374" y="18078"/>
                    </a:cubicBezTo>
                    <a:cubicBezTo>
                      <a:pt x="17139" y="18078"/>
                      <a:pt x="16904" y="18313"/>
                      <a:pt x="16670" y="18313"/>
                    </a:cubicBezTo>
                    <a:cubicBezTo>
                      <a:pt x="16670" y="18313"/>
                      <a:pt x="16435" y="18313"/>
                      <a:pt x="16435" y="18313"/>
                    </a:cubicBezTo>
                    <a:cubicBezTo>
                      <a:pt x="15965" y="17609"/>
                      <a:pt x="14791" y="17609"/>
                      <a:pt x="14087" y="17843"/>
                    </a:cubicBezTo>
                    <a:cubicBezTo>
                      <a:pt x="13617" y="18078"/>
                      <a:pt x="13617" y="18078"/>
                      <a:pt x="13617" y="18078"/>
                    </a:cubicBezTo>
                    <a:cubicBezTo>
                      <a:pt x="12678" y="18548"/>
                      <a:pt x="11974" y="19252"/>
                      <a:pt x="11974" y="19957"/>
                    </a:cubicBezTo>
                    <a:cubicBezTo>
                      <a:pt x="11974" y="20191"/>
                      <a:pt x="11739" y="20661"/>
                      <a:pt x="11270" y="20661"/>
                    </a:cubicBezTo>
                    <a:cubicBezTo>
                      <a:pt x="10330" y="20661"/>
                      <a:pt x="10330" y="20661"/>
                      <a:pt x="10330" y="20661"/>
                    </a:cubicBezTo>
                    <a:cubicBezTo>
                      <a:pt x="9861" y="20661"/>
                      <a:pt x="9626" y="20191"/>
                      <a:pt x="9626" y="19957"/>
                    </a:cubicBezTo>
                    <a:cubicBezTo>
                      <a:pt x="9626" y="19252"/>
                      <a:pt x="8922" y="18548"/>
                      <a:pt x="7983" y="18078"/>
                    </a:cubicBezTo>
                    <a:cubicBezTo>
                      <a:pt x="7513" y="17843"/>
                      <a:pt x="7513" y="17843"/>
                      <a:pt x="7513" y="17843"/>
                    </a:cubicBezTo>
                    <a:cubicBezTo>
                      <a:pt x="7278" y="17843"/>
                      <a:pt x="6809" y="17609"/>
                      <a:pt x="6574" y="17609"/>
                    </a:cubicBezTo>
                    <a:cubicBezTo>
                      <a:pt x="5870" y="17609"/>
                      <a:pt x="5400" y="17843"/>
                      <a:pt x="5165" y="18313"/>
                    </a:cubicBezTo>
                    <a:cubicBezTo>
                      <a:pt x="5165" y="18313"/>
                      <a:pt x="4930" y="18313"/>
                      <a:pt x="4930" y="18313"/>
                    </a:cubicBezTo>
                    <a:cubicBezTo>
                      <a:pt x="4696" y="18313"/>
                      <a:pt x="4461" y="18078"/>
                      <a:pt x="4226" y="18078"/>
                    </a:cubicBezTo>
                    <a:cubicBezTo>
                      <a:pt x="3522" y="17374"/>
                      <a:pt x="3522" y="17374"/>
                      <a:pt x="3522" y="17374"/>
                    </a:cubicBezTo>
                    <a:cubicBezTo>
                      <a:pt x="3287" y="17139"/>
                      <a:pt x="3287" y="16670"/>
                      <a:pt x="3287" y="16435"/>
                    </a:cubicBezTo>
                    <a:cubicBezTo>
                      <a:pt x="3757" y="15965"/>
                      <a:pt x="3991" y="14791"/>
                      <a:pt x="3522" y="14087"/>
                    </a:cubicBezTo>
                    <a:cubicBezTo>
                      <a:pt x="3522" y="13617"/>
                      <a:pt x="3522" y="13617"/>
                      <a:pt x="3522" y="13617"/>
                    </a:cubicBezTo>
                    <a:cubicBezTo>
                      <a:pt x="3052" y="12678"/>
                      <a:pt x="2348" y="11974"/>
                      <a:pt x="1643" y="11974"/>
                    </a:cubicBezTo>
                    <a:cubicBezTo>
                      <a:pt x="1174" y="11974"/>
                      <a:pt x="939" y="11739"/>
                      <a:pt x="939" y="11270"/>
                    </a:cubicBezTo>
                    <a:lnTo>
                      <a:pt x="939" y="1033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 369"/>
              <p:cNvSpPr/>
              <p:nvPr/>
            </p:nvSpPr>
            <p:spPr>
              <a:xfrm>
                <a:off x="16938721" y="9761429"/>
                <a:ext cx="257702" cy="266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17" y="18383"/>
                    </a:moveTo>
                    <a:cubicBezTo>
                      <a:pt x="3757" y="19302"/>
                      <a:pt x="5635" y="20221"/>
                      <a:pt x="6574" y="20681"/>
                    </a:cubicBezTo>
                    <a:cubicBezTo>
                      <a:pt x="7513" y="21140"/>
                      <a:pt x="9391" y="21600"/>
                      <a:pt x="10800" y="21600"/>
                    </a:cubicBezTo>
                    <a:cubicBezTo>
                      <a:pt x="12209" y="21600"/>
                      <a:pt x="14087" y="21140"/>
                      <a:pt x="15026" y="20681"/>
                    </a:cubicBezTo>
                    <a:cubicBezTo>
                      <a:pt x="15965" y="20221"/>
                      <a:pt x="17843" y="19302"/>
                      <a:pt x="18783" y="18383"/>
                    </a:cubicBezTo>
                    <a:cubicBezTo>
                      <a:pt x="19252" y="17923"/>
                      <a:pt x="20661" y="16085"/>
                      <a:pt x="21130" y="15166"/>
                    </a:cubicBezTo>
                    <a:cubicBezTo>
                      <a:pt x="21600" y="13787"/>
                      <a:pt x="21600" y="11949"/>
                      <a:pt x="21600" y="11030"/>
                    </a:cubicBezTo>
                    <a:cubicBezTo>
                      <a:pt x="21600" y="9651"/>
                      <a:pt x="21600" y="7813"/>
                      <a:pt x="21130" y="6894"/>
                    </a:cubicBezTo>
                    <a:cubicBezTo>
                      <a:pt x="20661" y="5974"/>
                      <a:pt x="19252" y="4136"/>
                      <a:pt x="18783" y="3217"/>
                    </a:cubicBezTo>
                    <a:cubicBezTo>
                      <a:pt x="17843" y="2757"/>
                      <a:pt x="15965" y="1379"/>
                      <a:pt x="15026" y="919"/>
                    </a:cubicBezTo>
                    <a:cubicBezTo>
                      <a:pt x="14087" y="460"/>
                      <a:pt x="12209" y="0"/>
                      <a:pt x="10800" y="0"/>
                    </a:cubicBezTo>
                    <a:cubicBezTo>
                      <a:pt x="9391" y="0"/>
                      <a:pt x="7513" y="460"/>
                      <a:pt x="6574" y="919"/>
                    </a:cubicBezTo>
                    <a:cubicBezTo>
                      <a:pt x="5635" y="1379"/>
                      <a:pt x="3757" y="2757"/>
                      <a:pt x="2817" y="3217"/>
                    </a:cubicBezTo>
                    <a:cubicBezTo>
                      <a:pt x="2348" y="4136"/>
                      <a:pt x="939" y="5974"/>
                      <a:pt x="470" y="6894"/>
                    </a:cubicBezTo>
                    <a:cubicBezTo>
                      <a:pt x="0" y="7813"/>
                      <a:pt x="0" y="9651"/>
                      <a:pt x="0" y="11030"/>
                    </a:cubicBezTo>
                    <a:cubicBezTo>
                      <a:pt x="0" y="11949"/>
                      <a:pt x="0" y="13787"/>
                      <a:pt x="470" y="15166"/>
                    </a:cubicBezTo>
                    <a:cubicBezTo>
                      <a:pt x="939" y="16085"/>
                      <a:pt x="2348" y="17923"/>
                      <a:pt x="2817" y="18383"/>
                    </a:cubicBezTo>
                    <a:close/>
                    <a:moveTo>
                      <a:pt x="2348" y="7353"/>
                    </a:moveTo>
                    <a:cubicBezTo>
                      <a:pt x="2817" y="6894"/>
                      <a:pt x="3757" y="5515"/>
                      <a:pt x="4226" y="4596"/>
                    </a:cubicBezTo>
                    <a:cubicBezTo>
                      <a:pt x="5165" y="4136"/>
                      <a:pt x="6574" y="3217"/>
                      <a:pt x="7513" y="2757"/>
                    </a:cubicBezTo>
                    <a:cubicBezTo>
                      <a:pt x="8452" y="2298"/>
                      <a:pt x="9861" y="1838"/>
                      <a:pt x="10800" y="1838"/>
                    </a:cubicBezTo>
                    <a:cubicBezTo>
                      <a:pt x="11739" y="1838"/>
                      <a:pt x="13148" y="2298"/>
                      <a:pt x="14087" y="2757"/>
                    </a:cubicBezTo>
                    <a:cubicBezTo>
                      <a:pt x="15026" y="3217"/>
                      <a:pt x="16435" y="4136"/>
                      <a:pt x="17374" y="4596"/>
                    </a:cubicBezTo>
                    <a:cubicBezTo>
                      <a:pt x="17843" y="5515"/>
                      <a:pt x="18783" y="6894"/>
                      <a:pt x="19252" y="7353"/>
                    </a:cubicBezTo>
                    <a:cubicBezTo>
                      <a:pt x="19722" y="8272"/>
                      <a:pt x="19722" y="10111"/>
                      <a:pt x="19722" y="11030"/>
                    </a:cubicBezTo>
                    <a:cubicBezTo>
                      <a:pt x="19722" y="11949"/>
                      <a:pt x="19722" y="13328"/>
                      <a:pt x="19252" y="14247"/>
                    </a:cubicBezTo>
                    <a:cubicBezTo>
                      <a:pt x="18783" y="15166"/>
                      <a:pt x="17843" y="16545"/>
                      <a:pt x="17374" y="17464"/>
                    </a:cubicBezTo>
                    <a:cubicBezTo>
                      <a:pt x="16435" y="17923"/>
                      <a:pt x="15026" y="18843"/>
                      <a:pt x="14087" y="19302"/>
                    </a:cubicBezTo>
                    <a:cubicBezTo>
                      <a:pt x="13148" y="19762"/>
                      <a:pt x="11739" y="19762"/>
                      <a:pt x="10800" y="19762"/>
                    </a:cubicBezTo>
                    <a:cubicBezTo>
                      <a:pt x="9861" y="19762"/>
                      <a:pt x="8452" y="19762"/>
                      <a:pt x="7513" y="19302"/>
                    </a:cubicBezTo>
                    <a:cubicBezTo>
                      <a:pt x="6574" y="18843"/>
                      <a:pt x="5165" y="17923"/>
                      <a:pt x="4226" y="17464"/>
                    </a:cubicBezTo>
                    <a:cubicBezTo>
                      <a:pt x="3757" y="16545"/>
                      <a:pt x="2817" y="15166"/>
                      <a:pt x="2348" y="14247"/>
                    </a:cubicBezTo>
                    <a:cubicBezTo>
                      <a:pt x="1878" y="13328"/>
                      <a:pt x="1878" y="11949"/>
                      <a:pt x="1878" y="11030"/>
                    </a:cubicBezTo>
                    <a:cubicBezTo>
                      <a:pt x="1878" y="10111"/>
                      <a:pt x="1878" y="8272"/>
                      <a:pt x="2348" y="735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9326880" y="4204123"/>
            <a:ext cx="2119680" cy="1837884"/>
            <a:chOff x="9326880" y="4204123"/>
            <a:chExt cx="2119680" cy="1837884"/>
          </a:xfrm>
        </p:grpSpPr>
        <p:sp>
          <p:nvSpPr>
            <p:cNvPr id="19" name="文本框 18"/>
            <p:cNvSpPr txBox="1"/>
            <p:nvPr/>
          </p:nvSpPr>
          <p:spPr>
            <a:xfrm>
              <a:off x="9326880" y="4841678"/>
              <a:ext cx="21196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0154894" y="4204123"/>
              <a:ext cx="571651" cy="571652"/>
              <a:chOff x="17680328" y="7470755"/>
              <a:chExt cx="798873" cy="798874"/>
            </a:xfr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</p:grpSpPr>
          <p:sp>
            <p:nvSpPr>
              <p:cNvPr id="44" name="Freeform 801"/>
              <p:cNvSpPr/>
              <p:nvPr/>
            </p:nvSpPr>
            <p:spPr>
              <a:xfrm>
                <a:off x="17680328" y="7470755"/>
                <a:ext cx="798873" cy="798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32" y="21600"/>
                      <a:pt x="21600" y="16732"/>
                      <a:pt x="21600" y="10800"/>
                    </a:cubicBezTo>
                    <a:cubicBezTo>
                      <a:pt x="21600" y="4868"/>
                      <a:pt x="16732" y="0"/>
                      <a:pt x="10800" y="0"/>
                    </a:cubicBezTo>
                    <a:cubicBezTo>
                      <a:pt x="4868" y="0"/>
                      <a:pt x="0" y="4868"/>
                      <a:pt x="0" y="10800"/>
                    </a:cubicBezTo>
                    <a:cubicBezTo>
                      <a:pt x="0" y="16732"/>
                      <a:pt x="4868" y="21600"/>
                      <a:pt x="10800" y="21600"/>
                    </a:cubicBezTo>
                    <a:close/>
                    <a:moveTo>
                      <a:pt x="10800" y="608"/>
                    </a:moveTo>
                    <a:cubicBezTo>
                      <a:pt x="16428" y="608"/>
                      <a:pt x="20992" y="5172"/>
                      <a:pt x="20992" y="10800"/>
                    </a:cubicBezTo>
                    <a:cubicBezTo>
                      <a:pt x="20992" y="16428"/>
                      <a:pt x="16428" y="20992"/>
                      <a:pt x="10800" y="20992"/>
                    </a:cubicBezTo>
                    <a:cubicBezTo>
                      <a:pt x="5172" y="20992"/>
                      <a:pt x="608" y="16428"/>
                      <a:pt x="608" y="10800"/>
                    </a:cubicBezTo>
                    <a:cubicBezTo>
                      <a:pt x="608" y="5172"/>
                      <a:pt x="5172" y="608"/>
                      <a:pt x="10800" y="60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 802"/>
              <p:cNvSpPr/>
              <p:nvPr/>
            </p:nvSpPr>
            <p:spPr>
              <a:xfrm>
                <a:off x="17812042" y="7702686"/>
                <a:ext cx="542634" cy="217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4" h="21600" extrusionOk="0">
                    <a:moveTo>
                      <a:pt x="445" y="14954"/>
                    </a:moveTo>
                    <a:cubicBezTo>
                      <a:pt x="4899" y="21046"/>
                      <a:pt x="4899" y="21046"/>
                      <a:pt x="4899" y="21046"/>
                    </a:cubicBezTo>
                    <a:cubicBezTo>
                      <a:pt x="5122" y="21046"/>
                      <a:pt x="5567" y="21600"/>
                      <a:pt x="6012" y="21600"/>
                    </a:cubicBezTo>
                    <a:cubicBezTo>
                      <a:pt x="6235" y="21600"/>
                      <a:pt x="6458" y="21600"/>
                      <a:pt x="6680" y="21046"/>
                    </a:cubicBezTo>
                    <a:cubicBezTo>
                      <a:pt x="19596" y="9415"/>
                      <a:pt x="19596" y="9415"/>
                      <a:pt x="19596" y="9415"/>
                    </a:cubicBezTo>
                    <a:cubicBezTo>
                      <a:pt x="20041" y="8862"/>
                      <a:pt x="20487" y="7754"/>
                      <a:pt x="20932" y="6646"/>
                    </a:cubicBezTo>
                    <a:cubicBezTo>
                      <a:pt x="21377" y="4985"/>
                      <a:pt x="21377" y="4985"/>
                      <a:pt x="21377" y="4985"/>
                    </a:cubicBezTo>
                    <a:cubicBezTo>
                      <a:pt x="21600" y="4431"/>
                      <a:pt x="21600" y="3323"/>
                      <a:pt x="21377" y="2769"/>
                    </a:cubicBezTo>
                    <a:cubicBezTo>
                      <a:pt x="21377" y="1662"/>
                      <a:pt x="21155" y="1108"/>
                      <a:pt x="20709" y="1108"/>
                    </a:cubicBezTo>
                    <a:cubicBezTo>
                      <a:pt x="20041" y="554"/>
                      <a:pt x="20041" y="554"/>
                      <a:pt x="20041" y="554"/>
                    </a:cubicBezTo>
                    <a:cubicBezTo>
                      <a:pt x="19596" y="0"/>
                      <a:pt x="19373" y="0"/>
                      <a:pt x="19151" y="0"/>
                    </a:cubicBezTo>
                    <a:cubicBezTo>
                      <a:pt x="18705" y="0"/>
                      <a:pt x="18482" y="554"/>
                      <a:pt x="18260" y="554"/>
                    </a:cubicBezTo>
                    <a:cubicBezTo>
                      <a:pt x="12693" y="5538"/>
                      <a:pt x="12693" y="5538"/>
                      <a:pt x="12693" y="5538"/>
                    </a:cubicBezTo>
                    <a:cubicBezTo>
                      <a:pt x="7571" y="0"/>
                      <a:pt x="7571" y="0"/>
                      <a:pt x="7571" y="0"/>
                    </a:cubicBezTo>
                    <a:cubicBezTo>
                      <a:pt x="7348" y="0"/>
                      <a:pt x="7348" y="0"/>
                      <a:pt x="7126" y="0"/>
                    </a:cubicBezTo>
                    <a:cubicBezTo>
                      <a:pt x="5567" y="1662"/>
                      <a:pt x="5567" y="1662"/>
                      <a:pt x="5567" y="1662"/>
                    </a:cubicBezTo>
                    <a:cubicBezTo>
                      <a:pt x="5344" y="1662"/>
                      <a:pt x="5122" y="2215"/>
                      <a:pt x="5122" y="2215"/>
                    </a:cubicBezTo>
                    <a:cubicBezTo>
                      <a:pt x="5122" y="2769"/>
                      <a:pt x="5344" y="3323"/>
                      <a:pt x="5344" y="3323"/>
                    </a:cubicBezTo>
                    <a:cubicBezTo>
                      <a:pt x="8907" y="8862"/>
                      <a:pt x="8907" y="8862"/>
                      <a:pt x="8907" y="8862"/>
                    </a:cubicBezTo>
                    <a:cubicBezTo>
                      <a:pt x="5790" y="12185"/>
                      <a:pt x="5790" y="12185"/>
                      <a:pt x="5790" y="12185"/>
                    </a:cubicBezTo>
                    <a:cubicBezTo>
                      <a:pt x="5567" y="12185"/>
                      <a:pt x="5122" y="12185"/>
                      <a:pt x="4676" y="12185"/>
                    </a:cubicBezTo>
                    <a:cubicBezTo>
                      <a:pt x="2895" y="10523"/>
                      <a:pt x="2895" y="10523"/>
                      <a:pt x="2895" y="10523"/>
                    </a:cubicBezTo>
                    <a:cubicBezTo>
                      <a:pt x="2449" y="9969"/>
                      <a:pt x="1781" y="9969"/>
                      <a:pt x="1336" y="10523"/>
                    </a:cubicBezTo>
                    <a:cubicBezTo>
                      <a:pt x="668" y="11077"/>
                      <a:pt x="668" y="11077"/>
                      <a:pt x="668" y="11077"/>
                    </a:cubicBezTo>
                    <a:cubicBezTo>
                      <a:pt x="0" y="11631"/>
                      <a:pt x="0" y="12185"/>
                      <a:pt x="0" y="12738"/>
                    </a:cubicBezTo>
                    <a:cubicBezTo>
                      <a:pt x="0" y="13292"/>
                      <a:pt x="0" y="13846"/>
                      <a:pt x="445" y="1495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 803"/>
              <p:cNvSpPr/>
              <p:nvPr/>
            </p:nvSpPr>
            <p:spPr>
              <a:xfrm>
                <a:off x="17806315" y="8017654"/>
                <a:ext cx="549763" cy="2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9" y="0"/>
                    </a:moveTo>
                    <a:cubicBezTo>
                      <a:pt x="441" y="0"/>
                      <a:pt x="441" y="0"/>
                      <a:pt x="441" y="0"/>
                    </a:cubicBezTo>
                    <a:cubicBezTo>
                      <a:pt x="220" y="0"/>
                      <a:pt x="0" y="5400"/>
                      <a:pt x="0" y="10800"/>
                    </a:cubicBezTo>
                    <a:cubicBezTo>
                      <a:pt x="0" y="16200"/>
                      <a:pt x="220" y="21600"/>
                      <a:pt x="441" y="21600"/>
                    </a:cubicBezTo>
                    <a:cubicBezTo>
                      <a:pt x="21159" y="21600"/>
                      <a:pt x="21159" y="21600"/>
                      <a:pt x="21159" y="21600"/>
                    </a:cubicBezTo>
                    <a:cubicBezTo>
                      <a:pt x="21380" y="21600"/>
                      <a:pt x="21600" y="16200"/>
                      <a:pt x="21600" y="10800"/>
                    </a:cubicBezTo>
                    <a:cubicBezTo>
                      <a:pt x="21600" y="5400"/>
                      <a:pt x="21380" y="0"/>
                      <a:pt x="2115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45440" y="4212261"/>
            <a:ext cx="2119680" cy="1829746"/>
            <a:chOff x="745440" y="4212261"/>
            <a:chExt cx="2119680" cy="1829746"/>
          </a:xfrm>
        </p:grpSpPr>
        <p:sp>
          <p:nvSpPr>
            <p:cNvPr id="10" name="文本框 9"/>
            <p:cNvSpPr txBox="1"/>
            <p:nvPr/>
          </p:nvSpPr>
          <p:spPr>
            <a:xfrm>
              <a:off x="745440" y="4841678"/>
              <a:ext cx="21196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在这里添加你的详细小段落文本内容，与标题相关并符合整体语言风格，内容请简洁，尽量生动，将你需要表达的意思表述清楚，不宜冗长，控制好字数。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468686" y="4212261"/>
              <a:ext cx="571886" cy="572119"/>
              <a:chOff x="21734822" y="5443509"/>
              <a:chExt cx="798874" cy="801737"/>
            </a:xfr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</p:grpSpPr>
          <p:sp>
            <p:nvSpPr>
              <p:cNvPr id="51" name="Freeform 627"/>
              <p:cNvSpPr/>
              <p:nvPr/>
            </p:nvSpPr>
            <p:spPr>
              <a:xfrm>
                <a:off x="21734822" y="5443509"/>
                <a:ext cx="798874" cy="8017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68" y="0"/>
                      <a:pt x="0" y="4868"/>
                      <a:pt x="0" y="10800"/>
                    </a:cubicBezTo>
                    <a:cubicBezTo>
                      <a:pt x="0" y="16732"/>
                      <a:pt x="4868" y="21600"/>
                      <a:pt x="10800" y="21600"/>
                    </a:cubicBezTo>
                    <a:cubicBezTo>
                      <a:pt x="16732" y="21600"/>
                      <a:pt x="21600" y="16732"/>
                      <a:pt x="21600" y="10800"/>
                    </a:cubicBezTo>
                    <a:cubicBezTo>
                      <a:pt x="21600" y="4868"/>
                      <a:pt x="16732" y="0"/>
                      <a:pt x="10800" y="0"/>
                    </a:cubicBezTo>
                    <a:close/>
                    <a:moveTo>
                      <a:pt x="10800" y="20992"/>
                    </a:moveTo>
                    <a:cubicBezTo>
                      <a:pt x="5172" y="20992"/>
                      <a:pt x="608" y="16428"/>
                      <a:pt x="608" y="10800"/>
                    </a:cubicBezTo>
                    <a:cubicBezTo>
                      <a:pt x="608" y="5172"/>
                      <a:pt x="5172" y="608"/>
                      <a:pt x="10800" y="608"/>
                    </a:cubicBezTo>
                    <a:cubicBezTo>
                      <a:pt x="16428" y="608"/>
                      <a:pt x="20992" y="5172"/>
                      <a:pt x="20992" y="10800"/>
                    </a:cubicBezTo>
                    <a:cubicBezTo>
                      <a:pt x="20992" y="16428"/>
                      <a:pt x="16428" y="20992"/>
                      <a:pt x="10800" y="2099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 628"/>
              <p:cNvSpPr/>
              <p:nvPr/>
            </p:nvSpPr>
            <p:spPr>
              <a:xfrm>
                <a:off x="21857946" y="5973227"/>
                <a:ext cx="552626" cy="45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78" y="0"/>
                    </a:moveTo>
                    <a:cubicBezTo>
                      <a:pt x="1322" y="0"/>
                      <a:pt x="1322" y="0"/>
                      <a:pt x="1322" y="0"/>
                    </a:cubicBezTo>
                    <a:cubicBezTo>
                      <a:pt x="1102" y="0"/>
                      <a:pt x="1102" y="0"/>
                      <a:pt x="1102" y="0"/>
                    </a:cubicBezTo>
                    <a:cubicBezTo>
                      <a:pt x="220" y="10800"/>
                      <a:pt x="220" y="10800"/>
                      <a:pt x="220" y="10800"/>
                    </a:cubicBezTo>
                    <a:cubicBezTo>
                      <a:pt x="0" y="13500"/>
                      <a:pt x="0" y="16200"/>
                      <a:pt x="0" y="18900"/>
                    </a:cubicBezTo>
                    <a:cubicBezTo>
                      <a:pt x="0" y="18900"/>
                      <a:pt x="220" y="21600"/>
                      <a:pt x="441" y="21600"/>
                    </a:cubicBezTo>
                    <a:cubicBezTo>
                      <a:pt x="8596" y="21600"/>
                      <a:pt x="8596" y="21600"/>
                      <a:pt x="8596" y="21600"/>
                    </a:cubicBezTo>
                    <a:cubicBezTo>
                      <a:pt x="8596" y="13500"/>
                      <a:pt x="8596" y="13500"/>
                      <a:pt x="8596" y="13500"/>
                    </a:cubicBezTo>
                    <a:cubicBezTo>
                      <a:pt x="8596" y="10800"/>
                      <a:pt x="8596" y="10800"/>
                      <a:pt x="8596" y="10800"/>
                    </a:cubicBezTo>
                    <a:cubicBezTo>
                      <a:pt x="8596" y="10800"/>
                      <a:pt x="8596" y="10800"/>
                      <a:pt x="8596" y="10800"/>
                    </a:cubicBezTo>
                    <a:cubicBezTo>
                      <a:pt x="8816" y="8100"/>
                      <a:pt x="8816" y="8100"/>
                      <a:pt x="9037" y="8100"/>
                    </a:cubicBezTo>
                    <a:cubicBezTo>
                      <a:pt x="12563" y="8100"/>
                      <a:pt x="12563" y="8100"/>
                      <a:pt x="12563" y="8100"/>
                    </a:cubicBezTo>
                    <a:cubicBezTo>
                      <a:pt x="12784" y="8100"/>
                      <a:pt x="12784" y="8100"/>
                      <a:pt x="13004" y="10800"/>
                    </a:cubicBezTo>
                    <a:cubicBezTo>
                      <a:pt x="13004" y="10800"/>
                      <a:pt x="13004" y="10800"/>
                      <a:pt x="13004" y="10800"/>
                    </a:cubicBezTo>
                    <a:cubicBezTo>
                      <a:pt x="13004" y="10800"/>
                      <a:pt x="13004" y="10800"/>
                      <a:pt x="13004" y="13500"/>
                    </a:cubicBezTo>
                    <a:cubicBezTo>
                      <a:pt x="13004" y="21600"/>
                      <a:pt x="13004" y="21600"/>
                      <a:pt x="13004" y="21600"/>
                    </a:cubicBezTo>
                    <a:cubicBezTo>
                      <a:pt x="21159" y="21600"/>
                      <a:pt x="21159" y="21600"/>
                      <a:pt x="21159" y="21600"/>
                    </a:cubicBezTo>
                    <a:cubicBezTo>
                      <a:pt x="21159" y="21600"/>
                      <a:pt x="21159" y="21600"/>
                      <a:pt x="21159" y="21600"/>
                    </a:cubicBezTo>
                    <a:cubicBezTo>
                      <a:pt x="21380" y="21600"/>
                      <a:pt x="21600" y="18900"/>
                      <a:pt x="21600" y="16200"/>
                    </a:cubicBezTo>
                    <a:cubicBezTo>
                      <a:pt x="21600" y="13500"/>
                      <a:pt x="21600" y="10800"/>
                      <a:pt x="21380" y="10800"/>
                    </a:cubicBezTo>
                    <a:cubicBezTo>
                      <a:pt x="20498" y="0"/>
                      <a:pt x="20498" y="0"/>
                      <a:pt x="20498" y="0"/>
                    </a:cubicBezTo>
                    <a:cubicBezTo>
                      <a:pt x="20498" y="0"/>
                      <a:pt x="20498" y="0"/>
                      <a:pt x="2027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 629"/>
              <p:cNvSpPr/>
              <p:nvPr/>
            </p:nvSpPr>
            <p:spPr>
              <a:xfrm>
                <a:off x="21898032" y="5646806"/>
                <a:ext cx="472453" cy="3149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6" y="21600"/>
                    </a:moveTo>
                    <a:cubicBezTo>
                      <a:pt x="20314" y="21600"/>
                      <a:pt x="20314" y="21600"/>
                      <a:pt x="20314" y="21600"/>
                    </a:cubicBezTo>
                    <a:cubicBezTo>
                      <a:pt x="21086" y="21600"/>
                      <a:pt x="21600" y="20443"/>
                      <a:pt x="21600" y="19286"/>
                    </a:cubicBezTo>
                    <a:cubicBezTo>
                      <a:pt x="21600" y="1929"/>
                      <a:pt x="21600" y="1929"/>
                      <a:pt x="21600" y="1929"/>
                    </a:cubicBezTo>
                    <a:cubicBezTo>
                      <a:pt x="21600" y="771"/>
                      <a:pt x="21086" y="0"/>
                      <a:pt x="20314" y="0"/>
                    </a:cubicBezTo>
                    <a:cubicBezTo>
                      <a:pt x="1286" y="0"/>
                      <a:pt x="1286" y="0"/>
                      <a:pt x="1286" y="0"/>
                    </a:cubicBezTo>
                    <a:cubicBezTo>
                      <a:pt x="514" y="0"/>
                      <a:pt x="0" y="771"/>
                      <a:pt x="0" y="1929"/>
                    </a:cubicBezTo>
                    <a:cubicBezTo>
                      <a:pt x="0" y="19286"/>
                      <a:pt x="0" y="19286"/>
                      <a:pt x="0" y="19286"/>
                    </a:cubicBezTo>
                    <a:cubicBezTo>
                      <a:pt x="0" y="20443"/>
                      <a:pt x="514" y="21600"/>
                      <a:pt x="1286" y="21600"/>
                    </a:cubicBezTo>
                    <a:close/>
                    <a:moveTo>
                      <a:pt x="1029" y="1929"/>
                    </a:moveTo>
                    <a:cubicBezTo>
                      <a:pt x="1029" y="1929"/>
                      <a:pt x="1286" y="1543"/>
                      <a:pt x="1286" y="1543"/>
                    </a:cubicBezTo>
                    <a:cubicBezTo>
                      <a:pt x="20314" y="1543"/>
                      <a:pt x="20314" y="1543"/>
                      <a:pt x="20314" y="1543"/>
                    </a:cubicBezTo>
                    <a:cubicBezTo>
                      <a:pt x="20314" y="1543"/>
                      <a:pt x="20571" y="1929"/>
                      <a:pt x="20571" y="1929"/>
                    </a:cubicBezTo>
                    <a:cubicBezTo>
                      <a:pt x="20571" y="19286"/>
                      <a:pt x="20571" y="19286"/>
                      <a:pt x="20571" y="19286"/>
                    </a:cubicBezTo>
                    <a:cubicBezTo>
                      <a:pt x="20571" y="19671"/>
                      <a:pt x="20314" y="20057"/>
                      <a:pt x="20314" y="20057"/>
                    </a:cubicBezTo>
                    <a:cubicBezTo>
                      <a:pt x="1286" y="20057"/>
                      <a:pt x="1286" y="20057"/>
                      <a:pt x="1286" y="20057"/>
                    </a:cubicBezTo>
                    <a:cubicBezTo>
                      <a:pt x="1286" y="20057"/>
                      <a:pt x="1029" y="19671"/>
                      <a:pt x="1029" y="19286"/>
                    </a:cubicBezTo>
                    <a:lnTo>
                      <a:pt x="1029" y="1929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18653" y="3659040"/>
            <a:ext cx="10754695" cy="180000"/>
            <a:chOff x="718653" y="3659040"/>
            <a:chExt cx="10754695" cy="180000"/>
          </a:xfrm>
        </p:grpSpPr>
        <p:grpSp>
          <p:nvGrpSpPr>
            <p:cNvPr id="55" name="组合 54"/>
            <p:cNvGrpSpPr/>
            <p:nvPr/>
          </p:nvGrpSpPr>
          <p:grpSpPr>
            <a:xfrm>
              <a:off x="718653" y="3659040"/>
              <a:ext cx="10754695" cy="180000"/>
              <a:chOff x="718653" y="3659040"/>
              <a:chExt cx="10754695" cy="180000"/>
            </a:xfrm>
          </p:grpSpPr>
          <p:sp>
            <p:nvSpPr>
              <p:cNvPr id="6" name="矩形: 圆角 5"/>
              <p:cNvSpPr/>
              <p:nvPr/>
            </p:nvSpPr>
            <p:spPr>
              <a:xfrm>
                <a:off x="718653" y="3659040"/>
                <a:ext cx="10754695" cy="180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9A52B6"/>
                  </a:gs>
                  <a:gs pos="0">
                    <a:srgbClr val="435DF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751280" y="369504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32720" y="369504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96640" y="369504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8187360" y="369504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6042000" y="3695040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849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49"/>
                            </p:stCondLst>
                            <p:childTnLst>
                              <p:par>
                                <p:cTn id="4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8" grpId="0"/>
      <p:bldP spid="18" grpId="0"/>
      <p:bldP spid="12" grpId="0"/>
      <p:bldP spid="22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此处输入标题内容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the title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4360" y="1249679"/>
            <a:ext cx="11003280" cy="52641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48591" y="2274391"/>
            <a:ext cx="7694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，内容请简洁，尽量生动，将你需要表达的意思表述清楚，不宜冗长，控制好字数，与设计排版相符合，保持美观大方。在这里添加你的详细小段落文本内容。</a:t>
            </a:r>
            <a:endParaRPr lang="en-US" altLang="zh-CN" sz="1200" dirty="0">
              <a:cs typeface="+mn-ea"/>
              <a:sym typeface="+mn-lt"/>
            </a:endParaRPr>
          </a:p>
          <a:p>
            <a:pPr algn="ctr"/>
            <a:endParaRPr lang="en-US" altLang="zh-CN" sz="1200" dirty="0"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cs typeface="+mn-ea"/>
                <a:sym typeface="+mn-lt"/>
              </a:rPr>
              <a:t>与标题相关并符合整体语言风格内容请简洁，尽量生动，将你需要表达的意思表述清楚，不宜冗长，控制好字数，与设计排版相符合，保持美观大方。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99388" y="3649623"/>
            <a:ext cx="2118360" cy="464292"/>
            <a:chOff x="4999388" y="3661930"/>
            <a:chExt cx="2118360" cy="464292"/>
          </a:xfrm>
        </p:grpSpPr>
        <p:sp>
          <p:nvSpPr>
            <p:cNvPr id="10" name="矩形: 圆角 9"/>
            <p:cNvSpPr/>
            <p:nvPr/>
          </p:nvSpPr>
          <p:spPr>
            <a:xfrm>
              <a:off x="4999388" y="3661930"/>
              <a:ext cx="2118360" cy="46429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198543" y="3727880"/>
              <a:ext cx="17200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ADD THE TITLE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975360" y="3883984"/>
            <a:ext cx="3901440" cy="0"/>
          </a:xfrm>
          <a:prstGeom prst="line">
            <a:avLst/>
          </a:prstGeom>
          <a:ln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319963" y="3883984"/>
            <a:ext cx="3901440" cy="0"/>
          </a:xfrm>
          <a:prstGeom prst="line">
            <a:avLst/>
          </a:prstGeom>
          <a:ln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70597" y="4288818"/>
            <a:ext cx="10246043" cy="182020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306351" y="4644924"/>
            <a:ext cx="35792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779078" y="5737320"/>
            <a:ext cx="6338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49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349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349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349"/>
                            </p:stCondLst>
                            <p:childTnLst>
                              <p:par>
                                <p:cTn id="5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 animBg="1"/>
      <p:bldP spid="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/>
          <p:cNvSpPr/>
          <p:nvPr/>
        </p:nvSpPr>
        <p:spPr>
          <a:xfrm rot="1055401">
            <a:off x="-361021" y="3552464"/>
            <a:ext cx="12212133" cy="9091956"/>
          </a:xfrm>
          <a:custGeom>
            <a:avLst/>
            <a:gdLst>
              <a:gd name="connsiteX0" fmla="*/ 5058771 w 12212133"/>
              <a:gd name="connsiteY0" fmla="*/ 499311 h 9091956"/>
              <a:gd name="connsiteX1" fmla="*/ 7505993 w 12212133"/>
              <a:gd name="connsiteY1" fmla="*/ 52910 h 9091956"/>
              <a:gd name="connsiteX2" fmla="*/ 8349226 w 12212133"/>
              <a:gd name="connsiteY2" fmla="*/ 940 h 9091956"/>
              <a:gd name="connsiteX3" fmla="*/ 8622942 w 12212133"/>
              <a:gd name="connsiteY3" fmla="*/ 1032 h 9091956"/>
              <a:gd name="connsiteX4" fmla="*/ 10303018 w 12212133"/>
              <a:gd name="connsiteY4" fmla="*/ 160012 h 9091956"/>
              <a:gd name="connsiteX5" fmla="*/ 11534162 w 12212133"/>
              <a:gd name="connsiteY5" fmla="*/ 507972 h 9091956"/>
              <a:gd name="connsiteX6" fmla="*/ 11597201 w 12212133"/>
              <a:gd name="connsiteY6" fmla="*/ 534039 h 9091956"/>
              <a:gd name="connsiteX7" fmla="*/ 12212133 w 12212133"/>
              <a:gd name="connsiteY7" fmla="*/ 2473722 h 9091956"/>
              <a:gd name="connsiteX8" fmla="*/ 590190 w 12212133"/>
              <a:gd name="connsiteY8" fmla="*/ 6158191 h 9091956"/>
              <a:gd name="connsiteX9" fmla="*/ 1520273 w 12212133"/>
              <a:gd name="connsiteY9" fmla="*/ 9091956 h 9091956"/>
              <a:gd name="connsiteX10" fmla="*/ 1520272 w 12212133"/>
              <a:gd name="connsiteY10" fmla="*/ 9091956 h 9091956"/>
              <a:gd name="connsiteX11" fmla="*/ 0 w 12212133"/>
              <a:gd name="connsiteY11" fmla="*/ 4296552 h 9091956"/>
              <a:gd name="connsiteX12" fmla="*/ 124150 w 12212133"/>
              <a:gd name="connsiteY12" fmla="*/ 4115166 h 9091956"/>
              <a:gd name="connsiteX13" fmla="*/ 761549 w 12212133"/>
              <a:gd name="connsiteY13" fmla="*/ 3355237 h 9091956"/>
              <a:gd name="connsiteX14" fmla="*/ 4212720 w 12212133"/>
              <a:gd name="connsiteY14" fmla="*/ 838329 h 9091956"/>
              <a:gd name="connsiteX15" fmla="*/ 5058771 w 12212133"/>
              <a:gd name="connsiteY15" fmla="*/ 499311 h 909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212133" h="9091956">
                <a:moveTo>
                  <a:pt x="5058771" y="499311"/>
                </a:moveTo>
                <a:cubicBezTo>
                  <a:pt x="5905174" y="227510"/>
                  <a:pt x="6744707" y="137699"/>
                  <a:pt x="7505993" y="52910"/>
                </a:cubicBezTo>
                <a:cubicBezTo>
                  <a:pt x="7791474" y="21114"/>
                  <a:pt x="8073389" y="4850"/>
                  <a:pt x="8349226" y="940"/>
                </a:cubicBezTo>
                <a:cubicBezTo>
                  <a:pt x="8441171" y="-362"/>
                  <a:pt x="8532440" y="-293"/>
                  <a:pt x="8622942" y="1032"/>
                </a:cubicBezTo>
                <a:cubicBezTo>
                  <a:pt x="9226291" y="9864"/>
                  <a:pt x="9795494" y="74480"/>
                  <a:pt x="10303018" y="160012"/>
                </a:cubicBezTo>
                <a:cubicBezTo>
                  <a:pt x="10759791" y="236993"/>
                  <a:pt x="11159467" y="361981"/>
                  <a:pt x="11534162" y="507972"/>
                </a:cubicBezTo>
                <a:lnTo>
                  <a:pt x="11597201" y="534039"/>
                </a:lnTo>
                <a:lnTo>
                  <a:pt x="12212133" y="2473722"/>
                </a:lnTo>
                <a:lnTo>
                  <a:pt x="590190" y="6158191"/>
                </a:lnTo>
                <a:lnTo>
                  <a:pt x="1520273" y="9091956"/>
                </a:lnTo>
                <a:lnTo>
                  <a:pt x="1520272" y="9091956"/>
                </a:lnTo>
                <a:lnTo>
                  <a:pt x="0" y="4296552"/>
                </a:lnTo>
                <a:lnTo>
                  <a:pt x="124150" y="4115166"/>
                </a:lnTo>
                <a:cubicBezTo>
                  <a:pt x="309072" y="3857554"/>
                  <a:pt x="518359" y="3603748"/>
                  <a:pt x="761549" y="3355237"/>
                </a:cubicBezTo>
                <a:cubicBezTo>
                  <a:pt x="1626221" y="2471640"/>
                  <a:pt x="3088645" y="1388715"/>
                  <a:pt x="4212720" y="838329"/>
                </a:cubicBezTo>
                <a:cubicBezTo>
                  <a:pt x="4493738" y="700732"/>
                  <a:pt x="4776636" y="589911"/>
                  <a:pt x="5058771" y="499311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39090" y="212468"/>
            <a:ext cx="360000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435DF8"/>
                </a:gs>
                <a:gs pos="100000">
                  <a:srgbClr val="9A52B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33286" y="211764"/>
            <a:ext cx="1713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0" scaled="1"/>
                </a:gradFill>
                <a:cs typeface="+mn-ea"/>
                <a:sym typeface="+mn-lt"/>
              </a:rPr>
              <a:t>LOGO</a:t>
            </a:r>
            <a:endParaRPr lang="zh-CN" altLang="en-US" sz="3200" b="1" dirty="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5900" y="2423474"/>
            <a:ext cx="55542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800" dirty="0">
                <a:gradFill flip="none" rotWithShape="1">
                  <a:gsLst>
                    <a:gs pos="100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感谢聆听</a:t>
            </a:r>
            <a:endParaRPr lang="en-US" altLang="zh-CN" sz="5800" dirty="0">
              <a:gradFill flip="none" rotWithShape="1">
                <a:gsLst>
                  <a:gs pos="100000">
                    <a:srgbClr val="9A52B6"/>
                  </a:gs>
                  <a:gs pos="0">
                    <a:srgbClr val="435DF8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  <a:p>
            <a:pPr algn="ctr"/>
            <a:r>
              <a:rPr lang="en-US" altLang="zh-CN" sz="1400" dirty="0">
                <a:gradFill flip="none" rotWithShape="1">
                  <a:gsLst>
                    <a:gs pos="100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THANKS FOR LISTENING</a:t>
            </a:r>
            <a:endParaRPr lang="en-US" altLang="zh-CN" sz="1400" dirty="0">
              <a:gradFill flip="none" rotWithShape="1">
                <a:gsLst>
                  <a:gs pos="100000">
                    <a:srgbClr val="9A52B6"/>
                  </a:gs>
                  <a:gs pos="0">
                    <a:srgbClr val="435DF8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2" name="任意多边形: 形状 11" hidden="1"/>
          <p:cNvSpPr/>
          <p:nvPr/>
        </p:nvSpPr>
        <p:spPr>
          <a:xfrm rot="1055401">
            <a:off x="-1539499" y="3996793"/>
            <a:ext cx="14546571" cy="9462718"/>
          </a:xfrm>
          <a:custGeom>
            <a:avLst/>
            <a:gdLst>
              <a:gd name="connsiteX0" fmla="*/ 6179182 w 14546571"/>
              <a:gd name="connsiteY0" fmla="*/ 499311 h 9462718"/>
              <a:gd name="connsiteX1" fmla="*/ 8626404 w 14546571"/>
              <a:gd name="connsiteY1" fmla="*/ 52910 h 9462718"/>
              <a:gd name="connsiteX2" fmla="*/ 9469637 w 14546571"/>
              <a:gd name="connsiteY2" fmla="*/ 940 h 9462718"/>
              <a:gd name="connsiteX3" fmla="*/ 9743353 w 14546571"/>
              <a:gd name="connsiteY3" fmla="*/ 1032 h 9462718"/>
              <a:gd name="connsiteX4" fmla="*/ 11423429 w 14546571"/>
              <a:gd name="connsiteY4" fmla="*/ 160012 h 9462718"/>
              <a:gd name="connsiteX5" fmla="*/ 13022133 w 14546571"/>
              <a:gd name="connsiteY5" fmla="*/ 659964 h 9462718"/>
              <a:gd name="connsiteX6" fmla="*/ 13046755 w 14546571"/>
              <a:gd name="connsiteY6" fmla="*/ 671025 h 9462718"/>
              <a:gd name="connsiteX7" fmla="*/ 13046755 w 14546571"/>
              <a:gd name="connsiteY7" fmla="*/ 685979 h 9462718"/>
              <a:gd name="connsiteX8" fmla="*/ 13075386 w 14546571"/>
              <a:gd name="connsiteY8" fmla="*/ 676902 h 9462718"/>
              <a:gd name="connsiteX9" fmla="*/ 14546571 w 14546571"/>
              <a:gd name="connsiteY9" fmla="*/ 5317469 h 9462718"/>
              <a:gd name="connsiteX10" fmla="*/ 1471185 w 14546571"/>
              <a:gd name="connsiteY10" fmla="*/ 9462718 h 9462718"/>
              <a:gd name="connsiteX11" fmla="*/ 0 w 14546571"/>
              <a:gd name="connsiteY11" fmla="*/ 4822151 h 9462718"/>
              <a:gd name="connsiteX12" fmla="*/ 986181 w 14546571"/>
              <a:gd name="connsiteY12" fmla="*/ 4509505 h 9462718"/>
              <a:gd name="connsiteX13" fmla="*/ 1067408 w 14546571"/>
              <a:gd name="connsiteY13" fmla="*/ 4373991 h 9462718"/>
              <a:gd name="connsiteX14" fmla="*/ 1881959 w 14546571"/>
              <a:gd name="connsiteY14" fmla="*/ 3355237 h 9462718"/>
              <a:gd name="connsiteX15" fmla="*/ 5333131 w 14546571"/>
              <a:gd name="connsiteY15" fmla="*/ 838329 h 9462718"/>
              <a:gd name="connsiteX16" fmla="*/ 6179182 w 14546571"/>
              <a:gd name="connsiteY16" fmla="*/ 499311 h 946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546571" h="9462718">
                <a:moveTo>
                  <a:pt x="6179182" y="499311"/>
                </a:moveTo>
                <a:cubicBezTo>
                  <a:pt x="7025585" y="227510"/>
                  <a:pt x="7865118" y="137699"/>
                  <a:pt x="8626404" y="52910"/>
                </a:cubicBezTo>
                <a:cubicBezTo>
                  <a:pt x="8911885" y="21114"/>
                  <a:pt x="9193800" y="4850"/>
                  <a:pt x="9469637" y="940"/>
                </a:cubicBezTo>
                <a:cubicBezTo>
                  <a:pt x="9561582" y="-362"/>
                  <a:pt x="9652851" y="-293"/>
                  <a:pt x="9743353" y="1032"/>
                </a:cubicBezTo>
                <a:cubicBezTo>
                  <a:pt x="10346702" y="9864"/>
                  <a:pt x="10915905" y="74480"/>
                  <a:pt x="11423429" y="160012"/>
                </a:cubicBezTo>
                <a:cubicBezTo>
                  <a:pt x="12032459" y="262653"/>
                  <a:pt x="12539984" y="450640"/>
                  <a:pt x="13022133" y="659964"/>
                </a:cubicBezTo>
                <a:lnTo>
                  <a:pt x="13046755" y="671025"/>
                </a:lnTo>
                <a:lnTo>
                  <a:pt x="13046755" y="685979"/>
                </a:lnTo>
                <a:lnTo>
                  <a:pt x="13075386" y="676902"/>
                </a:lnTo>
                <a:lnTo>
                  <a:pt x="14546571" y="5317469"/>
                </a:lnTo>
                <a:lnTo>
                  <a:pt x="1471185" y="9462718"/>
                </a:lnTo>
                <a:lnTo>
                  <a:pt x="0" y="4822151"/>
                </a:lnTo>
                <a:lnTo>
                  <a:pt x="986181" y="4509505"/>
                </a:lnTo>
                <a:lnTo>
                  <a:pt x="1067408" y="4373991"/>
                </a:lnTo>
                <a:cubicBezTo>
                  <a:pt x="1293724" y="4027346"/>
                  <a:pt x="1557707" y="3686585"/>
                  <a:pt x="1881959" y="3355237"/>
                </a:cubicBezTo>
                <a:cubicBezTo>
                  <a:pt x="2746632" y="2471640"/>
                  <a:pt x="4209055" y="1388715"/>
                  <a:pt x="5333131" y="838329"/>
                </a:cubicBezTo>
                <a:cubicBezTo>
                  <a:pt x="5614149" y="700732"/>
                  <a:pt x="5897047" y="589911"/>
                  <a:pt x="6179182" y="499311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936915" y="2155402"/>
            <a:ext cx="4318169" cy="1634874"/>
            <a:chOff x="5769913" y="3331993"/>
            <a:chExt cx="5824530" cy="2023648"/>
          </a:xfrm>
        </p:grpSpPr>
        <p:grpSp>
          <p:nvGrpSpPr>
            <p:cNvPr id="14" name="组合 13"/>
            <p:cNvGrpSpPr/>
            <p:nvPr/>
          </p:nvGrpSpPr>
          <p:grpSpPr>
            <a:xfrm>
              <a:off x="5769913" y="3331993"/>
              <a:ext cx="234827" cy="215710"/>
              <a:chOff x="5602710" y="3035129"/>
              <a:chExt cx="234827" cy="215710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V="1">
                <a:off x="5720123" y="3035129"/>
                <a:ext cx="0" cy="21571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602710" y="3142984"/>
                <a:ext cx="234827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5887326" y="3439849"/>
              <a:ext cx="5707117" cy="1915792"/>
              <a:chOff x="5887326" y="3439849"/>
              <a:chExt cx="5707117" cy="1915792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090780" y="3439849"/>
                <a:ext cx="5503663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887326" y="5355641"/>
                <a:ext cx="5707117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5887326" y="3629413"/>
                <a:ext cx="0" cy="1726227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11594443" y="3439849"/>
                <a:ext cx="0" cy="1915792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任意多边形: 形状 29"/>
          <p:cNvSpPr/>
          <p:nvPr/>
        </p:nvSpPr>
        <p:spPr>
          <a:xfrm rot="1055401">
            <a:off x="-361021" y="3715750"/>
            <a:ext cx="12212133" cy="9091956"/>
          </a:xfrm>
          <a:custGeom>
            <a:avLst/>
            <a:gdLst>
              <a:gd name="connsiteX0" fmla="*/ 5058771 w 12212133"/>
              <a:gd name="connsiteY0" fmla="*/ 499311 h 9091956"/>
              <a:gd name="connsiteX1" fmla="*/ 7505993 w 12212133"/>
              <a:gd name="connsiteY1" fmla="*/ 52910 h 9091956"/>
              <a:gd name="connsiteX2" fmla="*/ 8349226 w 12212133"/>
              <a:gd name="connsiteY2" fmla="*/ 940 h 9091956"/>
              <a:gd name="connsiteX3" fmla="*/ 8622942 w 12212133"/>
              <a:gd name="connsiteY3" fmla="*/ 1032 h 9091956"/>
              <a:gd name="connsiteX4" fmla="*/ 10303018 w 12212133"/>
              <a:gd name="connsiteY4" fmla="*/ 160012 h 9091956"/>
              <a:gd name="connsiteX5" fmla="*/ 11534162 w 12212133"/>
              <a:gd name="connsiteY5" fmla="*/ 507972 h 9091956"/>
              <a:gd name="connsiteX6" fmla="*/ 11597201 w 12212133"/>
              <a:gd name="connsiteY6" fmla="*/ 534039 h 9091956"/>
              <a:gd name="connsiteX7" fmla="*/ 12212133 w 12212133"/>
              <a:gd name="connsiteY7" fmla="*/ 2473722 h 9091956"/>
              <a:gd name="connsiteX8" fmla="*/ 590190 w 12212133"/>
              <a:gd name="connsiteY8" fmla="*/ 6158191 h 9091956"/>
              <a:gd name="connsiteX9" fmla="*/ 1520273 w 12212133"/>
              <a:gd name="connsiteY9" fmla="*/ 9091956 h 9091956"/>
              <a:gd name="connsiteX10" fmla="*/ 1520272 w 12212133"/>
              <a:gd name="connsiteY10" fmla="*/ 9091956 h 9091956"/>
              <a:gd name="connsiteX11" fmla="*/ 0 w 12212133"/>
              <a:gd name="connsiteY11" fmla="*/ 4296552 h 9091956"/>
              <a:gd name="connsiteX12" fmla="*/ 124150 w 12212133"/>
              <a:gd name="connsiteY12" fmla="*/ 4115166 h 9091956"/>
              <a:gd name="connsiteX13" fmla="*/ 761549 w 12212133"/>
              <a:gd name="connsiteY13" fmla="*/ 3355237 h 9091956"/>
              <a:gd name="connsiteX14" fmla="*/ 4212720 w 12212133"/>
              <a:gd name="connsiteY14" fmla="*/ 838329 h 9091956"/>
              <a:gd name="connsiteX15" fmla="*/ 5058771 w 12212133"/>
              <a:gd name="connsiteY15" fmla="*/ 499311 h 909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212133" h="9091956">
                <a:moveTo>
                  <a:pt x="5058771" y="499311"/>
                </a:moveTo>
                <a:cubicBezTo>
                  <a:pt x="5905174" y="227510"/>
                  <a:pt x="6744707" y="137699"/>
                  <a:pt x="7505993" y="52910"/>
                </a:cubicBezTo>
                <a:cubicBezTo>
                  <a:pt x="7791474" y="21114"/>
                  <a:pt x="8073389" y="4850"/>
                  <a:pt x="8349226" y="940"/>
                </a:cubicBezTo>
                <a:cubicBezTo>
                  <a:pt x="8441171" y="-362"/>
                  <a:pt x="8532440" y="-293"/>
                  <a:pt x="8622942" y="1032"/>
                </a:cubicBezTo>
                <a:cubicBezTo>
                  <a:pt x="9226291" y="9864"/>
                  <a:pt x="9795494" y="74480"/>
                  <a:pt x="10303018" y="160012"/>
                </a:cubicBezTo>
                <a:cubicBezTo>
                  <a:pt x="10759791" y="236993"/>
                  <a:pt x="11159467" y="361981"/>
                  <a:pt x="11534162" y="507972"/>
                </a:cubicBezTo>
                <a:lnTo>
                  <a:pt x="11597201" y="534039"/>
                </a:lnTo>
                <a:lnTo>
                  <a:pt x="12212133" y="2473722"/>
                </a:lnTo>
                <a:lnTo>
                  <a:pt x="590190" y="6158191"/>
                </a:lnTo>
                <a:lnTo>
                  <a:pt x="1520273" y="9091956"/>
                </a:lnTo>
                <a:lnTo>
                  <a:pt x="1520272" y="9091956"/>
                </a:lnTo>
                <a:lnTo>
                  <a:pt x="0" y="4296552"/>
                </a:lnTo>
                <a:lnTo>
                  <a:pt x="124150" y="4115166"/>
                </a:lnTo>
                <a:cubicBezTo>
                  <a:pt x="309072" y="3857554"/>
                  <a:pt x="518359" y="3603748"/>
                  <a:pt x="761549" y="3355237"/>
                </a:cubicBezTo>
                <a:cubicBezTo>
                  <a:pt x="1626221" y="2471640"/>
                  <a:pt x="3088645" y="1388715"/>
                  <a:pt x="4212720" y="838329"/>
                </a:cubicBezTo>
                <a:cubicBezTo>
                  <a:pt x="4493738" y="700732"/>
                  <a:pt x="4776636" y="589911"/>
                  <a:pt x="5058771" y="499311"/>
                </a:cubicBezTo>
                <a:close/>
              </a:path>
            </a:pathLst>
          </a:custGeom>
          <a:gradFill>
            <a:gsLst>
              <a:gs pos="0">
                <a:srgbClr val="435DF8"/>
              </a:gs>
              <a:gs pos="50000">
                <a:srgbClr val="9A52B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: 圆角 31"/>
          <p:cNvSpPr/>
          <p:nvPr/>
        </p:nvSpPr>
        <p:spPr>
          <a:xfrm rot="-2700000">
            <a:off x="3070453" y="466643"/>
            <a:ext cx="183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: 圆角 32"/>
          <p:cNvSpPr/>
          <p:nvPr/>
        </p:nvSpPr>
        <p:spPr>
          <a:xfrm rot="-2700000">
            <a:off x="2005797" y="1244744"/>
            <a:ext cx="877880" cy="860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>
                  <a:alpha val="0"/>
                </a:srgbClr>
              </a:gs>
              <a:gs pos="0">
                <a:srgbClr val="435DF8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-2700000">
            <a:off x="10798489" y="2263072"/>
            <a:ext cx="677462" cy="664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>
                  <a:alpha val="0"/>
                </a:srgbClr>
              </a:gs>
              <a:gs pos="0">
                <a:srgbClr val="435DF8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: 圆角 34"/>
          <p:cNvSpPr/>
          <p:nvPr/>
        </p:nvSpPr>
        <p:spPr>
          <a:xfrm rot="-2700000">
            <a:off x="9300097" y="-237483"/>
            <a:ext cx="183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: 圆角 35"/>
          <p:cNvSpPr/>
          <p:nvPr/>
        </p:nvSpPr>
        <p:spPr>
          <a:xfrm rot="-2700000">
            <a:off x="8587333" y="53676"/>
            <a:ext cx="183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2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20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23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3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4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23000" fill="hold" grpId="0" nodeType="withEffect" nodePh="1" p14:presetBounceEnd="71000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2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7" dur="2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8" dur="2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0000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accel="1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accel="1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accel="10000" fill="hold" grpId="0" nodeType="withEffect" p14:presetBounceEnd="6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43" dur="1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44" dur="1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10000" fill="hold" grpId="0" nodeType="withEffect" p14:presetBounceEnd="69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47" dur="1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48" dur="1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4" grpId="0"/>
          <p:bldP spid="9" grpId="0"/>
          <p:bldP spid="30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2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20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23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23000" fill="hold" grpId="0" nodeType="withEffect" nodePh="1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2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accel="1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1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4" grpId="0"/>
          <p:bldP spid="9" grpId="0"/>
          <p:bldP spid="30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/>
          <p:cNvSpPr/>
          <p:nvPr/>
        </p:nvSpPr>
        <p:spPr>
          <a:xfrm>
            <a:off x="0" y="0"/>
            <a:ext cx="5536427" cy="6968349"/>
          </a:xfrm>
          <a:custGeom>
            <a:avLst/>
            <a:gdLst>
              <a:gd name="connsiteX0" fmla="*/ 4913456 w 5536427"/>
              <a:gd name="connsiteY0" fmla="*/ 4079326 h 6857998"/>
              <a:gd name="connsiteX1" fmla="*/ 4941814 w 5536427"/>
              <a:gd name="connsiteY1" fmla="*/ 4144199 h 6857998"/>
              <a:gd name="connsiteX2" fmla="*/ 5473947 w 5536427"/>
              <a:gd name="connsiteY2" fmla="*/ 5571031 h 6857998"/>
              <a:gd name="connsiteX3" fmla="*/ 5301942 w 5536427"/>
              <a:gd name="connsiteY3" fmla="*/ 6773366 h 6857998"/>
              <a:gd name="connsiteX4" fmla="*/ 5218116 w 5536427"/>
              <a:gd name="connsiteY4" fmla="*/ 6857998 h 6857998"/>
              <a:gd name="connsiteX5" fmla="*/ 5088617 w 5536427"/>
              <a:gd name="connsiteY5" fmla="*/ 6857998 h 6857998"/>
              <a:gd name="connsiteX6" fmla="*/ 0 w 5536427"/>
              <a:gd name="connsiteY6" fmla="*/ 0 h 6857998"/>
              <a:gd name="connsiteX7" fmla="*/ 4609480 w 5536427"/>
              <a:gd name="connsiteY7" fmla="*/ 0 h 6857998"/>
              <a:gd name="connsiteX8" fmla="*/ 4496591 w 5536427"/>
              <a:gd name="connsiteY8" fmla="*/ 86813 h 6857998"/>
              <a:gd name="connsiteX9" fmla="*/ 3944691 w 5536427"/>
              <a:gd name="connsiteY9" fmla="*/ 1539658 h 6857998"/>
              <a:gd name="connsiteX10" fmla="*/ 4816415 w 5536427"/>
              <a:gd name="connsiteY10" fmla="*/ 3857330 h 6857998"/>
              <a:gd name="connsiteX11" fmla="*/ 4913455 w 5536427"/>
              <a:gd name="connsiteY11" fmla="*/ 4079326 h 6857998"/>
              <a:gd name="connsiteX12" fmla="*/ 5088616 w 5536427"/>
              <a:gd name="connsiteY12" fmla="*/ 6857998 h 6857998"/>
              <a:gd name="connsiteX13" fmla="*/ 0 w 5536427"/>
              <a:gd name="connsiteY1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36427" h="6857998">
                <a:moveTo>
                  <a:pt x="4913456" y="4079326"/>
                </a:moveTo>
                <a:lnTo>
                  <a:pt x="4941814" y="4144199"/>
                </a:lnTo>
                <a:cubicBezTo>
                  <a:pt x="5188197" y="4711378"/>
                  <a:pt x="5402017" y="5231737"/>
                  <a:pt x="5473947" y="5571031"/>
                </a:cubicBezTo>
                <a:cubicBezTo>
                  <a:pt x="5617808" y="6249618"/>
                  <a:pt x="5493407" y="6557794"/>
                  <a:pt x="5301942" y="6773366"/>
                </a:cubicBezTo>
                <a:lnTo>
                  <a:pt x="5218116" y="6857998"/>
                </a:lnTo>
                <a:lnTo>
                  <a:pt x="5088617" y="6857998"/>
                </a:lnTo>
                <a:close/>
                <a:moveTo>
                  <a:pt x="0" y="0"/>
                </a:moveTo>
                <a:lnTo>
                  <a:pt x="4609480" y="0"/>
                </a:lnTo>
                <a:lnTo>
                  <a:pt x="4496591" y="86813"/>
                </a:lnTo>
                <a:cubicBezTo>
                  <a:pt x="4134082" y="375113"/>
                  <a:pt x="3825136" y="722208"/>
                  <a:pt x="3944691" y="1539658"/>
                </a:cubicBezTo>
                <a:cubicBezTo>
                  <a:pt x="4021548" y="2065162"/>
                  <a:pt x="4435115" y="2988746"/>
                  <a:pt x="4816415" y="3857330"/>
                </a:cubicBezTo>
                <a:lnTo>
                  <a:pt x="4913455" y="4079326"/>
                </a:lnTo>
                <a:lnTo>
                  <a:pt x="5088616" y="6857998"/>
                </a:lnTo>
                <a:lnTo>
                  <a:pt x="0" y="6857998"/>
                </a:lnTo>
                <a:close/>
              </a:path>
            </a:pathLst>
          </a:custGeom>
          <a:gradFill flip="none" rotWithShape="1">
            <a:gsLst>
              <a:gs pos="0">
                <a:srgbClr val="435DF8"/>
              </a:gs>
              <a:gs pos="100000">
                <a:srgbClr val="9A52B6">
                  <a:alpha val="91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686845" y="3410719"/>
            <a:ext cx="5113399" cy="5113399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435DF8">
                    <a:alpha val="50000"/>
                  </a:srgbClr>
                </a:gs>
                <a:gs pos="100000">
                  <a:srgbClr val="9A52B6">
                    <a:alpha val="50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b="1" dirty="0">
              <a:cs typeface="+mn-ea"/>
              <a:sym typeface="+mn-lt"/>
            </a:endParaRPr>
          </a:p>
        </p:txBody>
      </p:sp>
      <p:sp>
        <p:nvSpPr>
          <p:cNvPr id="61" name="任意多边形: 形状 60"/>
          <p:cNvSpPr/>
          <p:nvPr/>
        </p:nvSpPr>
        <p:spPr>
          <a:xfrm>
            <a:off x="4609480" y="-34344"/>
            <a:ext cx="46824" cy="34344"/>
          </a:xfrm>
          <a:custGeom>
            <a:avLst/>
            <a:gdLst>
              <a:gd name="connsiteX0" fmla="*/ 44659 w 46824"/>
              <a:gd name="connsiteY0" fmla="*/ 0 h 34344"/>
              <a:gd name="connsiteX1" fmla="*/ 46824 w 46824"/>
              <a:gd name="connsiteY1" fmla="*/ 34344 h 34344"/>
              <a:gd name="connsiteX2" fmla="*/ 0 w 46824"/>
              <a:gd name="connsiteY2" fmla="*/ 34344 h 34344"/>
              <a:gd name="connsiteX3" fmla="*/ 44659 w 46824"/>
              <a:gd name="connsiteY3" fmla="*/ 0 h 3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24" h="34344">
                <a:moveTo>
                  <a:pt x="44659" y="0"/>
                </a:moveTo>
                <a:lnTo>
                  <a:pt x="46824" y="34344"/>
                </a:lnTo>
                <a:lnTo>
                  <a:pt x="0" y="34344"/>
                </a:lnTo>
                <a:lnTo>
                  <a:pt x="4465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: 形状 57"/>
          <p:cNvSpPr/>
          <p:nvPr/>
        </p:nvSpPr>
        <p:spPr>
          <a:xfrm>
            <a:off x="5088617" y="6857999"/>
            <a:ext cx="129499" cy="110361"/>
          </a:xfrm>
          <a:custGeom>
            <a:avLst/>
            <a:gdLst>
              <a:gd name="connsiteX0" fmla="*/ 0 w 129499"/>
              <a:gd name="connsiteY0" fmla="*/ 0 h 110361"/>
              <a:gd name="connsiteX1" fmla="*/ 129499 w 129499"/>
              <a:gd name="connsiteY1" fmla="*/ 0 h 110361"/>
              <a:gd name="connsiteX2" fmla="*/ 112935 w 129499"/>
              <a:gd name="connsiteY2" fmla="*/ 16723 h 110361"/>
              <a:gd name="connsiteX3" fmla="*/ 6957 w 129499"/>
              <a:gd name="connsiteY3" fmla="*/ 110361 h 110361"/>
              <a:gd name="connsiteX4" fmla="*/ 0 w 129499"/>
              <a:gd name="connsiteY4" fmla="*/ 0 h 11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499" h="110361">
                <a:moveTo>
                  <a:pt x="0" y="0"/>
                </a:moveTo>
                <a:lnTo>
                  <a:pt x="129499" y="0"/>
                </a:lnTo>
                <a:lnTo>
                  <a:pt x="112935" y="16723"/>
                </a:lnTo>
                <a:cubicBezTo>
                  <a:pt x="78231" y="48793"/>
                  <a:pt x="42594" y="79577"/>
                  <a:pt x="6957" y="11036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386009" y="2580006"/>
            <a:ext cx="20793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70096" y="2828836"/>
            <a:ext cx="5707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435DF8"/>
                </a:solidFill>
                <a:cs typeface="+mn-ea"/>
                <a:sym typeface="+mn-lt"/>
              </a:rPr>
              <a:t>工作概述</a:t>
            </a:r>
            <a:endParaRPr lang="en-US" altLang="zh-CN" sz="4400" dirty="0">
              <a:solidFill>
                <a:srgbClr val="435DF8"/>
              </a:solidFill>
              <a:cs typeface="+mn-ea"/>
              <a:sym typeface="+mn-lt"/>
            </a:endParaRPr>
          </a:p>
          <a:p>
            <a:r>
              <a:rPr lang="en-US" altLang="zh-CN" sz="2800" dirty="0">
                <a:solidFill>
                  <a:srgbClr val="435DF8"/>
                </a:solidFill>
                <a:cs typeface="+mn-ea"/>
                <a:sym typeface="+mn-lt"/>
              </a:rPr>
              <a:t>Summary of work</a:t>
            </a:r>
            <a:endParaRPr lang="zh-CN" altLang="en-US" sz="4800" dirty="0">
              <a:solidFill>
                <a:srgbClr val="435DF8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36427" y="2347710"/>
            <a:ext cx="5824530" cy="2039166"/>
            <a:chOff x="5536427" y="2347710"/>
            <a:chExt cx="5824530" cy="203916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536427" y="2465125"/>
              <a:ext cx="5501920" cy="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536427" y="4386875"/>
              <a:ext cx="5707117" cy="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5536427" y="4134875"/>
              <a:ext cx="0" cy="25200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>
              <a:off x="11126130" y="2347710"/>
              <a:ext cx="234827" cy="234827"/>
              <a:chOff x="5602710" y="3016900"/>
              <a:chExt cx="234827" cy="234827"/>
            </a:xfrm>
          </p:grpSpPr>
          <p:cxnSp>
            <p:nvCxnSpPr>
              <p:cNvPr id="8" name="直接连接符 7"/>
              <p:cNvCxnSpPr/>
              <p:nvPr/>
            </p:nvCxnSpPr>
            <p:spPr>
              <a:xfrm flipV="1">
                <a:off x="5720123" y="3016900"/>
                <a:ext cx="0" cy="234827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5602710" y="3134313"/>
                <a:ext cx="234827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 flipV="1">
              <a:off x="11243544" y="2668663"/>
              <a:ext cx="0" cy="1718213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5536427" y="2465124"/>
              <a:ext cx="0" cy="25200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314916" y="2465123"/>
            <a:ext cx="2204196" cy="1921752"/>
            <a:chOff x="1314916" y="2465123"/>
            <a:chExt cx="2204196" cy="19217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1314916" y="2465123"/>
              <a:ext cx="2204196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314916" y="4386873"/>
              <a:ext cx="2204196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3519112" y="4134875"/>
              <a:ext cx="0" cy="25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3519112" y="2465124"/>
              <a:ext cx="0" cy="25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1314916" y="2465124"/>
              <a:ext cx="0" cy="1921749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: 圆角 23"/>
          <p:cNvSpPr/>
          <p:nvPr/>
        </p:nvSpPr>
        <p:spPr>
          <a:xfrm rot="-2700000">
            <a:off x="10939007" y="14015"/>
            <a:ext cx="1188641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 rot="-2700000">
            <a:off x="10289289" y="202838"/>
            <a:ext cx="183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 rot="-2700000">
            <a:off x="10320921" y="-140469"/>
            <a:ext cx="1620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1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0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31" grpId="0" animBg="1"/>
          <p:bldP spid="65" grpId="0"/>
          <p:bldP spid="16" grpId="0"/>
          <p:bldP spid="24" grpId="0" animBg="1"/>
          <p:bldP spid="28" grpId="0" animBg="1"/>
          <p:bldP spid="2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1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0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31" grpId="0" animBg="1"/>
          <p:bldP spid="65" grpId="0"/>
          <p:bldP spid="16" grpId="0"/>
          <p:bldP spid="24" grpId="0" animBg="1"/>
          <p:bldP spid="28" grpId="0" animBg="1"/>
          <p:bldP spid="29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-166532" y="-728924"/>
            <a:ext cx="2351050" cy="2351050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435DF8">
                    <a:alpha val="50000"/>
                  </a:srgbClr>
                </a:gs>
                <a:gs pos="100000">
                  <a:srgbClr val="9A52B6">
                    <a:alpha val="50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b="1" dirty="0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3972910"/>
            <a:ext cx="12192000" cy="2885090"/>
          </a:xfrm>
          <a:prstGeom prst="rect">
            <a:avLst/>
          </a:prstGeom>
          <a:gradFill>
            <a:gsLst>
              <a:gs pos="0">
                <a:srgbClr val="435DF8"/>
              </a:gs>
              <a:gs pos="100000">
                <a:srgbClr val="9A52B6">
                  <a:alpha val="91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58568" y="1755773"/>
            <a:ext cx="55153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，内容请简洁，尽量生动，将你需要表达的意思表述清楚，不宜冗长，控制好字数，与设计排版相符合，保持美观大方。在这里添加你的详细小段落文本内容，与标题相关并符合整体语言风格内容请简洁，尽量生动，将你需要表达的意思表述清楚，不宜冗长，控制好字数，与设计排版相符合，保持美观大方。在这里添加你的详细小段落文本内容，与标题相关并符合整体语言风格内容请简洁，尽量生动。</a:t>
            </a:r>
            <a:endParaRPr lang="zh-CN" altLang="en-US" sz="1200" dirty="0">
              <a:cs typeface="+mn-ea"/>
              <a:sym typeface="+mn-lt"/>
            </a:endParaRPr>
          </a:p>
          <a:p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058568" y="3578824"/>
            <a:ext cx="1715881" cy="2209558"/>
            <a:chOff x="6058568" y="3578824"/>
            <a:chExt cx="1715881" cy="2209558"/>
          </a:xfrm>
        </p:grpSpPr>
        <p:sp>
          <p:nvSpPr>
            <p:cNvPr id="14" name="矩形 13"/>
            <p:cNvSpPr/>
            <p:nvPr/>
          </p:nvSpPr>
          <p:spPr>
            <a:xfrm>
              <a:off x="6058568" y="3578824"/>
              <a:ext cx="1715881" cy="2209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Freeform 115"/>
            <p:cNvSpPr/>
            <p:nvPr/>
          </p:nvSpPr>
          <p:spPr>
            <a:xfrm>
              <a:off x="6709142" y="3997827"/>
              <a:ext cx="414732" cy="649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4" h="21512" extrusionOk="0">
                  <a:moveTo>
                    <a:pt x="5308" y="5165"/>
                  </a:moveTo>
                  <a:cubicBezTo>
                    <a:pt x="10983" y="5165"/>
                    <a:pt x="10983" y="5165"/>
                    <a:pt x="10983" y="5165"/>
                  </a:cubicBezTo>
                  <a:cubicBezTo>
                    <a:pt x="12814" y="2583"/>
                    <a:pt x="12814" y="2583"/>
                    <a:pt x="12814" y="2583"/>
                  </a:cubicBezTo>
                  <a:cubicBezTo>
                    <a:pt x="12264" y="1643"/>
                    <a:pt x="12264" y="1643"/>
                    <a:pt x="12264" y="1643"/>
                  </a:cubicBezTo>
                  <a:cubicBezTo>
                    <a:pt x="4027" y="1643"/>
                    <a:pt x="4027" y="1643"/>
                    <a:pt x="4027" y="1643"/>
                  </a:cubicBezTo>
                  <a:cubicBezTo>
                    <a:pt x="3478" y="2583"/>
                    <a:pt x="3478" y="2583"/>
                    <a:pt x="3478" y="2583"/>
                  </a:cubicBezTo>
                  <a:cubicBezTo>
                    <a:pt x="5308" y="5165"/>
                    <a:pt x="5308" y="5165"/>
                    <a:pt x="5308" y="5165"/>
                  </a:cubicBezTo>
                  <a:close/>
                  <a:moveTo>
                    <a:pt x="13546" y="6339"/>
                  </a:moveTo>
                  <a:cubicBezTo>
                    <a:pt x="13546" y="6339"/>
                    <a:pt x="13546" y="6339"/>
                    <a:pt x="13546" y="6339"/>
                  </a:cubicBezTo>
                  <a:cubicBezTo>
                    <a:pt x="21417" y="11270"/>
                    <a:pt x="21417" y="11270"/>
                    <a:pt x="21417" y="11270"/>
                  </a:cubicBezTo>
                  <a:cubicBezTo>
                    <a:pt x="21600" y="11504"/>
                    <a:pt x="21600" y="11739"/>
                    <a:pt x="21417" y="11974"/>
                  </a:cubicBezTo>
                  <a:cubicBezTo>
                    <a:pt x="18305" y="13970"/>
                    <a:pt x="18305" y="13970"/>
                    <a:pt x="18305" y="13970"/>
                  </a:cubicBezTo>
                  <a:cubicBezTo>
                    <a:pt x="18122" y="14087"/>
                    <a:pt x="17573" y="14087"/>
                    <a:pt x="17207" y="13970"/>
                  </a:cubicBezTo>
                  <a:cubicBezTo>
                    <a:pt x="17207" y="13852"/>
                    <a:pt x="17207" y="13852"/>
                    <a:pt x="17207" y="13852"/>
                  </a:cubicBezTo>
                  <a:cubicBezTo>
                    <a:pt x="15376" y="12678"/>
                    <a:pt x="15376" y="12678"/>
                    <a:pt x="15376" y="12678"/>
                  </a:cubicBezTo>
                  <a:cubicBezTo>
                    <a:pt x="16292" y="16083"/>
                    <a:pt x="16292" y="16083"/>
                    <a:pt x="16292" y="16083"/>
                  </a:cubicBezTo>
                  <a:cubicBezTo>
                    <a:pt x="16292" y="16435"/>
                    <a:pt x="16108" y="16670"/>
                    <a:pt x="15925" y="16904"/>
                  </a:cubicBezTo>
                  <a:cubicBezTo>
                    <a:pt x="8969" y="21248"/>
                    <a:pt x="8969" y="21248"/>
                    <a:pt x="8969" y="21248"/>
                  </a:cubicBezTo>
                  <a:cubicBezTo>
                    <a:pt x="8603" y="21600"/>
                    <a:pt x="7688" y="21600"/>
                    <a:pt x="7322" y="21248"/>
                  </a:cubicBezTo>
                  <a:cubicBezTo>
                    <a:pt x="366" y="16904"/>
                    <a:pt x="366" y="16904"/>
                    <a:pt x="366" y="16904"/>
                  </a:cubicBezTo>
                  <a:cubicBezTo>
                    <a:pt x="0" y="16670"/>
                    <a:pt x="0" y="16317"/>
                    <a:pt x="0" y="16083"/>
                  </a:cubicBezTo>
                  <a:cubicBezTo>
                    <a:pt x="2929" y="5752"/>
                    <a:pt x="2929" y="5752"/>
                    <a:pt x="2929" y="5752"/>
                  </a:cubicBezTo>
                  <a:cubicBezTo>
                    <a:pt x="915" y="2817"/>
                    <a:pt x="915" y="2817"/>
                    <a:pt x="915" y="2817"/>
                  </a:cubicBezTo>
                  <a:cubicBezTo>
                    <a:pt x="732" y="2700"/>
                    <a:pt x="732" y="2465"/>
                    <a:pt x="915" y="2230"/>
                  </a:cubicBezTo>
                  <a:cubicBezTo>
                    <a:pt x="2014" y="470"/>
                    <a:pt x="2014" y="470"/>
                    <a:pt x="2014" y="470"/>
                  </a:cubicBezTo>
                  <a:cubicBezTo>
                    <a:pt x="2197" y="235"/>
                    <a:pt x="2563" y="0"/>
                    <a:pt x="3112" y="0"/>
                  </a:cubicBezTo>
                  <a:cubicBezTo>
                    <a:pt x="13180" y="0"/>
                    <a:pt x="13180" y="0"/>
                    <a:pt x="13180" y="0"/>
                  </a:cubicBezTo>
                  <a:cubicBezTo>
                    <a:pt x="13729" y="0"/>
                    <a:pt x="14278" y="235"/>
                    <a:pt x="14461" y="587"/>
                  </a:cubicBezTo>
                  <a:cubicBezTo>
                    <a:pt x="15376" y="2230"/>
                    <a:pt x="15376" y="2230"/>
                    <a:pt x="15376" y="2230"/>
                  </a:cubicBezTo>
                  <a:cubicBezTo>
                    <a:pt x="15559" y="2465"/>
                    <a:pt x="15559" y="2700"/>
                    <a:pt x="15376" y="2817"/>
                  </a:cubicBezTo>
                  <a:cubicBezTo>
                    <a:pt x="13363" y="5752"/>
                    <a:pt x="13363" y="5752"/>
                    <a:pt x="13363" y="5752"/>
                  </a:cubicBezTo>
                  <a:cubicBezTo>
                    <a:pt x="13546" y="6339"/>
                    <a:pt x="13546" y="6339"/>
                    <a:pt x="13546" y="6339"/>
                  </a:cubicBezTo>
                  <a:close/>
                  <a:moveTo>
                    <a:pt x="10983" y="6104"/>
                  </a:moveTo>
                  <a:cubicBezTo>
                    <a:pt x="10983" y="6104"/>
                    <a:pt x="10983" y="6104"/>
                    <a:pt x="10983" y="6104"/>
                  </a:cubicBezTo>
                  <a:cubicBezTo>
                    <a:pt x="5308" y="6104"/>
                    <a:pt x="5308" y="6104"/>
                    <a:pt x="5308" y="6104"/>
                  </a:cubicBezTo>
                  <a:cubicBezTo>
                    <a:pt x="2746" y="15965"/>
                    <a:pt x="2746" y="15965"/>
                    <a:pt x="2746" y="15965"/>
                  </a:cubicBezTo>
                  <a:cubicBezTo>
                    <a:pt x="8237" y="19487"/>
                    <a:pt x="8237" y="19487"/>
                    <a:pt x="8237" y="19487"/>
                  </a:cubicBezTo>
                  <a:cubicBezTo>
                    <a:pt x="13546" y="15965"/>
                    <a:pt x="13546" y="15965"/>
                    <a:pt x="13546" y="15965"/>
                  </a:cubicBezTo>
                  <a:cubicBezTo>
                    <a:pt x="10983" y="6104"/>
                    <a:pt x="10983" y="6104"/>
                    <a:pt x="10983" y="6104"/>
                  </a:cubicBezTo>
                  <a:close/>
                  <a:moveTo>
                    <a:pt x="14095" y="7983"/>
                  </a:moveTo>
                  <a:cubicBezTo>
                    <a:pt x="14095" y="7983"/>
                    <a:pt x="14095" y="7983"/>
                    <a:pt x="14095" y="7983"/>
                  </a:cubicBezTo>
                  <a:cubicBezTo>
                    <a:pt x="14827" y="11035"/>
                    <a:pt x="14827" y="11035"/>
                    <a:pt x="14827" y="11035"/>
                  </a:cubicBezTo>
                  <a:cubicBezTo>
                    <a:pt x="17756" y="12913"/>
                    <a:pt x="17756" y="12913"/>
                    <a:pt x="17756" y="12913"/>
                  </a:cubicBezTo>
                  <a:cubicBezTo>
                    <a:pt x="19769" y="11622"/>
                    <a:pt x="19769" y="11622"/>
                    <a:pt x="19769" y="11622"/>
                  </a:cubicBezTo>
                  <a:cubicBezTo>
                    <a:pt x="14095" y="7983"/>
                    <a:pt x="14095" y="7983"/>
                    <a:pt x="14095" y="7983"/>
                  </a:cubicBezTo>
                  <a:close/>
                </a:path>
              </a:pathLst>
            </a:custGeom>
            <a:gradFill>
              <a:gsLst>
                <a:gs pos="0">
                  <a:srgbClr val="435DF8"/>
                </a:gs>
                <a:gs pos="100000">
                  <a:srgbClr val="9A52B6">
                    <a:alpha val="91000"/>
                  </a:srgbClr>
                </a:gs>
              </a:gsLst>
              <a:lin ang="2700000" scaled="1"/>
            </a:gradFill>
            <a:ln w="12700">
              <a:miter lim="400000"/>
            </a:ln>
          </p:spPr>
          <p:txBody>
            <a:bodyPr tIns="91439" bIns="91439"/>
            <a:lstStyle/>
            <a:p>
              <a:pPr>
                <a:defRPr>
                  <a:latin typeface="+mj-lt"/>
                  <a:ea typeface="+mj-ea"/>
                  <a:cs typeface="+mj-cs"/>
                  <a:sym typeface="Calibri" panose="020F0502020204030204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70022" y="4703994"/>
              <a:ext cx="14929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91234" y="5080496"/>
            <a:ext cx="4463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输入   标题文字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13032" y="1622392"/>
            <a:ext cx="5419554" cy="3249153"/>
            <a:chOff x="413032" y="1622392"/>
            <a:chExt cx="5419554" cy="324915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screen"/>
            <a:srcRect t="-556" b="-1"/>
            <a:stretch>
              <a:fillRect/>
            </a:stretch>
          </p:blipFill>
          <p:spPr>
            <a:xfrm>
              <a:off x="1008993" y="1781503"/>
              <a:ext cx="4225160" cy="2730869"/>
            </a:xfrm>
            <a:prstGeom prst="rect">
              <a:avLst/>
            </a:prstGeom>
          </p:spPr>
        </p:pic>
        <p:pic>
          <p:nvPicPr>
            <p:cNvPr id="12" name="Picture 5" descr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3032" y="1622392"/>
              <a:ext cx="5419554" cy="3249153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sp>
        <p:nvSpPr>
          <p:cNvPr id="38" name="矩形: 圆角 37"/>
          <p:cNvSpPr/>
          <p:nvPr/>
        </p:nvSpPr>
        <p:spPr>
          <a:xfrm rot="-2700000">
            <a:off x="10289289" y="202838"/>
            <a:ext cx="183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858058" y="3578824"/>
            <a:ext cx="1715881" cy="2209558"/>
            <a:chOff x="9858058" y="3578824"/>
            <a:chExt cx="1715881" cy="2209558"/>
          </a:xfrm>
        </p:grpSpPr>
        <p:sp>
          <p:nvSpPr>
            <p:cNvPr id="29" name="矩形 28"/>
            <p:cNvSpPr/>
            <p:nvPr/>
          </p:nvSpPr>
          <p:spPr>
            <a:xfrm>
              <a:off x="9858058" y="3578824"/>
              <a:ext cx="1715881" cy="2209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969512" y="4703994"/>
              <a:ext cx="14929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40" name="Freeform 342"/>
            <p:cNvSpPr/>
            <p:nvPr/>
          </p:nvSpPr>
          <p:spPr>
            <a:xfrm>
              <a:off x="10469807" y="4094330"/>
              <a:ext cx="492382" cy="449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6" y="0"/>
                  </a:moveTo>
                  <a:cubicBezTo>
                    <a:pt x="826" y="0"/>
                    <a:pt x="826" y="0"/>
                    <a:pt x="826" y="0"/>
                  </a:cubicBezTo>
                  <a:cubicBezTo>
                    <a:pt x="20774" y="0"/>
                    <a:pt x="20774" y="0"/>
                    <a:pt x="20774" y="0"/>
                  </a:cubicBezTo>
                  <a:cubicBezTo>
                    <a:pt x="21246" y="0"/>
                    <a:pt x="21600" y="388"/>
                    <a:pt x="21600" y="905"/>
                  </a:cubicBezTo>
                  <a:cubicBezTo>
                    <a:pt x="21600" y="905"/>
                    <a:pt x="21600" y="905"/>
                    <a:pt x="21600" y="905"/>
                  </a:cubicBezTo>
                  <a:cubicBezTo>
                    <a:pt x="21600" y="20695"/>
                    <a:pt x="21600" y="20695"/>
                    <a:pt x="21600" y="20695"/>
                  </a:cubicBezTo>
                  <a:cubicBezTo>
                    <a:pt x="21600" y="21212"/>
                    <a:pt x="21246" y="21600"/>
                    <a:pt x="20774" y="21600"/>
                  </a:cubicBezTo>
                  <a:cubicBezTo>
                    <a:pt x="20774" y="21600"/>
                    <a:pt x="20774" y="21600"/>
                    <a:pt x="20774" y="21600"/>
                  </a:cubicBezTo>
                  <a:cubicBezTo>
                    <a:pt x="826" y="21600"/>
                    <a:pt x="826" y="21600"/>
                    <a:pt x="826" y="21600"/>
                  </a:cubicBezTo>
                  <a:cubicBezTo>
                    <a:pt x="354" y="21600"/>
                    <a:pt x="0" y="21212"/>
                    <a:pt x="0" y="20695"/>
                  </a:cubicBezTo>
                  <a:cubicBezTo>
                    <a:pt x="0" y="20695"/>
                    <a:pt x="0" y="20695"/>
                    <a:pt x="0" y="20695"/>
                  </a:cubicBezTo>
                  <a:cubicBezTo>
                    <a:pt x="0" y="905"/>
                    <a:pt x="0" y="905"/>
                    <a:pt x="0" y="905"/>
                  </a:cubicBezTo>
                  <a:cubicBezTo>
                    <a:pt x="0" y="388"/>
                    <a:pt x="354" y="0"/>
                    <a:pt x="826" y="0"/>
                  </a:cubicBezTo>
                  <a:close/>
                  <a:moveTo>
                    <a:pt x="13338" y="7760"/>
                  </a:moveTo>
                  <a:cubicBezTo>
                    <a:pt x="13338" y="7760"/>
                    <a:pt x="13338" y="7760"/>
                    <a:pt x="13338" y="7760"/>
                  </a:cubicBezTo>
                  <a:cubicBezTo>
                    <a:pt x="15462" y="7760"/>
                    <a:pt x="15462" y="7760"/>
                    <a:pt x="15462" y="7760"/>
                  </a:cubicBezTo>
                  <a:cubicBezTo>
                    <a:pt x="11213" y="12417"/>
                    <a:pt x="11213" y="12417"/>
                    <a:pt x="11213" y="12417"/>
                  </a:cubicBezTo>
                  <a:cubicBezTo>
                    <a:pt x="8734" y="9701"/>
                    <a:pt x="8734" y="9701"/>
                    <a:pt x="8734" y="9701"/>
                  </a:cubicBezTo>
                  <a:cubicBezTo>
                    <a:pt x="8734" y="9701"/>
                    <a:pt x="8734" y="9701"/>
                    <a:pt x="8734" y="9701"/>
                  </a:cubicBezTo>
                  <a:cubicBezTo>
                    <a:pt x="8380" y="9313"/>
                    <a:pt x="7908" y="9313"/>
                    <a:pt x="7554" y="9701"/>
                  </a:cubicBezTo>
                  <a:cubicBezTo>
                    <a:pt x="3541" y="14098"/>
                    <a:pt x="3541" y="14098"/>
                    <a:pt x="3541" y="14098"/>
                  </a:cubicBezTo>
                  <a:cubicBezTo>
                    <a:pt x="3187" y="14486"/>
                    <a:pt x="3187" y="15004"/>
                    <a:pt x="3541" y="15392"/>
                  </a:cubicBezTo>
                  <a:cubicBezTo>
                    <a:pt x="3777" y="15780"/>
                    <a:pt x="4367" y="15780"/>
                    <a:pt x="4721" y="15392"/>
                  </a:cubicBezTo>
                  <a:cubicBezTo>
                    <a:pt x="8144" y="11641"/>
                    <a:pt x="8144" y="11641"/>
                    <a:pt x="8144" y="11641"/>
                  </a:cubicBezTo>
                  <a:cubicBezTo>
                    <a:pt x="10623" y="14357"/>
                    <a:pt x="10623" y="14357"/>
                    <a:pt x="10623" y="14357"/>
                  </a:cubicBezTo>
                  <a:cubicBezTo>
                    <a:pt x="10977" y="14745"/>
                    <a:pt x="11449" y="14745"/>
                    <a:pt x="11803" y="14357"/>
                  </a:cubicBezTo>
                  <a:cubicBezTo>
                    <a:pt x="16643" y="9054"/>
                    <a:pt x="16643" y="9054"/>
                    <a:pt x="16643" y="9054"/>
                  </a:cubicBezTo>
                  <a:cubicBezTo>
                    <a:pt x="16643" y="11253"/>
                    <a:pt x="16643" y="11253"/>
                    <a:pt x="16643" y="11253"/>
                  </a:cubicBezTo>
                  <a:cubicBezTo>
                    <a:pt x="16643" y="11770"/>
                    <a:pt x="16997" y="12158"/>
                    <a:pt x="17469" y="12158"/>
                  </a:cubicBezTo>
                  <a:cubicBezTo>
                    <a:pt x="17941" y="12158"/>
                    <a:pt x="18295" y="11770"/>
                    <a:pt x="18295" y="11253"/>
                  </a:cubicBezTo>
                  <a:cubicBezTo>
                    <a:pt x="18295" y="6855"/>
                    <a:pt x="18295" y="6855"/>
                    <a:pt x="18295" y="6855"/>
                  </a:cubicBezTo>
                  <a:cubicBezTo>
                    <a:pt x="18295" y="6855"/>
                    <a:pt x="18295" y="6855"/>
                    <a:pt x="18295" y="6855"/>
                  </a:cubicBezTo>
                  <a:cubicBezTo>
                    <a:pt x="18295" y="6338"/>
                    <a:pt x="17941" y="5950"/>
                    <a:pt x="17469" y="5950"/>
                  </a:cubicBezTo>
                  <a:cubicBezTo>
                    <a:pt x="17469" y="5950"/>
                    <a:pt x="17469" y="5950"/>
                    <a:pt x="17469" y="5950"/>
                  </a:cubicBezTo>
                  <a:cubicBezTo>
                    <a:pt x="17469" y="5950"/>
                    <a:pt x="17469" y="5950"/>
                    <a:pt x="17469" y="5950"/>
                  </a:cubicBezTo>
                  <a:cubicBezTo>
                    <a:pt x="17469" y="5950"/>
                    <a:pt x="17469" y="5950"/>
                    <a:pt x="17469" y="5950"/>
                  </a:cubicBezTo>
                  <a:cubicBezTo>
                    <a:pt x="17469" y="5950"/>
                    <a:pt x="17469" y="5950"/>
                    <a:pt x="17469" y="5950"/>
                  </a:cubicBezTo>
                  <a:cubicBezTo>
                    <a:pt x="17469" y="5950"/>
                    <a:pt x="17469" y="5950"/>
                    <a:pt x="17469" y="5950"/>
                  </a:cubicBezTo>
                  <a:cubicBezTo>
                    <a:pt x="17469" y="5950"/>
                    <a:pt x="17469" y="5950"/>
                    <a:pt x="17469" y="5950"/>
                  </a:cubicBezTo>
                  <a:cubicBezTo>
                    <a:pt x="17469" y="5950"/>
                    <a:pt x="17469" y="5950"/>
                    <a:pt x="17469" y="5950"/>
                  </a:cubicBezTo>
                  <a:cubicBezTo>
                    <a:pt x="13338" y="5950"/>
                    <a:pt x="13338" y="5950"/>
                    <a:pt x="13338" y="5950"/>
                  </a:cubicBezTo>
                  <a:cubicBezTo>
                    <a:pt x="12866" y="5950"/>
                    <a:pt x="12511" y="6338"/>
                    <a:pt x="12511" y="6855"/>
                  </a:cubicBezTo>
                  <a:cubicBezTo>
                    <a:pt x="12511" y="7372"/>
                    <a:pt x="12866" y="7760"/>
                    <a:pt x="13338" y="7760"/>
                  </a:cubicBezTo>
                  <a:close/>
                  <a:moveTo>
                    <a:pt x="1652" y="19789"/>
                  </a:moveTo>
                  <a:cubicBezTo>
                    <a:pt x="1652" y="19789"/>
                    <a:pt x="1652" y="19789"/>
                    <a:pt x="1652" y="19789"/>
                  </a:cubicBezTo>
                  <a:cubicBezTo>
                    <a:pt x="9561" y="19789"/>
                    <a:pt x="12039" y="19789"/>
                    <a:pt x="19948" y="19789"/>
                  </a:cubicBezTo>
                  <a:cubicBezTo>
                    <a:pt x="19948" y="11770"/>
                    <a:pt x="19948" y="9701"/>
                    <a:pt x="19948" y="1811"/>
                  </a:cubicBezTo>
                  <a:cubicBezTo>
                    <a:pt x="12039" y="1811"/>
                    <a:pt x="9561" y="1811"/>
                    <a:pt x="1652" y="1811"/>
                  </a:cubicBezTo>
                  <a:cubicBezTo>
                    <a:pt x="1652" y="9701"/>
                    <a:pt x="1652" y="11770"/>
                    <a:pt x="1652" y="1978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  <a:tileRect/>
            </a:gradFill>
            <a:ln w="12700">
              <a:miter lim="400000"/>
            </a:ln>
          </p:spPr>
          <p:txBody>
            <a:bodyPr tIns="91439" bIns="91439"/>
            <a:lstStyle/>
            <a:p>
              <a:pPr>
                <a:defRPr>
                  <a:latin typeface="+mj-lt"/>
                  <a:ea typeface="+mj-ea"/>
                  <a:cs typeface="+mj-cs"/>
                  <a:sym typeface="Calibri" panose="020F0502020204030204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958734" y="3578824"/>
            <a:ext cx="1715881" cy="2209558"/>
            <a:chOff x="7958734" y="3578824"/>
            <a:chExt cx="1715881" cy="2209558"/>
          </a:xfrm>
        </p:grpSpPr>
        <p:sp>
          <p:nvSpPr>
            <p:cNvPr id="33" name="矩形 32"/>
            <p:cNvSpPr/>
            <p:nvPr/>
          </p:nvSpPr>
          <p:spPr>
            <a:xfrm>
              <a:off x="7958734" y="3578824"/>
              <a:ext cx="1715881" cy="2209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070188" y="4703994"/>
              <a:ext cx="14929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41" name="Freeform 355"/>
            <p:cNvSpPr/>
            <p:nvPr/>
          </p:nvSpPr>
          <p:spPr>
            <a:xfrm>
              <a:off x="8554234" y="4056517"/>
              <a:ext cx="524881" cy="524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5" y="5703"/>
                  </a:moveTo>
                  <a:cubicBezTo>
                    <a:pt x="485" y="5703"/>
                    <a:pt x="485" y="5703"/>
                    <a:pt x="485" y="5703"/>
                  </a:cubicBezTo>
                  <a:cubicBezTo>
                    <a:pt x="15775" y="5703"/>
                    <a:pt x="15775" y="5703"/>
                    <a:pt x="15775" y="5703"/>
                  </a:cubicBezTo>
                  <a:cubicBezTo>
                    <a:pt x="16018" y="5703"/>
                    <a:pt x="16261" y="5946"/>
                    <a:pt x="16261" y="6189"/>
                  </a:cubicBezTo>
                  <a:cubicBezTo>
                    <a:pt x="16261" y="6189"/>
                    <a:pt x="16261" y="6189"/>
                    <a:pt x="16261" y="6189"/>
                  </a:cubicBezTo>
                  <a:cubicBezTo>
                    <a:pt x="16261" y="9829"/>
                    <a:pt x="16261" y="9829"/>
                    <a:pt x="16261" y="9829"/>
                  </a:cubicBezTo>
                  <a:cubicBezTo>
                    <a:pt x="16261" y="10072"/>
                    <a:pt x="16018" y="10315"/>
                    <a:pt x="15775" y="10315"/>
                  </a:cubicBezTo>
                  <a:cubicBezTo>
                    <a:pt x="15775" y="10315"/>
                    <a:pt x="15775" y="10315"/>
                    <a:pt x="15775" y="10315"/>
                  </a:cubicBezTo>
                  <a:cubicBezTo>
                    <a:pt x="485" y="10315"/>
                    <a:pt x="485" y="10315"/>
                    <a:pt x="485" y="10315"/>
                  </a:cubicBezTo>
                  <a:cubicBezTo>
                    <a:pt x="243" y="10315"/>
                    <a:pt x="0" y="10072"/>
                    <a:pt x="0" y="9829"/>
                  </a:cubicBezTo>
                  <a:cubicBezTo>
                    <a:pt x="0" y="9708"/>
                    <a:pt x="0" y="9708"/>
                    <a:pt x="0" y="9708"/>
                  </a:cubicBezTo>
                  <a:cubicBezTo>
                    <a:pt x="0" y="6189"/>
                    <a:pt x="0" y="6189"/>
                    <a:pt x="0" y="6189"/>
                  </a:cubicBezTo>
                  <a:cubicBezTo>
                    <a:pt x="0" y="5946"/>
                    <a:pt x="243" y="5703"/>
                    <a:pt x="485" y="5703"/>
                  </a:cubicBezTo>
                  <a:close/>
                  <a:moveTo>
                    <a:pt x="15290" y="6674"/>
                  </a:moveTo>
                  <a:cubicBezTo>
                    <a:pt x="15290" y="6674"/>
                    <a:pt x="15290" y="6674"/>
                    <a:pt x="15290" y="6674"/>
                  </a:cubicBezTo>
                  <a:cubicBezTo>
                    <a:pt x="971" y="6674"/>
                    <a:pt x="971" y="6674"/>
                    <a:pt x="971" y="6674"/>
                  </a:cubicBezTo>
                  <a:cubicBezTo>
                    <a:pt x="971" y="9222"/>
                    <a:pt x="971" y="9222"/>
                    <a:pt x="971" y="9222"/>
                  </a:cubicBezTo>
                  <a:cubicBezTo>
                    <a:pt x="15290" y="9222"/>
                    <a:pt x="15290" y="9222"/>
                    <a:pt x="15290" y="9222"/>
                  </a:cubicBezTo>
                  <a:cubicBezTo>
                    <a:pt x="15290" y="6674"/>
                    <a:pt x="15290" y="6674"/>
                    <a:pt x="15290" y="6674"/>
                  </a:cubicBezTo>
                  <a:close/>
                  <a:moveTo>
                    <a:pt x="485" y="11285"/>
                  </a:moveTo>
                  <a:cubicBezTo>
                    <a:pt x="485" y="11285"/>
                    <a:pt x="485" y="11285"/>
                    <a:pt x="485" y="11285"/>
                  </a:cubicBezTo>
                  <a:cubicBezTo>
                    <a:pt x="485" y="11285"/>
                    <a:pt x="485" y="11285"/>
                    <a:pt x="485" y="11285"/>
                  </a:cubicBezTo>
                  <a:cubicBezTo>
                    <a:pt x="10557" y="11285"/>
                    <a:pt x="10557" y="11285"/>
                    <a:pt x="10557" y="11285"/>
                  </a:cubicBezTo>
                  <a:cubicBezTo>
                    <a:pt x="10800" y="11285"/>
                    <a:pt x="11043" y="11528"/>
                    <a:pt x="11043" y="11892"/>
                  </a:cubicBezTo>
                  <a:cubicBezTo>
                    <a:pt x="11043" y="11892"/>
                    <a:pt x="11043" y="11892"/>
                    <a:pt x="11043" y="11892"/>
                  </a:cubicBezTo>
                  <a:cubicBezTo>
                    <a:pt x="11043" y="15411"/>
                    <a:pt x="11043" y="15411"/>
                    <a:pt x="11043" y="15411"/>
                  </a:cubicBezTo>
                  <a:cubicBezTo>
                    <a:pt x="11043" y="15654"/>
                    <a:pt x="10800" y="15897"/>
                    <a:pt x="10557" y="15897"/>
                  </a:cubicBezTo>
                  <a:cubicBezTo>
                    <a:pt x="10436" y="15897"/>
                    <a:pt x="10436" y="15897"/>
                    <a:pt x="10436" y="15897"/>
                  </a:cubicBezTo>
                  <a:cubicBezTo>
                    <a:pt x="485" y="15897"/>
                    <a:pt x="485" y="15897"/>
                    <a:pt x="485" y="15897"/>
                  </a:cubicBezTo>
                  <a:cubicBezTo>
                    <a:pt x="243" y="15897"/>
                    <a:pt x="0" y="15654"/>
                    <a:pt x="0" y="15411"/>
                  </a:cubicBezTo>
                  <a:cubicBezTo>
                    <a:pt x="0" y="15411"/>
                    <a:pt x="0" y="15411"/>
                    <a:pt x="0" y="15411"/>
                  </a:cubicBezTo>
                  <a:cubicBezTo>
                    <a:pt x="0" y="11892"/>
                    <a:pt x="0" y="11892"/>
                    <a:pt x="0" y="11892"/>
                  </a:cubicBezTo>
                  <a:cubicBezTo>
                    <a:pt x="0" y="11528"/>
                    <a:pt x="243" y="11285"/>
                    <a:pt x="485" y="11285"/>
                  </a:cubicBezTo>
                  <a:close/>
                  <a:moveTo>
                    <a:pt x="9951" y="12378"/>
                  </a:moveTo>
                  <a:cubicBezTo>
                    <a:pt x="9951" y="12378"/>
                    <a:pt x="9951" y="12378"/>
                    <a:pt x="9951" y="12378"/>
                  </a:cubicBezTo>
                  <a:cubicBezTo>
                    <a:pt x="971" y="12378"/>
                    <a:pt x="971" y="12378"/>
                    <a:pt x="971" y="12378"/>
                  </a:cubicBezTo>
                  <a:cubicBezTo>
                    <a:pt x="971" y="14926"/>
                    <a:pt x="971" y="14926"/>
                    <a:pt x="971" y="14926"/>
                  </a:cubicBezTo>
                  <a:cubicBezTo>
                    <a:pt x="9951" y="14926"/>
                    <a:pt x="9951" y="14926"/>
                    <a:pt x="9951" y="14926"/>
                  </a:cubicBezTo>
                  <a:cubicBezTo>
                    <a:pt x="9951" y="12378"/>
                    <a:pt x="9951" y="12378"/>
                    <a:pt x="9951" y="12378"/>
                  </a:cubicBezTo>
                  <a:close/>
                  <a:moveTo>
                    <a:pt x="485" y="16989"/>
                  </a:moveTo>
                  <a:cubicBezTo>
                    <a:pt x="485" y="16989"/>
                    <a:pt x="485" y="16989"/>
                    <a:pt x="485" y="16989"/>
                  </a:cubicBezTo>
                  <a:cubicBezTo>
                    <a:pt x="485" y="16989"/>
                    <a:pt x="485" y="16989"/>
                    <a:pt x="485" y="16989"/>
                  </a:cubicBezTo>
                  <a:cubicBezTo>
                    <a:pt x="5218" y="16989"/>
                    <a:pt x="5218" y="16989"/>
                    <a:pt x="5218" y="16989"/>
                  </a:cubicBezTo>
                  <a:cubicBezTo>
                    <a:pt x="5461" y="16989"/>
                    <a:pt x="5703" y="17231"/>
                    <a:pt x="5703" y="17474"/>
                  </a:cubicBezTo>
                  <a:cubicBezTo>
                    <a:pt x="5703" y="17474"/>
                    <a:pt x="5703" y="17474"/>
                    <a:pt x="5703" y="17474"/>
                  </a:cubicBezTo>
                  <a:cubicBezTo>
                    <a:pt x="5703" y="21115"/>
                    <a:pt x="5703" y="21115"/>
                    <a:pt x="5703" y="21115"/>
                  </a:cubicBezTo>
                  <a:cubicBezTo>
                    <a:pt x="5703" y="21357"/>
                    <a:pt x="5461" y="21600"/>
                    <a:pt x="5218" y="21600"/>
                  </a:cubicBezTo>
                  <a:cubicBezTo>
                    <a:pt x="5218" y="21600"/>
                    <a:pt x="5218" y="21600"/>
                    <a:pt x="5218" y="21600"/>
                  </a:cubicBezTo>
                  <a:cubicBezTo>
                    <a:pt x="485" y="21600"/>
                    <a:pt x="485" y="21600"/>
                    <a:pt x="485" y="21600"/>
                  </a:cubicBezTo>
                  <a:cubicBezTo>
                    <a:pt x="243" y="21600"/>
                    <a:pt x="0" y="21357"/>
                    <a:pt x="0" y="21115"/>
                  </a:cubicBezTo>
                  <a:cubicBezTo>
                    <a:pt x="0" y="21115"/>
                    <a:pt x="0" y="21115"/>
                    <a:pt x="0" y="21115"/>
                  </a:cubicBezTo>
                  <a:cubicBezTo>
                    <a:pt x="0" y="17474"/>
                    <a:pt x="0" y="17474"/>
                    <a:pt x="0" y="17474"/>
                  </a:cubicBezTo>
                  <a:cubicBezTo>
                    <a:pt x="0" y="17231"/>
                    <a:pt x="243" y="16989"/>
                    <a:pt x="485" y="16989"/>
                  </a:cubicBezTo>
                  <a:close/>
                  <a:moveTo>
                    <a:pt x="4733" y="17960"/>
                  </a:moveTo>
                  <a:cubicBezTo>
                    <a:pt x="4733" y="17960"/>
                    <a:pt x="4733" y="17960"/>
                    <a:pt x="4733" y="17960"/>
                  </a:cubicBezTo>
                  <a:cubicBezTo>
                    <a:pt x="971" y="17960"/>
                    <a:pt x="971" y="17960"/>
                    <a:pt x="971" y="17960"/>
                  </a:cubicBezTo>
                  <a:cubicBezTo>
                    <a:pt x="971" y="20508"/>
                    <a:pt x="971" y="20508"/>
                    <a:pt x="971" y="20508"/>
                  </a:cubicBezTo>
                  <a:cubicBezTo>
                    <a:pt x="4733" y="20508"/>
                    <a:pt x="4733" y="20508"/>
                    <a:pt x="4733" y="20508"/>
                  </a:cubicBezTo>
                  <a:cubicBezTo>
                    <a:pt x="4733" y="17960"/>
                    <a:pt x="4733" y="17960"/>
                    <a:pt x="4733" y="17960"/>
                  </a:cubicBezTo>
                  <a:close/>
                  <a:moveTo>
                    <a:pt x="485" y="0"/>
                  </a:moveTo>
                  <a:cubicBezTo>
                    <a:pt x="485" y="0"/>
                    <a:pt x="485" y="0"/>
                    <a:pt x="485" y="0"/>
                  </a:cubicBezTo>
                  <a:cubicBezTo>
                    <a:pt x="485" y="0"/>
                    <a:pt x="485" y="0"/>
                    <a:pt x="485" y="0"/>
                  </a:cubicBezTo>
                  <a:cubicBezTo>
                    <a:pt x="20993" y="0"/>
                    <a:pt x="20993" y="0"/>
                    <a:pt x="20993" y="0"/>
                  </a:cubicBezTo>
                  <a:cubicBezTo>
                    <a:pt x="21357" y="0"/>
                    <a:pt x="21600" y="243"/>
                    <a:pt x="21600" y="607"/>
                  </a:cubicBezTo>
                  <a:cubicBezTo>
                    <a:pt x="21600" y="607"/>
                    <a:pt x="21600" y="607"/>
                    <a:pt x="21600" y="607"/>
                  </a:cubicBezTo>
                  <a:cubicBezTo>
                    <a:pt x="21600" y="4126"/>
                    <a:pt x="21600" y="4126"/>
                    <a:pt x="21600" y="4126"/>
                  </a:cubicBezTo>
                  <a:cubicBezTo>
                    <a:pt x="21600" y="4369"/>
                    <a:pt x="21357" y="4611"/>
                    <a:pt x="20993" y="4611"/>
                  </a:cubicBezTo>
                  <a:cubicBezTo>
                    <a:pt x="20993" y="4611"/>
                    <a:pt x="20993" y="4611"/>
                    <a:pt x="20993" y="4611"/>
                  </a:cubicBezTo>
                  <a:cubicBezTo>
                    <a:pt x="485" y="4611"/>
                    <a:pt x="485" y="4611"/>
                    <a:pt x="485" y="4611"/>
                  </a:cubicBezTo>
                  <a:cubicBezTo>
                    <a:pt x="243" y="4611"/>
                    <a:pt x="0" y="4369"/>
                    <a:pt x="0" y="4126"/>
                  </a:cubicBezTo>
                  <a:cubicBezTo>
                    <a:pt x="0" y="4126"/>
                    <a:pt x="0" y="4126"/>
                    <a:pt x="0" y="4126"/>
                  </a:cubicBezTo>
                  <a:cubicBezTo>
                    <a:pt x="0" y="607"/>
                    <a:pt x="0" y="607"/>
                    <a:pt x="0" y="607"/>
                  </a:cubicBezTo>
                  <a:cubicBezTo>
                    <a:pt x="0" y="243"/>
                    <a:pt x="243" y="0"/>
                    <a:pt x="485" y="0"/>
                  </a:cubicBezTo>
                  <a:close/>
                  <a:moveTo>
                    <a:pt x="20508" y="1092"/>
                  </a:moveTo>
                  <a:cubicBezTo>
                    <a:pt x="20508" y="1092"/>
                    <a:pt x="20508" y="1092"/>
                    <a:pt x="20508" y="1092"/>
                  </a:cubicBezTo>
                  <a:cubicBezTo>
                    <a:pt x="971" y="1092"/>
                    <a:pt x="971" y="1092"/>
                    <a:pt x="971" y="1092"/>
                  </a:cubicBezTo>
                  <a:cubicBezTo>
                    <a:pt x="971" y="3640"/>
                    <a:pt x="971" y="3640"/>
                    <a:pt x="971" y="3640"/>
                  </a:cubicBezTo>
                  <a:cubicBezTo>
                    <a:pt x="20508" y="3640"/>
                    <a:pt x="20508" y="3640"/>
                    <a:pt x="20508" y="3640"/>
                  </a:cubicBezTo>
                  <a:cubicBezTo>
                    <a:pt x="20508" y="1092"/>
                    <a:pt x="20508" y="1092"/>
                    <a:pt x="20508" y="109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  <a:tileRect/>
            </a:gradFill>
            <a:ln w="12700">
              <a:miter lim="400000"/>
            </a:ln>
          </p:spPr>
          <p:txBody>
            <a:bodyPr tIns="91439" bIns="91439"/>
            <a:lstStyle/>
            <a:p>
              <a:pPr>
                <a:defRPr>
                  <a:latin typeface="+mj-lt"/>
                  <a:ea typeface="+mj-ea"/>
                  <a:cs typeface="+mj-cs"/>
                  <a:sym typeface="Calibri" panose="020F0502020204030204"/>
                </a:defRPr>
              </a:pPr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349"/>
                                </p:stCondLst>
                                <p:childTnLst>
                                  <p:par>
                                    <p:cTn id="26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1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2" grpId="0" animBg="1"/>
          <p:bldP spid="5" grpId="0" animBg="1"/>
          <p:bldP spid="6" grpId="0" animBg="1"/>
          <p:bldP spid="8" grpId="0"/>
          <p:bldP spid="9" grpId="0" animBg="1"/>
          <p:bldP spid="16" grpId="0"/>
          <p:bldP spid="27" grpId="0"/>
          <p:bldP spid="3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349"/>
                                </p:stCondLst>
                                <p:childTnLst>
                                  <p:par>
                                    <p:cTn id="26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2" grpId="0" animBg="1"/>
          <p:bldP spid="5" grpId="0" animBg="1"/>
          <p:bldP spid="6" grpId="0" animBg="1"/>
          <p:bldP spid="8" grpId="0"/>
          <p:bldP spid="9" grpId="0" animBg="1"/>
          <p:bldP spid="16" grpId="0"/>
          <p:bldP spid="27" grpId="0"/>
          <p:bldP spid="38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303949"/>
            <a:ext cx="12191999" cy="2001837"/>
          </a:xfrm>
          <a:prstGeom prst="rect">
            <a:avLst/>
          </a:prstGeo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6777" y="1169019"/>
            <a:ext cx="9538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，内容请简洁，尽量生动，将你需要表达的意思表述清楚，不宜冗长，控制好字数，与设计排版相符合，保持美观大方。在这里添加你的详细小段落文本内容，与标题相关并符合整体语言风格内容请简洁，尽量生动，将你需要表达的意思表述清楚，不宜冗长，控制好字数，与设计排版相符合，保持美观大方。在这里添加你的详细小段落文本内容，与标题相关并符合整体语言风格内容请简洁，尽量生动。</a:t>
            </a:r>
            <a:endParaRPr lang="zh-CN" altLang="en-US" sz="1200" dirty="0">
              <a:cs typeface="+mn-ea"/>
              <a:sym typeface="+mn-lt"/>
            </a:endParaRPr>
          </a:p>
          <a:p>
            <a:pPr algn="ctr"/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63800" y="2853560"/>
            <a:ext cx="4379691" cy="2790984"/>
            <a:chOff x="4063800" y="2853560"/>
            <a:chExt cx="4379691" cy="2790984"/>
          </a:xfrm>
        </p:grpSpPr>
        <p:grpSp>
          <p:nvGrpSpPr>
            <p:cNvPr id="8" name="组合 7"/>
            <p:cNvGrpSpPr/>
            <p:nvPr/>
          </p:nvGrpSpPr>
          <p:grpSpPr>
            <a:xfrm>
              <a:off x="4063800" y="2853560"/>
              <a:ext cx="4064400" cy="2790984"/>
              <a:chOff x="4063800" y="2853560"/>
              <a:chExt cx="4064400" cy="2790984"/>
            </a:xfrm>
          </p:grpSpPr>
          <p:sp>
            <p:nvSpPr>
              <p:cNvPr id="9" name="矩形: 圆角 8"/>
              <p:cNvSpPr/>
              <p:nvPr/>
            </p:nvSpPr>
            <p:spPr>
              <a:xfrm>
                <a:off x="4063800" y="2853560"/>
                <a:ext cx="4064400" cy="279098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sx="106000" sy="106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4394033" y="3303949"/>
                <a:ext cx="1735597" cy="1890206"/>
                <a:chOff x="4394033" y="3154469"/>
                <a:chExt cx="1735597" cy="1890206"/>
              </a:xfrm>
            </p:grpSpPr>
            <p:sp>
              <p:nvSpPr>
                <p:cNvPr id="11" name="文本框 10"/>
                <p:cNvSpPr txBox="1"/>
                <p:nvPr/>
              </p:nvSpPr>
              <p:spPr>
                <a:xfrm>
                  <a:off x="4394033" y="3844346"/>
                  <a:ext cx="1735597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cs typeface="+mn-ea"/>
                      <a:sym typeface="+mn-lt"/>
                    </a:rPr>
                    <a:t>在这里添加你的详细小段落文本内容，与标题相关并符合整体语言风格，内容请简洁，尽量生动，将你需要表达的意思表述清楚。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4396881" y="3154469"/>
                  <a:ext cx="1582967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US" altLang="zh-CN" sz="4400" dirty="0">
                      <a:gradFill>
                        <a:gsLst>
                          <a:gs pos="100000">
                            <a:srgbClr val="9A52B6"/>
                          </a:gs>
                          <a:gs pos="0">
                            <a:srgbClr val="435DF8"/>
                          </a:gs>
                        </a:gsLst>
                        <a:lin ang="2700000" scaled="1"/>
                      </a:gradFill>
                      <a:cs typeface="+mn-ea"/>
                      <a:sym typeface="+mn-lt"/>
                    </a:rPr>
                    <a:t>28%</a:t>
                  </a:r>
                  <a:endParaRPr lang="zh-CN" altLang="en-US" sz="4400" dirty="0">
                    <a:gradFill>
                      <a:gsLst>
                        <a:gs pos="100000">
                          <a:srgbClr val="9A52B6"/>
                        </a:gs>
                        <a:gs pos="0">
                          <a:srgbClr val="435DF8"/>
                        </a:gs>
                      </a:gsLst>
                      <a:lin ang="2700000" scaled="1"/>
                    </a:gradFill>
                    <a:cs typeface="+mn-ea"/>
                    <a:sym typeface="+mn-lt"/>
                  </a:endParaRPr>
                </a:p>
              </p:txBody>
            </p:sp>
          </p:grpSp>
        </p:grpSp>
        <p:graphicFrame>
          <p:nvGraphicFramePr>
            <p:cNvPr id="14" name="图表 13"/>
            <p:cNvGraphicFramePr/>
            <p:nvPr/>
          </p:nvGraphicFramePr>
          <p:xfrm>
            <a:off x="5734439" y="3374161"/>
            <a:ext cx="2709052" cy="17497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aphicFrame>
        <p:nvGraphicFramePr>
          <p:cNvPr id="28" name="图表 27"/>
          <p:cNvGraphicFramePr/>
          <p:nvPr/>
        </p:nvGraphicFramePr>
        <p:xfrm>
          <a:off x="1670639" y="3374161"/>
          <a:ext cx="2709052" cy="1749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30233" y="3303949"/>
            <a:ext cx="1735597" cy="1890206"/>
            <a:chOff x="4394033" y="3154469"/>
            <a:chExt cx="1735597" cy="1890206"/>
          </a:xfrm>
        </p:grpSpPr>
        <p:sp>
          <p:nvSpPr>
            <p:cNvPr id="30" name="文本框 29"/>
            <p:cNvSpPr txBox="1"/>
            <p:nvPr/>
          </p:nvSpPr>
          <p:spPr>
            <a:xfrm>
              <a:off x="4394033" y="3844346"/>
              <a:ext cx="173559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96881" y="3154469"/>
              <a:ext cx="15829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42%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33" name="图表 32"/>
          <p:cNvGraphicFramePr/>
          <p:nvPr/>
        </p:nvGraphicFramePr>
        <p:xfrm>
          <a:off x="9798238" y="3374161"/>
          <a:ext cx="2709052" cy="1749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8457832" y="3303949"/>
            <a:ext cx="1735597" cy="1890206"/>
            <a:chOff x="4394033" y="3154469"/>
            <a:chExt cx="1735597" cy="1890206"/>
          </a:xfrm>
        </p:grpSpPr>
        <p:sp>
          <p:nvSpPr>
            <p:cNvPr id="35" name="文本框 34"/>
            <p:cNvSpPr txBox="1"/>
            <p:nvPr/>
          </p:nvSpPr>
          <p:spPr>
            <a:xfrm>
              <a:off x="4394033" y="3844346"/>
              <a:ext cx="173559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在这里添加你的详细小段落文本内容，与标题相关并符合整体语言风格，内容请简洁，尽量生动，将你需要表达的意思表述清楚。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396881" y="3154469"/>
              <a:ext cx="15829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55%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49"/>
                            </p:stCondLst>
                            <p:childTnLst>
                              <p:par>
                                <p:cTn id="3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49"/>
                            </p:stCondLst>
                            <p:childTnLst>
                              <p:par>
                                <p:cTn id="3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849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5" grpId="0"/>
      <p:bldP spid="6" grpId="0"/>
      <p:bldGraphic spid="28" grpId="0">
        <p:bldAsOne/>
      </p:bldGraphic>
      <p:bldGraphic spid="3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 r="-1"/>
          <a:stretch>
            <a:fillRect/>
          </a:stretch>
        </p:blipFill>
        <p:spPr>
          <a:xfrm>
            <a:off x="3042745" y="1001110"/>
            <a:ext cx="9149255" cy="485578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-772510" y="1001110"/>
            <a:ext cx="5659820" cy="4855780"/>
          </a:xfrm>
          <a:prstGeom prst="roundRect">
            <a:avLst>
              <a:gd name="adj" fmla="val 8550"/>
            </a:avLst>
          </a:prstGeom>
          <a:gradFill>
            <a:gsLst>
              <a:gs pos="100000">
                <a:srgbClr val="9A52B6"/>
              </a:gs>
              <a:gs pos="0">
                <a:srgbClr val="435DF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987" y="1512025"/>
            <a:ext cx="27747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l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987" y="2423257"/>
            <a:ext cx="32832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在这里添加你的详细小段落文本内容，与标题相关并符合整体语言风格，内容请简洁，尽量生动，将你需要表达的意思表述清楚，不宜冗长，控制好字数，与设计排版相符合，保持美观大方。在这里添加你的详细小段落文本内容，与标题相关并符合整体语言风格内容请简洁，尽量生动，将你需要表达的意思表述清楚，不宜冗长，控制好字数，与设计排版相符合，保持美观大方。在这里添加你的详细小段落文本内容，与标题相关并符合整体语言风格内容请简洁，尽量生动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74445" y="2281466"/>
            <a:ext cx="100899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979737" y="5028748"/>
            <a:ext cx="670415" cy="670415"/>
            <a:chOff x="21734822" y="1391877"/>
            <a:chExt cx="798874" cy="798874"/>
          </a:xfrm>
        </p:grpSpPr>
        <p:sp>
          <p:nvSpPr>
            <p:cNvPr id="9" name="Freeform 378"/>
            <p:cNvSpPr/>
            <p:nvPr/>
          </p:nvSpPr>
          <p:spPr>
            <a:xfrm>
              <a:off x="21734822" y="1391877"/>
              <a:ext cx="798874" cy="798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32" y="21600"/>
                    <a:pt x="21600" y="16732"/>
                    <a:pt x="21600" y="10800"/>
                  </a:cubicBezTo>
                  <a:cubicBezTo>
                    <a:pt x="21600" y="4868"/>
                    <a:pt x="16732" y="0"/>
                    <a:pt x="10800" y="0"/>
                  </a:cubicBezTo>
                  <a:cubicBezTo>
                    <a:pt x="4868" y="0"/>
                    <a:pt x="0" y="4868"/>
                    <a:pt x="0" y="10800"/>
                  </a:cubicBezTo>
                  <a:cubicBezTo>
                    <a:pt x="0" y="16732"/>
                    <a:pt x="4868" y="21600"/>
                    <a:pt x="10800" y="21600"/>
                  </a:cubicBezTo>
                  <a:close/>
                  <a:moveTo>
                    <a:pt x="10800" y="608"/>
                  </a:moveTo>
                  <a:cubicBezTo>
                    <a:pt x="16428" y="608"/>
                    <a:pt x="20992" y="5172"/>
                    <a:pt x="20992" y="10800"/>
                  </a:cubicBezTo>
                  <a:cubicBezTo>
                    <a:pt x="20992" y="16428"/>
                    <a:pt x="16428" y="20992"/>
                    <a:pt x="10800" y="20992"/>
                  </a:cubicBezTo>
                  <a:cubicBezTo>
                    <a:pt x="5172" y="20992"/>
                    <a:pt x="608" y="16428"/>
                    <a:pt x="608" y="10800"/>
                  </a:cubicBezTo>
                  <a:cubicBezTo>
                    <a:pt x="608" y="5172"/>
                    <a:pt x="5172" y="608"/>
                    <a:pt x="10800" y="6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 379"/>
            <p:cNvSpPr/>
            <p:nvPr/>
          </p:nvSpPr>
          <p:spPr>
            <a:xfrm>
              <a:off x="22038336" y="1583721"/>
              <a:ext cx="191845" cy="191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082"/>
                    <a:pt x="16518" y="0"/>
                    <a:pt x="10800" y="0"/>
                  </a:cubicBezTo>
                  <a:cubicBezTo>
                    <a:pt x="5082" y="0"/>
                    <a:pt x="0" y="5082"/>
                    <a:pt x="0" y="10800"/>
                  </a:cubicBezTo>
                  <a:cubicBezTo>
                    <a:pt x="0" y="16518"/>
                    <a:pt x="5082" y="21600"/>
                    <a:pt x="10800" y="21600"/>
                  </a:cubicBezTo>
                  <a:cubicBezTo>
                    <a:pt x="16518" y="21600"/>
                    <a:pt x="21600" y="16518"/>
                    <a:pt x="21600" y="10800"/>
                  </a:cubicBezTo>
                  <a:close/>
                  <a:moveTo>
                    <a:pt x="2541" y="10800"/>
                  </a:moveTo>
                  <a:cubicBezTo>
                    <a:pt x="2541" y="6353"/>
                    <a:pt x="6353" y="2541"/>
                    <a:pt x="10800" y="2541"/>
                  </a:cubicBezTo>
                  <a:cubicBezTo>
                    <a:pt x="15247" y="2541"/>
                    <a:pt x="19059" y="6353"/>
                    <a:pt x="19059" y="10800"/>
                  </a:cubicBezTo>
                  <a:cubicBezTo>
                    <a:pt x="19059" y="15247"/>
                    <a:pt x="15247" y="19059"/>
                    <a:pt x="10800" y="19059"/>
                  </a:cubicBezTo>
                  <a:cubicBezTo>
                    <a:pt x="6353" y="19059"/>
                    <a:pt x="2541" y="15247"/>
                    <a:pt x="2541" y="108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 380"/>
            <p:cNvSpPr/>
            <p:nvPr/>
          </p:nvSpPr>
          <p:spPr>
            <a:xfrm>
              <a:off x="21975342" y="1520728"/>
              <a:ext cx="314969" cy="541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7357" y="21600"/>
                    <a:pt x="21600" y="9225"/>
                    <a:pt x="21600" y="6300"/>
                  </a:cubicBezTo>
                  <a:cubicBezTo>
                    <a:pt x="21600" y="2700"/>
                    <a:pt x="16586" y="0"/>
                    <a:pt x="10800" y="0"/>
                  </a:cubicBezTo>
                  <a:cubicBezTo>
                    <a:pt x="5014" y="0"/>
                    <a:pt x="0" y="2700"/>
                    <a:pt x="0" y="6300"/>
                  </a:cubicBezTo>
                  <a:cubicBezTo>
                    <a:pt x="0" y="9225"/>
                    <a:pt x="4243" y="21600"/>
                    <a:pt x="10800" y="21600"/>
                  </a:cubicBezTo>
                  <a:close/>
                  <a:moveTo>
                    <a:pt x="10800" y="900"/>
                  </a:moveTo>
                  <a:cubicBezTo>
                    <a:pt x="15814" y="900"/>
                    <a:pt x="20057" y="3375"/>
                    <a:pt x="20057" y="6300"/>
                  </a:cubicBezTo>
                  <a:cubicBezTo>
                    <a:pt x="20057" y="9900"/>
                    <a:pt x="15429" y="20700"/>
                    <a:pt x="10800" y="20700"/>
                  </a:cubicBezTo>
                  <a:cubicBezTo>
                    <a:pt x="6171" y="20700"/>
                    <a:pt x="1543" y="9900"/>
                    <a:pt x="1543" y="6300"/>
                  </a:cubicBezTo>
                  <a:cubicBezTo>
                    <a:pt x="1543" y="3375"/>
                    <a:pt x="5786" y="900"/>
                    <a:pt x="10800" y="9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09379" y="2238704"/>
            <a:ext cx="6260551" cy="2380593"/>
            <a:chOff x="5409379" y="2238704"/>
            <a:chExt cx="6260551" cy="2380593"/>
          </a:xfrm>
        </p:grpSpPr>
        <p:sp>
          <p:nvSpPr>
            <p:cNvPr id="6" name="矩形 5"/>
            <p:cNvSpPr/>
            <p:nvPr/>
          </p:nvSpPr>
          <p:spPr>
            <a:xfrm>
              <a:off x="5409379" y="2238704"/>
              <a:ext cx="6260551" cy="2380593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 w="38100">
              <a:gradFill flip="none" rotWithShape="1"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216228" y="2884922"/>
              <a:ext cx="4646852" cy="923330"/>
              <a:chOff x="6325948" y="2884922"/>
              <a:chExt cx="4646852" cy="923330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6619889" y="2884922"/>
                <a:ext cx="40589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ADD ATITLE THERE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325948" y="3346587"/>
                <a:ext cx="46468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Add your detailed paragraph text here, relevant to the title and consistent with the overall language style.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8511" y="2084359"/>
            <a:ext cx="53674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，内容请简洁，尽量生动，将你需要表达的意思表述清楚，不宜冗长，控制好字数，与设计排版相符合，保持美观大方。在这里添加你的详细小段落文本内容，与标题相关并符合整体语言风格内容请简洁，尽量生动，将你需要表达的意思表述清楚，不宜冗长，控制好字数，与设计排版相符合，保持美观大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23409" y="1374368"/>
            <a:ext cx="277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cs typeface="+mn-ea"/>
                <a:sym typeface="+mn-lt"/>
              </a:rPr>
              <a:t>此处添加标题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15867" y="1959143"/>
            <a:ext cx="1008993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411556" y="2084359"/>
            <a:ext cx="5780443" cy="40096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23409" y="3201589"/>
            <a:ext cx="5185377" cy="2892445"/>
            <a:chOff x="723409" y="3201589"/>
            <a:chExt cx="5185377" cy="2892445"/>
          </a:xfrm>
        </p:grpSpPr>
        <p:sp>
          <p:nvSpPr>
            <p:cNvPr id="6" name="矩形: 圆角 5"/>
            <p:cNvSpPr/>
            <p:nvPr/>
          </p:nvSpPr>
          <p:spPr>
            <a:xfrm>
              <a:off x="723409" y="3201589"/>
              <a:ext cx="5185377" cy="2892445"/>
            </a:xfrm>
            <a:prstGeom prst="roundRect">
              <a:avLst/>
            </a:prstGeo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077799" y="3381131"/>
              <a:ext cx="4235881" cy="528510"/>
              <a:chOff x="1077799" y="1713888"/>
              <a:chExt cx="4235881" cy="52851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077799" y="1990398"/>
                <a:ext cx="4235881" cy="252000"/>
                <a:chOff x="1077799" y="1990398"/>
                <a:chExt cx="4235881" cy="252000"/>
              </a:xfrm>
            </p:grpSpPr>
            <p:sp>
              <p:nvSpPr>
                <p:cNvPr id="10" name="矩形: 圆角 9"/>
                <p:cNvSpPr/>
                <p:nvPr/>
              </p:nvSpPr>
              <p:spPr>
                <a:xfrm>
                  <a:off x="1077799" y="1990398"/>
                  <a:ext cx="4235881" cy="252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2" name="直接连接符 11"/>
                <p:cNvCxnSpPr/>
                <p:nvPr/>
              </p:nvCxnSpPr>
              <p:spPr>
                <a:xfrm>
                  <a:off x="1245475" y="2116398"/>
                  <a:ext cx="3223655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435DF8"/>
                      </a:gs>
                      <a:gs pos="100000">
                        <a:srgbClr val="9A52B6"/>
                      </a:gs>
                    </a:gsLst>
                    <a:lin ang="0" scaled="1"/>
                    <a:tileRect/>
                  </a:gradFill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文本框 14"/>
              <p:cNvSpPr txBox="1"/>
              <p:nvPr/>
            </p:nvSpPr>
            <p:spPr>
              <a:xfrm>
                <a:off x="1077799" y="1713888"/>
                <a:ext cx="160808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输入小标题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77799" y="5219377"/>
              <a:ext cx="4235881" cy="528510"/>
              <a:chOff x="1077799" y="1713888"/>
              <a:chExt cx="4235881" cy="528510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1077799" y="1990398"/>
                <a:ext cx="4235881" cy="252000"/>
                <a:chOff x="1077799" y="1990398"/>
                <a:chExt cx="4235881" cy="252000"/>
              </a:xfrm>
            </p:grpSpPr>
            <p:sp>
              <p:nvSpPr>
                <p:cNvPr id="20" name="矩形: 圆角 19"/>
                <p:cNvSpPr/>
                <p:nvPr/>
              </p:nvSpPr>
              <p:spPr>
                <a:xfrm>
                  <a:off x="1077799" y="1990398"/>
                  <a:ext cx="4235881" cy="252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1245475" y="2116398"/>
                  <a:ext cx="3749435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435DF8"/>
                      </a:gs>
                      <a:gs pos="100000">
                        <a:srgbClr val="9A52B6"/>
                      </a:gs>
                    </a:gsLst>
                    <a:lin ang="0" scaled="1"/>
                    <a:tileRect/>
                  </a:gradFill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文本框 18"/>
              <p:cNvSpPr txBox="1"/>
              <p:nvPr/>
            </p:nvSpPr>
            <p:spPr>
              <a:xfrm>
                <a:off x="1077799" y="1713888"/>
                <a:ext cx="160808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输入小标题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077799" y="4300254"/>
              <a:ext cx="4235881" cy="528510"/>
              <a:chOff x="1077799" y="1713888"/>
              <a:chExt cx="4235881" cy="52851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077799" y="1990398"/>
                <a:ext cx="4235881" cy="252000"/>
                <a:chOff x="1077799" y="1990398"/>
                <a:chExt cx="4235881" cy="252000"/>
              </a:xfrm>
            </p:grpSpPr>
            <p:sp>
              <p:nvSpPr>
                <p:cNvPr id="25" name="矩形: 圆角 24"/>
                <p:cNvSpPr/>
                <p:nvPr/>
              </p:nvSpPr>
              <p:spPr>
                <a:xfrm>
                  <a:off x="1077799" y="1990398"/>
                  <a:ext cx="4235881" cy="252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26" name="直接连接符 25"/>
                <p:cNvCxnSpPr/>
                <p:nvPr/>
              </p:nvCxnSpPr>
              <p:spPr>
                <a:xfrm>
                  <a:off x="1245475" y="2116398"/>
                  <a:ext cx="2648608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435DF8"/>
                      </a:gs>
                      <a:gs pos="100000">
                        <a:srgbClr val="9A52B6"/>
                      </a:gs>
                    </a:gsLst>
                    <a:lin ang="0" scaled="1"/>
                    <a:tileRect/>
                  </a:gradFill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文本框 23"/>
              <p:cNvSpPr txBox="1"/>
              <p:nvPr/>
            </p:nvSpPr>
            <p:spPr>
              <a:xfrm>
                <a:off x="1077799" y="1713888"/>
                <a:ext cx="160808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输入小标题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313680" y="3644079"/>
              <a:ext cx="5027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90%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13680" y="4567548"/>
              <a:ext cx="5027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78%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313680" y="5470888"/>
              <a:ext cx="5027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98%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49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49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/>
          <p:cNvSpPr/>
          <p:nvPr/>
        </p:nvSpPr>
        <p:spPr>
          <a:xfrm>
            <a:off x="0" y="0"/>
            <a:ext cx="5536427" cy="6968349"/>
          </a:xfrm>
          <a:custGeom>
            <a:avLst/>
            <a:gdLst>
              <a:gd name="connsiteX0" fmla="*/ 4913456 w 5536427"/>
              <a:gd name="connsiteY0" fmla="*/ 4079326 h 6857998"/>
              <a:gd name="connsiteX1" fmla="*/ 4941814 w 5536427"/>
              <a:gd name="connsiteY1" fmla="*/ 4144199 h 6857998"/>
              <a:gd name="connsiteX2" fmla="*/ 5473947 w 5536427"/>
              <a:gd name="connsiteY2" fmla="*/ 5571031 h 6857998"/>
              <a:gd name="connsiteX3" fmla="*/ 5301942 w 5536427"/>
              <a:gd name="connsiteY3" fmla="*/ 6773366 h 6857998"/>
              <a:gd name="connsiteX4" fmla="*/ 5218116 w 5536427"/>
              <a:gd name="connsiteY4" fmla="*/ 6857998 h 6857998"/>
              <a:gd name="connsiteX5" fmla="*/ 5088617 w 5536427"/>
              <a:gd name="connsiteY5" fmla="*/ 6857998 h 6857998"/>
              <a:gd name="connsiteX6" fmla="*/ 0 w 5536427"/>
              <a:gd name="connsiteY6" fmla="*/ 0 h 6857998"/>
              <a:gd name="connsiteX7" fmla="*/ 4609480 w 5536427"/>
              <a:gd name="connsiteY7" fmla="*/ 0 h 6857998"/>
              <a:gd name="connsiteX8" fmla="*/ 4496591 w 5536427"/>
              <a:gd name="connsiteY8" fmla="*/ 86813 h 6857998"/>
              <a:gd name="connsiteX9" fmla="*/ 3944691 w 5536427"/>
              <a:gd name="connsiteY9" fmla="*/ 1539658 h 6857998"/>
              <a:gd name="connsiteX10" fmla="*/ 4816415 w 5536427"/>
              <a:gd name="connsiteY10" fmla="*/ 3857330 h 6857998"/>
              <a:gd name="connsiteX11" fmla="*/ 4913455 w 5536427"/>
              <a:gd name="connsiteY11" fmla="*/ 4079326 h 6857998"/>
              <a:gd name="connsiteX12" fmla="*/ 5088616 w 5536427"/>
              <a:gd name="connsiteY12" fmla="*/ 6857998 h 6857998"/>
              <a:gd name="connsiteX13" fmla="*/ 0 w 5536427"/>
              <a:gd name="connsiteY1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36427" h="6857998">
                <a:moveTo>
                  <a:pt x="4913456" y="4079326"/>
                </a:moveTo>
                <a:lnTo>
                  <a:pt x="4941814" y="4144199"/>
                </a:lnTo>
                <a:cubicBezTo>
                  <a:pt x="5188197" y="4711378"/>
                  <a:pt x="5402017" y="5231737"/>
                  <a:pt x="5473947" y="5571031"/>
                </a:cubicBezTo>
                <a:cubicBezTo>
                  <a:pt x="5617808" y="6249618"/>
                  <a:pt x="5493407" y="6557794"/>
                  <a:pt x="5301942" y="6773366"/>
                </a:cubicBezTo>
                <a:lnTo>
                  <a:pt x="5218116" y="6857998"/>
                </a:lnTo>
                <a:lnTo>
                  <a:pt x="5088617" y="6857998"/>
                </a:lnTo>
                <a:close/>
                <a:moveTo>
                  <a:pt x="0" y="0"/>
                </a:moveTo>
                <a:lnTo>
                  <a:pt x="4609480" y="0"/>
                </a:lnTo>
                <a:lnTo>
                  <a:pt x="4496591" y="86813"/>
                </a:lnTo>
                <a:cubicBezTo>
                  <a:pt x="4134082" y="375113"/>
                  <a:pt x="3825136" y="722208"/>
                  <a:pt x="3944691" y="1539658"/>
                </a:cubicBezTo>
                <a:cubicBezTo>
                  <a:pt x="4021548" y="2065162"/>
                  <a:pt x="4435115" y="2988746"/>
                  <a:pt x="4816415" y="3857330"/>
                </a:cubicBezTo>
                <a:lnTo>
                  <a:pt x="4913455" y="4079326"/>
                </a:lnTo>
                <a:lnTo>
                  <a:pt x="5088616" y="6857998"/>
                </a:lnTo>
                <a:lnTo>
                  <a:pt x="0" y="6857998"/>
                </a:lnTo>
                <a:close/>
              </a:path>
            </a:pathLst>
          </a:custGeom>
          <a:gradFill flip="none" rotWithShape="1">
            <a:gsLst>
              <a:gs pos="0">
                <a:srgbClr val="435DF8"/>
              </a:gs>
              <a:gs pos="100000">
                <a:srgbClr val="9A52B6">
                  <a:alpha val="91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686845" y="3410719"/>
            <a:ext cx="5113399" cy="5113399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435DF8">
                    <a:alpha val="50000"/>
                  </a:srgbClr>
                </a:gs>
                <a:gs pos="100000">
                  <a:srgbClr val="9A52B6">
                    <a:alpha val="50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b="1" dirty="0">
              <a:cs typeface="+mn-ea"/>
              <a:sym typeface="+mn-lt"/>
            </a:endParaRPr>
          </a:p>
        </p:txBody>
      </p:sp>
      <p:sp>
        <p:nvSpPr>
          <p:cNvPr id="61" name="任意多边形: 形状 60"/>
          <p:cNvSpPr/>
          <p:nvPr/>
        </p:nvSpPr>
        <p:spPr>
          <a:xfrm>
            <a:off x="4609480" y="-34344"/>
            <a:ext cx="46824" cy="34344"/>
          </a:xfrm>
          <a:custGeom>
            <a:avLst/>
            <a:gdLst>
              <a:gd name="connsiteX0" fmla="*/ 44659 w 46824"/>
              <a:gd name="connsiteY0" fmla="*/ 0 h 34344"/>
              <a:gd name="connsiteX1" fmla="*/ 46824 w 46824"/>
              <a:gd name="connsiteY1" fmla="*/ 34344 h 34344"/>
              <a:gd name="connsiteX2" fmla="*/ 0 w 46824"/>
              <a:gd name="connsiteY2" fmla="*/ 34344 h 34344"/>
              <a:gd name="connsiteX3" fmla="*/ 44659 w 46824"/>
              <a:gd name="connsiteY3" fmla="*/ 0 h 3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24" h="34344">
                <a:moveTo>
                  <a:pt x="44659" y="0"/>
                </a:moveTo>
                <a:lnTo>
                  <a:pt x="46824" y="34344"/>
                </a:lnTo>
                <a:lnTo>
                  <a:pt x="0" y="34344"/>
                </a:lnTo>
                <a:lnTo>
                  <a:pt x="4465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: 形状 57"/>
          <p:cNvSpPr/>
          <p:nvPr/>
        </p:nvSpPr>
        <p:spPr>
          <a:xfrm>
            <a:off x="5088617" y="6857999"/>
            <a:ext cx="129499" cy="110361"/>
          </a:xfrm>
          <a:custGeom>
            <a:avLst/>
            <a:gdLst>
              <a:gd name="connsiteX0" fmla="*/ 0 w 129499"/>
              <a:gd name="connsiteY0" fmla="*/ 0 h 110361"/>
              <a:gd name="connsiteX1" fmla="*/ 129499 w 129499"/>
              <a:gd name="connsiteY1" fmla="*/ 0 h 110361"/>
              <a:gd name="connsiteX2" fmla="*/ 112935 w 129499"/>
              <a:gd name="connsiteY2" fmla="*/ 16723 h 110361"/>
              <a:gd name="connsiteX3" fmla="*/ 6957 w 129499"/>
              <a:gd name="connsiteY3" fmla="*/ 110361 h 110361"/>
              <a:gd name="connsiteX4" fmla="*/ 0 w 129499"/>
              <a:gd name="connsiteY4" fmla="*/ 0 h 11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499" h="110361">
                <a:moveTo>
                  <a:pt x="0" y="0"/>
                </a:moveTo>
                <a:lnTo>
                  <a:pt x="129499" y="0"/>
                </a:lnTo>
                <a:lnTo>
                  <a:pt x="112935" y="16723"/>
                </a:lnTo>
                <a:cubicBezTo>
                  <a:pt x="78231" y="48793"/>
                  <a:pt x="42594" y="79577"/>
                  <a:pt x="6957" y="11036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386009" y="2580006"/>
            <a:ext cx="20793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70096" y="2828836"/>
            <a:ext cx="5707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435DF8"/>
                </a:solidFill>
                <a:cs typeface="+mn-ea"/>
                <a:sym typeface="+mn-lt"/>
              </a:rPr>
              <a:t>情况分析</a:t>
            </a:r>
            <a:endParaRPr lang="en-US" altLang="zh-CN" sz="4400" dirty="0">
              <a:solidFill>
                <a:srgbClr val="435DF8"/>
              </a:solidFill>
              <a:cs typeface="+mn-ea"/>
              <a:sym typeface="+mn-lt"/>
            </a:endParaRPr>
          </a:p>
          <a:p>
            <a:r>
              <a:rPr lang="en-US" altLang="zh-CN" sz="2800" dirty="0">
                <a:solidFill>
                  <a:srgbClr val="435DF8"/>
                </a:solidFill>
                <a:cs typeface="+mn-ea"/>
                <a:sym typeface="+mn-lt"/>
              </a:rPr>
              <a:t>Situation analysis</a:t>
            </a:r>
            <a:endParaRPr lang="zh-CN" altLang="en-US" sz="4800" dirty="0">
              <a:solidFill>
                <a:srgbClr val="435DF8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36427" y="2347710"/>
            <a:ext cx="5824530" cy="2039166"/>
            <a:chOff x="5536427" y="2347710"/>
            <a:chExt cx="5824530" cy="203916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536427" y="2465125"/>
              <a:ext cx="5501920" cy="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536427" y="4386875"/>
              <a:ext cx="5707117" cy="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5536427" y="4134875"/>
              <a:ext cx="0" cy="25200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>
              <a:off x="11126130" y="2347710"/>
              <a:ext cx="234827" cy="234827"/>
              <a:chOff x="5602710" y="3016900"/>
              <a:chExt cx="234827" cy="234827"/>
            </a:xfrm>
          </p:grpSpPr>
          <p:cxnSp>
            <p:nvCxnSpPr>
              <p:cNvPr id="8" name="直接连接符 7"/>
              <p:cNvCxnSpPr/>
              <p:nvPr/>
            </p:nvCxnSpPr>
            <p:spPr>
              <a:xfrm flipV="1">
                <a:off x="5720123" y="3016900"/>
                <a:ext cx="0" cy="234827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5602710" y="3134313"/>
                <a:ext cx="234827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35DF8"/>
                    </a:gs>
                    <a:gs pos="100000">
                      <a:srgbClr val="9A52B6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 flipV="1">
              <a:off x="11243544" y="2668663"/>
              <a:ext cx="0" cy="1718213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5536427" y="2465124"/>
              <a:ext cx="0" cy="252000"/>
            </a:xfrm>
            <a:prstGeom prst="line">
              <a:avLst/>
            </a:prstGeom>
            <a:ln w="25400">
              <a:gradFill>
                <a:gsLst>
                  <a:gs pos="0">
                    <a:srgbClr val="435DF8"/>
                  </a:gs>
                  <a:gs pos="100000">
                    <a:srgbClr val="9A52B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314916" y="2465123"/>
            <a:ext cx="2204196" cy="1921752"/>
            <a:chOff x="1314916" y="2465123"/>
            <a:chExt cx="2204196" cy="19217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1314916" y="2465123"/>
              <a:ext cx="2204196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314916" y="4386873"/>
              <a:ext cx="2204196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3519112" y="4134875"/>
              <a:ext cx="0" cy="25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3519112" y="2465124"/>
              <a:ext cx="0" cy="25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1314916" y="2465124"/>
              <a:ext cx="0" cy="1921749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: 圆角 23"/>
          <p:cNvSpPr/>
          <p:nvPr/>
        </p:nvSpPr>
        <p:spPr>
          <a:xfrm rot="-2700000">
            <a:off x="10939007" y="14015"/>
            <a:ext cx="1188641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 rot="-2700000">
            <a:off x="10289289" y="202838"/>
            <a:ext cx="183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 rot="-2700000">
            <a:off x="10320921" y="-140469"/>
            <a:ext cx="1620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A52B6"/>
              </a:gs>
              <a:gs pos="0">
                <a:srgbClr val="435DF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1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0000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0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31" grpId="0" animBg="1"/>
          <p:bldP spid="65" grpId="0"/>
          <p:bldP spid="16" grpId="0"/>
          <p:bldP spid="24" grpId="0" animBg="1"/>
          <p:bldP spid="28" grpId="0" animBg="1"/>
          <p:bldP spid="2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1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0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6" presetClass="entr" presetSubtype="2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31" grpId="0" animBg="1"/>
          <p:bldP spid="65" grpId="0"/>
          <p:bldP spid="16" grpId="0"/>
          <p:bldP spid="24" grpId="0" animBg="1"/>
          <p:bldP spid="28" grpId="0" animBg="1"/>
          <p:bldP spid="29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73015" y="1295285"/>
            <a:ext cx="8349155" cy="2851046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908786" y="344139"/>
            <a:ext cx="71063" cy="72000"/>
          </a:xfrm>
          <a:prstGeom prst="ellipse">
            <a:avLst/>
          </a:prstGeom>
          <a:solidFill>
            <a:srgbClr val="435DF8"/>
          </a:solidFill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058568" y="344139"/>
            <a:ext cx="71063" cy="72000"/>
          </a:xfrm>
          <a:prstGeom prst="ellipse">
            <a:avLst/>
          </a:prstGeom>
          <a:solidFill>
            <a:srgbClr val="9A52B6"/>
          </a:solidFill>
          <a:ln w="9525">
            <a:solidFill>
              <a:srgbClr val="9A52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208350" y="344139"/>
            <a:ext cx="71063" cy="72000"/>
          </a:xfrm>
          <a:prstGeom prst="ellipse">
            <a:avLst/>
          </a:prstGeom>
          <a:noFill/>
          <a:ln w="9525">
            <a:solidFill>
              <a:srgbClr val="435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58862" y="416139"/>
            <a:ext cx="3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此处输入标题内容</a:t>
            </a:r>
            <a:endParaRPr lang="en-US" altLang="zh-CN" sz="24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gradFill>
                  <a:gsLst>
                    <a:gs pos="0">
                      <a:srgbClr val="435DF8"/>
                    </a:gs>
                    <a:gs pos="100000">
                      <a:srgbClr val="9A52B6">
                        <a:alpha val="9100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Enter the title here</a:t>
            </a:r>
            <a:endParaRPr lang="zh-CN" altLang="en-US" sz="1200" dirty="0">
              <a:gradFill>
                <a:gsLst>
                  <a:gs pos="0">
                    <a:srgbClr val="435DF8"/>
                  </a:gs>
                  <a:gs pos="100000">
                    <a:srgbClr val="9A52B6">
                      <a:alpha val="91000"/>
                    </a:srgb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3015" y="5147216"/>
            <a:ext cx="7371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，内容请简洁，尽量生动，将你需要表达的意思表述清楚，不宜冗长，控制好字数，与设计排版相符合，保持美观大方。在这里添加你的详细小段落文本内容，与标题相关并符合整体语言风格内容请简洁，尽量生动，将你需要表达的意思表述清楚，不宜冗长，控制好字数，与设计排版相符合，保持美观大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3015" y="4518523"/>
            <a:ext cx="277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gradFill>
                  <a:gsLst>
                    <a:gs pos="100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此处添加标题</a:t>
            </a:r>
            <a:endParaRPr lang="zh-CN" altLang="en-US" sz="3200" b="1" dirty="0">
              <a:gradFill>
                <a:gsLst>
                  <a:gs pos="100000">
                    <a:srgbClr val="9A52B6"/>
                  </a:gs>
                  <a:gs pos="0">
                    <a:srgbClr val="435DF8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87255" y="3105807"/>
            <a:ext cx="2931730" cy="3153103"/>
            <a:chOff x="8387255" y="3105807"/>
            <a:chExt cx="2931730" cy="3153103"/>
          </a:xfrm>
        </p:grpSpPr>
        <p:sp>
          <p:nvSpPr>
            <p:cNvPr id="10" name="矩形 9"/>
            <p:cNvSpPr/>
            <p:nvPr/>
          </p:nvSpPr>
          <p:spPr>
            <a:xfrm>
              <a:off x="8387255" y="3105807"/>
              <a:ext cx="2931730" cy="31531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Freeform 323"/>
            <p:cNvSpPr/>
            <p:nvPr/>
          </p:nvSpPr>
          <p:spPr>
            <a:xfrm>
              <a:off x="9370122" y="3561556"/>
              <a:ext cx="965996" cy="956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6" h="21504" extrusionOk="0">
                  <a:moveTo>
                    <a:pt x="21344" y="19938"/>
                  </a:moveTo>
                  <a:cubicBezTo>
                    <a:pt x="17382" y="16104"/>
                    <a:pt x="17382" y="16104"/>
                    <a:pt x="17382" y="16104"/>
                  </a:cubicBezTo>
                  <a:cubicBezTo>
                    <a:pt x="18021" y="15337"/>
                    <a:pt x="18533" y="14443"/>
                    <a:pt x="18916" y="13548"/>
                  </a:cubicBezTo>
                  <a:cubicBezTo>
                    <a:pt x="19427" y="12398"/>
                    <a:pt x="19683" y="11120"/>
                    <a:pt x="19683" y="9841"/>
                  </a:cubicBezTo>
                  <a:cubicBezTo>
                    <a:pt x="19683" y="8436"/>
                    <a:pt x="19427" y="7285"/>
                    <a:pt x="18916" y="6135"/>
                  </a:cubicBezTo>
                  <a:cubicBezTo>
                    <a:pt x="18916" y="6007"/>
                    <a:pt x="18916" y="6007"/>
                    <a:pt x="18916" y="6007"/>
                  </a:cubicBezTo>
                  <a:cubicBezTo>
                    <a:pt x="18405" y="4857"/>
                    <a:pt x="17766" y="3834"/>
                    <a:pt x="16871" y="2940"/>
                  </a:cubicBezTo>
                  <a:cubicBezTo>
                    <a:pt x="16743" y="2812"/>
                    <a:pt x="16743" y="2812"/>
                    <a:pt x="16743" y="2812"/>
                  </a:cubicBezTo>
                  <a:cubicBezTo>
                    <a:pt x="15849" y="1917"/>
                    <a:pt x="14826" y="1278"/>
                    <a:pt x="13676" y="767"/>
                  </a:cubicBezTo>
                  <a:cubicBezTo>
                    <a:pt x="13676" y="767"/>
                    <a:pt x="13676" y="767"/>
                    <a:pt x="13676" y="767"/>
                  </a:cubicBezTo>
                  <a:cubicBezTo>
                    <a:pt x="12398" y="256"/>
                    <a:pt x="11247" y="0"/>
                    <a:pt x="9841" y="0"/>
                  </a:cubicBezTo>
                  <a:cubicBezTo>
                    <a:pt x="7157" y="0"/>
                    <a:pt x="4729" y="1022"/>
                    <a:pt x="2940" y="2812"/>
                  </a:cubicBezTo>
                  <a:cubicBezTo>
                    <a:pt x="2045" y="3707"/>
                    <a:pt x="1278" y="4857"/>
                    <a:pt x="767" y="6007"/>
                  </a:cubicBezTo>
                  <a:cubicBezTo>
                    <a:pt x="256" y="7157"/>
                    <a:pt x="0" y="8436"/>
                    <a:pt x="0" y="9841"/>
                  </a:cubicBezTo>
                  <a:cubicBezTo>
                    <a:pt x="0" y="11120"/>
                    <a:pt x="256" y="12398"/>
                    <a:pt x="767" y="13548"/>
                  </a:cubicBezTo>
                  <a:cubicBezTo>
                    <a:pt x="767" y="13548"/>
                    <a:pt x="767" y="13548"/>
                    <a:pt x="767" y="13548"/>
                  </a:cubicBezTo>
                  <a:cubicBezTo>
                    <a:pt x="1278" y="14698"/>
                    <a:pt x="2045" y="15849"/>
                    <a:pt x="2940" y="16743"/>
                  </a:cubicBezTo>
                  <a:cubicBezTo>
                    <a:pt x="2940" y="16743"/>
                    <a:pt x="2940" y="16743"/>
                    <a:pt x="2940" y="16743"/>
                  </a:cubicBezTo>
                  <a:cubicBezTo>
                    <a:pt x="3834" y="17638"/>
                    <a:pt x="4857" y="18405"/>
                    <a:pt x="6135" y="18916"/>
                  </a:cubicBezTo>
                  <a:cubicBezTo>
                    <a:pt x="6135" y="18916"/>
                    <a:pt x="6135" y="18916"/>
                    <a:pt x="6135" y="18916"/>
                  </a:cubicBezTo>
                  <a:cubicBezTo>
                    <a:pt x="7285" y="19299"/>
                    <a:pt x="8563" y="19555"/>
                    <a:pt x="9841" y="19555"/>
                  </a:cubicBezTo>
                  <a:cubicBezTo>
                    <a:pt x="11247" y="19555"/>
                    <a:pt x="12398" y="19299"/>
                    <a:pt x="13676" y="18916"/>
                  </a:cubicBezTo>
                  <a:cubicBezTo>
                    <a:pt x="14570" y="18533"/>
                    <a:pt x="15337" y="18021"/>
                    <a:pt x="16104" y="17382"/>
                  </a:cubicBezTo>
                  <a:cubicBezTo>
                    <a:pt x="20066" y="21217"/>
                    <a:pt x="20066" y="21217"/>
                    <a:pt x="20066" y="21217"/>
                  </a:cubicBezTo>
                  <a:cubicBezTo>
                    <a:pt x="20322" y="21600"/>
                    <a:pt x="20961" y="21600"/>
                    <a:pt x="21344" y="21217"/>
                  </a:cubicBezTo>
                  <a:cubicBezTo>
                    <a:pt x="21600" y="20833"/>
                    <a:pt x="21600" y="20322"/>
                    <a:pt x="21344" y="19938"/>
                  </a:cubicBezTo>
                  <a:close/>
                  <a:moveTo>
                    <a:pt x="15465" y="15465"/>
                  </a:moveTo>
                  <a:cubicBezTo>
                    <a:pt x="15465" y="15465"/>
                    <a:pt x="15465" y="15465"/>
                    <a:pt x="15465" y="15465"/>
                  </a:cubicBezTo>
                  <a:cubicBezTo>
                    <a:pt x="15465" y="15465"/>
                    <a:pt x="15465" y="15465"/>
                    <a:pt x="15465" y="15465"/>
                  </a:cubicBezTo>
                  <a:cubicBezTo>
                    <a:pt x="15465" y="15465"/>
                    <a:pt x="15465" y="15465"/>
                    <a:pt x="15465" y="15465"/>
                  </a:cubicBezTo>
                  <a:cubicBezTo>
                    <a:pt x="14826" y="16232"/>
                    <a:pt x="13931" y="16743"/>
                    <a:pt x="12909" y="17254"/>
                  </a:cubicBezTo>
                  <a:cubicBezTo>
                    <a:pt x="12014" y="17638"/>
                    <a:pt x="10992" y="17766"/>
                    <a:pt x="9841" y="17766"/>
                  </a:cubicBezTo>
                  <a:cubicBezTo>
                    <a:pt x="8819" y="17766"/>
                    <a:pt x="7669" y="17638"/>
                    <a:pt x="6774" y="17254"/>
                  </a:cubicBezTo>
                  <a:cubicBezTo>
                    <a:pt x="6774" y="17254"/>
                    <a:pt x="6774" y="17254"/>
                    <a:pt x="6774" y="17254"/>
                  </a:cubicBezTo>
                  <a:cubicBezTo>
                    <a:pt x="5751" y="16743"/>
                    <a:pt x="4985" y="16232"/>
                    <a:pt x="4218" y="15465"/>
                  </a:cubicBezTo>
                  <a:cubicBezTo>
                    <a:pt x="4218" y="15465"/>
                    <a:pt x="4218" y="15465"/>
                    <a:pt x="4218" y="15465"/>
                  </a:cubicBezTo>
                  <a:cubicBezTo>
                    <a:pt x="4218" y="15465"/>
                    <a:pt x="4218" y="15465"/>
                    <a:pt x="4218" y="15465"/>
                  </a:cubicBezTo>
                  <a:cubicBezTo>
                    <a:pt x="3451" y="14698"/>
                    <a:pt x="2812" y="13804"/>
                    <a:pt x="2428" y="12909"/>
                  </a:cubicBezTo>
                  <a:cubicBezTo>
                    <a:pt x="2428" y="12781"/>
                    <a:pt x="2428" y="12781"/>
                    <a:pt x="2428" y="12781"/>
                  </a:cubicBezTo>
                  <a:cubicBezTo>
                    <a:pt x="2045" y="11886"/>
                    <a:pt x="1789" y="10864"/>
                    <a:pt x="1789" y="9841"/>
                  </a:cubicBezTo>
                  <a:cubicBezTo>
                    <a:pt x="1789" y="8691"/>
                    <a:pt x="2045" y="7669"/>
                    <a:pt x="2428" y="6774"/>
                  </a:cubicBezTo>
                  <a:cubicBezTo>
                    <a:pt x="2812" y="5751"/>
                    <a:pt x="3451" y="4857"/>
                    <a:pt x="4218" y="4090"/>
                  </a:cubicBezTo>
                  <a:cubicBezTo>
                    <a:pt x="5624" y="2684"/>
                    <a:pt x="7669" y="1789"/>
                    <a:pt x="9841" y="1789"/>
                  </a:cubicBezTo>
                  <a:cubicBezTo>
                    <a:pt x="10992" y="1789"/>
                    <a:pt x="12014" y="2045"/>
                    <a:pt x="12909" y="2428"/>
                  </a:cubicBezTo>
                  <a:cubicBezTo>
                    <a:pt x="13931" y="2812"/>
                    <a:pt x="14826" y="3323"/>
                    <a:pt x="15465" y="4090"/>
                  </a:cubicBezTo>
                  <a:cubicBezTo>
                    <a:pt x="15593" y="4218"/>
                    <a:pt x="15593" y="4218"/>
                    <a:pt x="15593" y="4218"/>
                  </a:cubicBezTo>
                  <a:cubicBezTo>
                    <a:pt x="16232" y="4857"/>
                    <a:pt x="16871" y="5751"/>
                    <a:pt x="17254" y="6774"/>
                  </a:cubicBezTo>
                  <a:cubicBezTo>
                    <a:pt x="17254" y="6774"/>
                    <a:pt x="17254" y="6774"/>
                    <a:pt x="17254" y="6774"/>
                  </a:cubicBezTo>
                  <a:cubicBezTo>
                    <a:pt x="17638" y="7669"/>
                    <a:pt x="17893" y="8691"/>
                    <a:pt x="17893" y="9841"/>
                  </a:cubicBezTo>
                  <a:cubicBezTo>
                    <a:pt x="17893" y="10864"/>
                    <a:pt x="17638" y="11886"/>
                    <a:pt x="17254" y="12909"/>
                  </a:cubicBezTo>
                  <a:cubicBezTo>
                    <a:pt x="16871" y="13804"/>
                    <a:pt x="16232" y="14698"/>
                    <a:pt x="15465" y="15465"/>
                  </a:cubicBezTo>
                  <a:close/>
                  <a:moveTo>
                    <a:pt x="7413" y="3962"/>
                  </a:moveTo>
                  <a:cubicBezTo>
                    <a:pt x="7413" y="3962"/>
                    <a:pt x="7413" y="3962"/>
                    <a:pt x="7413" y="3962"/>
                  </a:cubicBezTo>
                  <a:cubicBezTo>
                    <a:pt x="7030" y="4090"/>
                    <a:pt x="6646" y="4346"/>
                    <a:pt x="6263" y="4473"/>
                  </a:cubicBezTo>
                  <a:cubicBezTo>
                    <a:pt x="6007" y="4729"/>
                    <a:pt x="5624" y="4985"/>
                    <a:pt x="5368" y="5240"/>
                  </a:cubicBezTo>
                  <a:cubicBezTo>
                    <a:pt x="5368" y="5240"/>
                    <a:pt x="5368" y="5240"/>
                    <a:pt x="5368" y="5240"/>
                  </a:cubicBezTo>
                  <a:cubicBezTo>
                    <a:pt x="5112" y="5624"/>
                    <a:pt x="4857" y="5879"/>
                    <a:pt x="4601" y="6263"/>
                  </a:cubicBezTo>
                  <a:cubicBezTo>
                    <a:pt x="4601" y="6263"/>
                    <a:pt x="4601" y="6263"/>
                    <a:pt x="4601" y="6263"/>
                  </a:cubicBezTo>
                  <a:cubicBezTo>
                    <a:pt x="4346" y="6646"/>
                    <a:pt x="4218" y="6902"/>
                    <a:pt x="3962" y="7285"/>
                  </a:cubicBezTo>
                  <a:cubicBezTo>
                    <a:pt x="3834" y="7541"/>
                    <a:pt x="3962" y="7924"/>
                    <a:pt x="4346" y="8052"/>
                  </a:cubicBezTo>
                  <a:cubicBezTo>
                    <a:pt x="4601" y="8180"/>
                    <a:pt x="4857" y="8052"/>
                    <a:pt x="4985" y="7796"/>
                  </a:cubicBezTo>
                  <a:cubicBezTo>
                    <a:pt x="5112" y="7413"/>
                    <a:pt x="5240" y="7157"/>
                    <a:pt x="5496" y="6902"/>
                  </a:cubicBezTo>
                  <a:cubicBezTo>
                    <a:pt x="5496" y="6902"/>
                    <a:pt x="5496" y="6902"/>
                    <a:pt x="5496" y="6902"/>
                  </a:cubicBezTo>
                  <a:cubicBezTo>
                    <a:pt x="5624" y="6518"/>
                    <a:pt x="5879" y="6263"/>
                    <a:pt x="6135" y="6007"/>
                  </a:cubicBezTo>
                  <a:cubicBezTo>
                    <a:pt x="6391" y="5879"/>
                    <a:pt x="6646" y="5624"/>
                    <a:pt x="6902" y="5368"/>
                  </a:cubicBezTo>
                  <a:cubicBezTo>
                    <a:pt x="7157" y="5240"/>
                    <a:pt x="7541" y="5112"/>
                    <a:pt x="7796" y="4985"/>
                  </a:cubicBezTo>
                  <a:cubicBezTo>
                    <a:pt x="8052" y="4857"/>
                    <a:pt x="8180" y="4473"/>
                    <a:pt x="8052" y="4218"/>
                  </a:cubicBezTo>
                  <a:cubicBezTo>
                    <a:pt x="7924" y="3962"/>
                    <a:pt x="7669" y="3834"/>
                    <a:pt x="7413" y="3962"/>
                  </a:cubicBezTo>
                  <a:close/>
                  <a:moveTo>
                    <a:pt x="15721" y="9202"/>
                  </a:moveTo>
                  <a:cubicBezTo>
                    <a:pt x="15721" y="9202"/>
                    <a:pt x="15721" y="9202"/>
                    <a:pt x="15721" y="9202"/>
                  </a:cubicBezTo>
                  <a:cubicBezTo>
                    <a:pt x="15337" y="9202"/>
                    <a:pt x="15082" y="9458"/>
                    <a:pt x="15082" y="9841"/>
                  </a:cubicBezTo>
                  <a:cubicBezTo>
                    <a:pt x="15082" y="10480"/>
                    <a:pt x="14954" y="11120"/>
                    <a:pt x="14698" y="11759"/>
                  </a:cubicBezTo>
                  <a:cubicBezTo>
                    <a:pt x="14698" y="11886"/>
                    <a:pt x="14698" y="11886"/>
                    <a:pt x="14698" y="11886"/>
                  </a:cubicBezTo>
                  <a:cubicBezTo>
                    <a:pt x="14443" y="12398"/>
                    <a:pt x="14059" y="13037"/>
                    <a:pt x="13548" y="13548"/>
                  </a:cubicBezTo>
                  <a:cubicBezTo>
                    <a:pt x="13037" y="14059"/>
                    <a:pt x="12525" y="14443"/>
                    <a:pt x="11886" y="14698"/>
                  </a:cubicBezTo>
                  <a:cubicBezTo>
                    <a:pt x="11247" y="14954"/>
                    <a:pt x="10480" y="15082"/>
                    <a:pt x="9841" y="15082"/>
                  </a:cubicBezTo>
                  <a:cubicBezTo>
                    <a:pt x="9586" y="15082"/>
                    <a:pt x="9330" y="15337"/>
                    <a:pt x="9330" y="15593"/>
                  </a:cubicBezTo>
                  <a:cubicBezTo>
                    <a:pt x="9330" y="15849"/>
                    <a:pt x="9586" y="16104"/>
                    <a:pt x="9841" y="16104"/>
                  </a:cubicBezTo>
                  <a:cubicBezTo>
                    <a:pt x="10736" y="16104"/>
                    <a:pt x="11503" y="15976"/>
                    <a:pt x="12270" y="15721"/>
                  </a:cubicBezTo>
                  <a:cubicBezTo>
                    <a:pt x="13037" y="15337"/>
                    <a:pt x="13804" y="14954"/>
                    <a:pt x="14315" y="14315"/>
                  </a:cubicBezTo>
                  <a:cubicBezTo>
                    <a:pt x="14954" y="13676"/>
                    <a:pt x="15337" y="13037"/>
                    <a:pt x="15721" y="12270"/>
                  </a:cubicBezTo>
                  <a:cubicBezTo>
                    <a:pt x="15721" y="12270"/>
                    <a:pt x="15721" y="12270"/>
                    <a:pt x="15721" y="12270"/>
                  </a:cubicBezTo>
                  <a:cubicBezTo>
                    <a:pt x="16104" y="11503"/>
                    <a:pt x="16232" y="10608"/>
                    <a:pt x="16232" y="9841"/>
                  </a:cubicBezTo>
                  <a:cubicBezTo>
                    <a:pt x="16232" y="9458"/>
                    <a:pt x="15976" y="9202"/>
                    <a:pt x="15721" y="9202"/>
                  </a:cubicBezTo>
                  <a:close/>
                </a:path>
              </a:pathLst>
            </a:custGeom>
            <a:gradFill>
              <a:gsLst>
                <a:gs pos="100000">
                  <a:srgbClr val="9A52B6"/>
                </a:gs>
                <a:gs pos="0">
                  <a:srgbClr val="435DF8"/>
                </a:gs>
              </a:gsLst>
              <a:lin ang="2700000" scaled="1"/>
            </a:gradFill>
            <a:ln w="12700">
              <a:miter lim="400000"/>
            </a:ln>
          </p:spPr>
          <p:txBody>
            <a:bodyPr tIns="91439" bIns="91439"/>
            <a:lstStyle/>
            <a:p>
              <a:pPr>
                <a:defRPr>
                  <a:latin typeface="+mj-lt"/>
                  <a:ea typeface="+mj-ea"/>
                  <a:cs typeface="+mj-cs"/>
                  <a:sym typeface="Calibri" panose="020F0502020204030204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717674" y="4724137"/>
              <a:ext cx="2270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100000">
                        <a:srgbClr val="9A52B6"/>
                      </a:gs>
                      <a:gs pos="0">
                        <a:srgbClr val="435DF8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</a:t>
              </a:r>
              <a:endParaRPr lang="zh-CN" altLang="en-US" dirty="0">
                <a:gradFill>
                  <a:gsLst>
                    <a:gs pos="100000">
                      <a:srgbClr val="9A52B6"/>
                    </a:gs>
                    <a:gs pos="0">
                      <a:srgbClr val="435DF8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615527" y="5103298"/>
              <a:ext cx="24751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在这里添加你的详细小段落文本内容，与标题相关并符合整体语言风格，内容请简洁。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3jorqqu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00000">
              <a:srgbClr val="9A52B6"/>
            </a:gs>
            <a:gs pos="0">
              <a:srgbClr val="435DF8"/>
            </a:gs>
          </a:gsLst>
          <a:lin ang="27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4908</Words>
  <Application>WPS 演示</Application>
  <PresentationFormat>自定义</PresentationFormat>
  <Paragraphs>325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Arial Unicode MS</vt:lpstr>
      <vt:lpstr>等线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蓝紫渐变</dc:title>
  <dc:creator>第一PPT</dc:creator>
  <cp:keywords>www.1ppt.com</cp:keywords>
  <dc:description>www.1ppt.com</dc:description>
  <cp:lastModifiedBy>铭</cp:lastModifiedBy>
  <cp:revision>176</cp:revision>
  <dcterms:created xsi:type="dcterms:W3CDTF">2019-01-05T08:30:00Z</dcterms:created>
  <dcterms:modified xsi:type="dcterms:W3CDTF">2022-01-07T08:21:32Z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B6013CCA43FD4A20A102AD5504C7A1B3</vt:lpwstr>
  </property>
  <property fmtid="{D5CDD505-2E9C-101B-9397-08002B2CF9AE}" pid="3" name="KSOProductBuildVer">
    <vt:lpwstr>2052-11.1.0.11194</vt:lpwstr>
  </property>
</Properties>
</file>