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fonts/font6.fntdata" ContentType="application/x-fontdata"/>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4"/>
  </p:notesMasterIdLst>
  <p:sldIdLst>
    <p:sldId id="258" r:id="rId3"/>
    <p:sldId id="260" r:id="rId5"/>
    <p:sldId id="261" r:id="rId6"/>
    <p:sldId id="269" r:id="rId7"/>
    <p:sldId id="272" r:id="rId8"/>
    <p:sldId id="268" r:id="rId9"/>
    <p:sldId id="263" r:id="rId10"/>
    <p:sldId id="270" r:id="rId11"/>
    <p:sldId id="274" r:id="rId12"/>
    <p:sldId id="275" r:id="rId13"/>
    <p:sldId id="264" r:id="rId14"/>
    <p:sldId id="271" r:id="rId15"/>
    <p:sldId id="273" r:id="rId16"/>
    <p:sldId id="276" r:id="rId17"/>
    <p:sldId id="265" r:id="rId18"/>
    <p:sldId id="279" r:id="rId19"/>
    <p:sldId id="278" r:id="rId20"/>
    <p:sldId id="277" r:id="rId21"/>
    <p:sldId id="266" r:id="rId22"/>
  </p:sldIdLst>
  <p:sldSz cx="12192000" cy="6858000"/>
  <p:notesSz cx="6858000" cy="9144000"/>
  <p:embeddedFontLst>
    <p:embeddedFont>
      <p:font typeface="黑体" panose="02010609060101010101" pitchFamily="49" charset="-122"/>
      <p:regular r:id="rId26"/>
    </p:embeddedFont>
    <p:embeddedFont>
      <p:font typeface="Calibri" panose="020F0502020204030204" charset="0"/>
      <p:regular r:id="rId27"/>
      <p:bold r:id="rId28"/>
      <p:italic r:id="rId29"/>
      <p:boldItalic r:id="rId30"/>
    </p:embeddedFont>
    <p:embeddedFont>
      <p:font typeface="微软雅黑" panose="020B0503020204020204" charset="-122"/>
      <p:regular r:id="rId31"/>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F2EF"/>
    <a:srgbClr val="D0CECE"/>
    <a:srgbClr val="FFFFFF"/>
    <a:srgbClr val="4A4746"/>
    <a:srgbClr val="F1F3F1"/>
    <a:srgbClr val="C0CDC1"/>
    <a:srgbClr val="D9B868"/>
    <a:srgbClr val="A7B3A7"/>
    <a:srgbClr val="595959"/>
    <a:srgbClr val="64866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font" Target="fonts/font6.fntdata"/><Relationship Id="rId30" Type="http://schemas.openxmlformats.org/officeDocument/2006/relationships/font" Target="fonts/font5.fntdata"/><Relationship Id="rId3" Type="http://schemas.openxmlformats.org/officeDocument/2006/relationships/slide" Target="slides/slide1.xml"/><Relationship Id="rId29" Type="http://schemas.openxmlformats.org/officeDocument/2006/relationships/font" Target="fonts/font4.fntdata"/><Relationship Id="rId28" Type="http://schemas.openxmlformats.org/officeDocument/2006/relationships/font" Target="fonts/font3.fntdata"/><Relationship Id="rId27" Type="http://schemas.openxmlformats.org/officeDocument/2006/relationships/font" Target="fonts/font2.fntdata"/><Relationship Id="rId26" Type="http://schemas.openxmlformats.org/officeDocument/2006/relationships/font" Target="fonts/font1.fntdata"/><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strips/>
      </p:transition>
    </mc:Choice>
    <mc:Fallback>
      <p:transition>
        <p:strip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strips/>
      </p:transition>
    </mc:Choice>
    <mc:Fallback>
      <p:transition>
        <p:strip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strips/>
      </p:transition>
    </mc:Choice>
    <mc:Fallback>
      <p:transition>
        <p:strip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strips/>
      </p:transition>
    </mc:Choice>
    <mc:Fallback>
      <p:transition>
        <p:strip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strips/>
      </p:transition>
    </mc:Choice>
    <mc:Fallback>
      <p:transition>
        <p:strip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strips/>
      </p:transition>
    </mc:Choice>
    <mc:Fallback>
      <p:transition>
        <p:strip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strips/>
      </p:transition>
    </mc:Choice>
    <mc:Fallback>
      <p:transition>
        <p:strip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strips/>
      </p:transition>
    </mc:Choice>
    <mc:Fallback>
      <p:transition>
        <p:strip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strips/>
      </p:transition>
    </mc:Choice>
    <mc:Fallback>
      <p:transition>
        <p:strip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strips/>
      </p:transition>
    </mc:Choice>
    <mc:Fallback>
      <p:transition>
        <p:strip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500">
        <p:strips/>
      </p:transition>
    </mc:Choice>
    <mc:Fallback>
      <p:transition>
        <p:strips/>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p14:dur="500">
        <p:strips/>
      </p:transition>
    </mc:Choice>
    <mc:Fallback>
      <p:transition>
        <p:strips/>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grpSp>
        <p:nvGrpSpPr>
          <p:cNvPr id="37" name="组合 36"/>
          <p:cNvGrpSpPr/>
          <p:nvPr/>
        </p:nvGrpSpPr>
        <p:grpSpPr>
          <a:xfrm flipH="1">
            <a:off x="1976120" y="5335905"/>
            <a:ext cx="414020" cy="414020"/>
            <a:chOff x="9013" y="1315"/>
            <a:chExt cx="8412" cy="8412"/>
          </a:xfrm>
        </p:grpSpPr>
        <p:sp>
          <p:nvSpPr>
            <p:cNvPr id="38" name="椭圆 37"/>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9" name="椭圆 38"/>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4" name="组合 13"/>
          <p:cNvGrpSpPr/>
          <p:nvPr/>
        </p:nvGrpSpPr>
        <p:grpSpPr>
          <a:xfrm flipH="1">
            <a:off x="6494780" y="1991995"/>
            <a:ext cx="3548380" cy="3548380"/>
            <a:chOff x="9013" y="1315"/>
            <a:chExt cx="8412" cy="8412"/>
          </a:xfrm>
        </p:grpSpPr>
        <p:sp>
          <p:nvSpPr>
            <p:cNvPr id="15" name="椭圆 14"/>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椭圆 15"/>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3" name="任意多边形 2"/>
          <p:cNvSpPr/>
          <p:nvPr/>
        </p:nvSpPr>
        <p:spPr>
          <a:xfrm>
            <a:off x="8797925" y="2875280"/>
            <a:ext cx="3394075" cy="398272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345" h="6272">
                <a:moveTo>
                  <a:pt x="3642" y="0"/>
                </a:moveTo>
                <a:cubicBezTo>
                  <a:pt x="4254" y="0"/>
                  <a:pt x="4832" y="151"/>
                  <a:pt x="5338" y="419"/>
                </a:cubicBezTo>
                <a:lnTo>
                  <a:pt x="5345" y="422"/>
                </a:lnTo>
                <a:lnTo>
                  <a:pt x="5345" y="6272"/>
                </a:lnTo>
                <a:lnTo>
                  <a:pt x="1123" y="6272"/>
                </a:lnTo>
                <a:lnTo>
                  <a:pt x="1098" y="6247"/>
                </a:lnTo>
                <a:cubicBezTo>
                  <a:pt x="420" y="5586"/>
                  <a:pt x="0" y="4663"/>
                  <a:pt x="0" y="3642"/>
                </a:cubicBezTo>
                <a:cubicBezTo>
                  <a:pt x="0" y="1630"/>
                  <a:pt x="1630" y="0"/>
                  <a:pt x="3642" y="0"/>
                </a:cubicBez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4" name="任意多边形 3"/>
          <p:cNvSpPr/>
          <p:nvPr/>
        </p:nvSpPr>
        <p:spPr>
          <a:xfrm>
            <a:off x="9025255" y="3102610"/>
            <a:ext cx="3166745" cy="375539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987" h="5914">
                <a:moveTo>
                  <a:pt x="3285" y="0"/>
                </a:moveTo>
                <a:cubicBezTo>
                  <a:pt x="3894" y="0"/>
                  <a:pt x="4465" y="166"/>
                  <a:pt x="4954" y="455"/>
                </a:cubicBezTo>
                <a:lnTo>
                  <a:pt x="4987" y="475"/>
                </a:lnTo>
                <a:lnTo>
                  <a:pt x="4987" y="5914"/>
                </a:lnTo>
                <a:lnTo>
                  <a:pt x="1316" y="5914"/>
                </a:lnTo>
                <a:lnTo>
                  <a:pt x="1257" y="5868"/>
                </a:lnTo>
                <a:cubicBezTo>
                  <a:pt x="491" y="5267"/>
                  <a:pt x="0" y="4333"/>
                  <a:pt x="0" y="3285"/>
                </a:cubicBezTo>
                <a:cubicBezTo>
                  <a:pt x="0" y="1471"/>
                  <a:pt x="1471" y="0"/>
                  <a:pt x="3285" y="0"/>
                </a:cubicBez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20" name="任意多边形 19"/>
          <p:cNvSpPr/>
          <p:nvPr/>
        </p:nvSpPr>
        <p:spPr>
          <a:xfrm flipH="1">
            <a:off x="0" y="0"/>
            <a:ext cx="4881880" cy="481584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7688" h="7584">
                <a:moveTo>
                  <a:pt x="1000" y="0"/>
                </a:moveTo>
                <a:lnTo>
                  <a:pt x="7688" y="0"/>
                </a:lnTo>
                <a:lnTo>
                  <a:pt x="7688" y="6500"/>
                </a:lnTo>
                <a:lnTo>
                  <a:pt x="7672" y="6513"/>
                </a:lnTo>
                <a:cubicBezTo>
                  <a:pt x="6861" y="7182"/>
                  <a:pt x="5822" y="7584"/>
                  <a:pt x="4689" y="7584"/>
                </a:cubicBezTo>
                <a:cubicBezTo>
                  <a:pt x="2099" y="7584"/>
                  <a:pt x="0" y="5485"/>
                  <a:pt x="0" y="2895"/>
                </a:cubicBezTo>
                <a:cubicBezTo>
                  <a:pt x="0" y="1802"/>
                  <a:pt x="374" y="797"/>
                  <a:pt x="1000" y="0"/>
                </a:cubicBezTo>
                <a:lnTo>
                  <a:pt x="1000" y="0"/>
                </a:ln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21" name="任意多边形 20"/>
          <p:cNvSpPr/>
          <p:nvPr/>
        </p:nvSpPr>
        <p:spPr>
          <a:xfrm flipH="1">
            <a:off x="0" y="0"/>
            <a:ext cx="4589145" cy="452374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7227" h="7124">
                <a:moveTo>
                  <a:pt x="1146" y="0"/>
                </a:moveTo>
                <a:lnTo>
                  <a:pt x="7227" y="0"/>
                </a:lnTo>
                <a:lnTo>
                  <a:pt x="7227" y="5878"/>
                </a:lnTo>
                <a:lnTo>
                  <a:pt x="7219" y="5885"/>
                </a:lnTo>
                <a:cubicBezTo>
                  <a:pt x="6454" y="6651"/>
                  <a:pt x="5397" y="7124"/>
                  <a:pt x="4229" y="7124"/>
                </a:cubicBezTo>
                <a:cubicBezTo>
                  <a:pt x="1893" y="7124"/>
                  <a:pt x="0" y="5231"/>
                  <a:pt x="0" y="2895"/>
                </a:cubicBezTo>
                <a:cubicBezTo>
                  <a:pt x="0" y="1782"/>
                  <a:pt x="430" y="769"/>
                  <a:pt x="1133" y="14"/>
                </a:cubicBezTo>
                <a:lnTo>
                  <a:pt x="1146"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6" name="任意多边形 5"/>
          <p:cNvSpPr/>
          <p:nvPr/>
        </p:nvSpPr>
        <p:spPr>
          <a:xfrm flipH="1">
            <a:off x="3129280" y="0"/>
            <a:ext cx="3264535" cy="225742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141" h="3555">
                <a:moveTo>
                  <a:pt x="195" y="0"/>
                </a:moveTo>
                <a:lnTo>
                  <a:pt x="4946" y="0"/>
                </a:lnTo>
                <a:lnTo>
                  <a:pt x="4963" y="42"/>
                </a:lnTo>
                <a:cubicBezTo>
                  <a:pt x="5078" y="334"/>
                  <a:pt x="5141" y="652"/>
                  <a:pt x="5141" y="985"/>
                </a:cubicBezTo>
                <a:cubicBezTo>
                  <a:pt x="5141" y="2404"/>
                  <a:pt x="3990" y="3555"/>
                  <a:pt x="2571" y="3555"/>
                </a:cubicBezTo>
                <a:cubicBezTo>
                  <a:pt x="1151" y="3555"/>
                  <a:pt x="0" y="2404"/>
                  <a:pt x="0" y="985"/>
                </a:cubicBezTo>
                <a:cubicBezTo>
                  <a:pt x="0" y="652"/>
                  <a:pt x="63" y="334"/>
                  <a:pt x="178" y="42"/>
                </a:cubicBezTo>
                <a:lnTo>
                  <a:pt x="195" y="0"/>
                </a:ln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7" name="任意多边形 6"/>
          <p:cNvSpPr/>
          <p:nvPr/>
        </p:nvSpPr>
        <p:spPr>
          <a:xfrm flipH="1">
            <a:off x="3289300" y="0"/>
            <a:ext cx="2944495" cy="209740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637" h="3303">
                <a:moveTo>
                  <a:pt x="219" y="0"/>
                </a:moveTo>
                <a:lnTo>
                  <a:pt x="4418" y="0"/>
                </a:lnTo>
                <a:lnTo>
                  <a:pt x="4432" y="30"/>
                </a:lnTo>
                <a:cubicBezTo>
                  <a:pt x="4564" y="321"/>
                  <a:pt x="4637" y="644"/>
                  <a:pt x="4637" y="985"/>
                </a:cubicBezTo>
                <a:cubicBezTo>
                  <a:pt x="4637" y="2265"/>
                  <a:pt x="3599" y="3303"/>
                  <a:pt x="2319" y="3303"/>
                </a:cubicBezTo>
                <a:cubicBezTo>
                  <a:pt x="1038" y="3303"/>
                  <a:pt x="0" y="2265"/>
                  <a:pt x="0" y="985"/>
                </a:cubicBezTo>
                <a:cubicBezTo>
                  <a:pt x="0" y="644"/>
                  <a:pt x="73" y="321"/>
                  <a:pt x="205" y="30"/>
                </a:cubicBezTo>
                <a:lnTo>
                  <a:pt x="219"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9" name="任意多边形 8"/>
          <p:cNvSpPr/>
          <p:nvPr/>
        </p:nvSpPr>
        <p:spPr>
          <a:xfrm flipH="1">
            <a:off x="0" y="5489575"/>
            <a:ext cx="1459230" cy="136842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2298" h="2155">
                <a:moveTo>
                  <a:pt x="1856" y="0"/>
                </a:moveTo>
                <a:cubicBezTo>
                  <a:pt x="2000" y="0"/>
                  <a:pt x="2140" y="16"/>
                  <a:pt x="2275" y="48"/>
                </a:cubicBezTo>
                <a:lnTo>
                  <a:pt x="2298" y="53"/>
                </a:lnTo>
                <a:lnTo>
                  <a:pt x="2298" y="2155"/>
                </a:lnTo>
                <a:lnTo>
                  <a:pt x="24" y="2155"/>
                </a:lnTo>
                <a:lnTo>
                  <a:pt x="21" y="2138"/>
                </a:lnTo>
                <a:cubicBezTo>
                  <a:pt x="7" y="2046"/>
                  <a:pt x="0" y="1952"/>
                  <a:pt x="0" y="1856"/>
                </a:cubicBezTo>
                <a:cubicBezTo>
                  <a:pt x="0" y="831"/>
                  <a:pt x="831" y="0"/>
                  <a:pt x="1856" y="0"/>
                </a:cubicBez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10" name="任意多边形 9"/>
          <p:cNvSpPr/>
          <p:nvPr/>
        </p:nvSpPr>
        <p:spPr>
          <a:xfrm flipH="1">
            <a:off x="0" y="5605145"/>
            <a:ext cx="1343660" cy="125285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2116" h="1973">
                <a:moveTo>
                  <a:pt x="1674" y="0"/>
                </a:moveTo>
                <a:cubicBezTo>
                  <a:pt x="1818" y="0"/>
                  <a:pt x="1958" y="18"/>
                  <a:pt x="2092" y="53"/>
                </a:cubicBezTo>
                <a:lnTo>
                  <a:pt x="2116" y="59"/>
                </a:lnTo>
                <a:lnTo>
                  <a:pt x="2116" y="1973"/>
                </a:lnTo>
                <a:lnTo>
                  <a:pt x="27" y="1973"/>
                </a:lnTo>
                <a:lnTo>
                  <a:pt x="26" y="1970"/>
                </a:lnTo>
                <a:cubicBezTo>
                  <a:pt x="9" y="1874"/>
                  <a:pt x="0" y="1775"/>
                  <a:pt x="0" y="1674"/>
                </a:cubicBezTo>
                <a:cubicBezTo>
                  <a:pt x="0" y="749"/>
                  <a:pt x="749" y="0"/>
                  <a:pt x="1674" y="0"/>
                </a:cubicBez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nvGrpSpPr>
          <p:cNvPr id="359" name="组合 358"/>
          <p:cNvGrpSpPr/>
          <p:nvPr/>
        </p:nvGrpSpPr>
        <p:grpSpPr>
          <a:xfrm>
            <a:off x="9457055" y="0"/>
            <a:ext cx="2350770" cy="1101090"/>
            <a:chOff x="14893" y="0"/>
            <a:chExt cx="3702" cy="1734"/>
          </a:xfrm>
        </p:grpSpPr>
        <p:sp>
          <p:nvSpPr>
            <p:cNvPr id="12" name="任意多边形 11"/>
            <p:cNvSpPr/>
            <p:nvPr/>
          </p:nvSpPr>
          <p:spPr>
            <a:xfrm flipH="1">
              <a:off x="14893" y="0"/>
              <a:ext cx="3703" cy="173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703" h="1735">
                  <a:moveTo>
                    <a:pt x="0" y="0"/>
                  </a:moveTo>
                  <a:lnTo>
                    <a:pt x="3703" y="0"/>
                  </a:lnTo>
                  <a:lnTo>
                    <a:pt x="3702" y="22"/>
                  </a:lnTo>
                  <a:cubicBezTo>
                    <a:pt x="3629" y="980"/>
                    <a:pt x="2828" y="1735"/>
                    <a:pt x="1852" y="1735"/>
                  </a:cubicBezTo>
                  <a:cubicBezTo>
                    <a:pt x="875" y="1735"/>
                    <a:pt x="74" y="980"/>
                    <a:pt x="1" y="22"/>
                  </a:cubicBezTo>
                  <a:lnTo>
                    <a:pt x="0" y="0"/>
                  </a:ln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13" name="任意多边形 12"/>
            <p:cNvSpPr/>
            <p:nvPr/>
          </p:nvSpPr>
          <p:spPr>
            <a:xfrm flipH="1">
              <a:off x="15075" y="0"/>
              <a:ext cx="3338" cy="1553"/>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338" h="1553">
                  <a:moveTo>
                    <a:pt x="0" y="0"/>
                  </a:moveTo>
                  <a:lnTo>
                    <a:pt x="3338" y="0"/>
                  </a:lnTo>
                  <a:lnTo>
                    <a:pt x="3338" y="8"/>
                  </a:lnTo>
                  <a:cubicBezTo>
                    <a:pt x="3272" y="872"/>
                    <a:pt x="2550" y="1553"/>
                    <a:pt x="1669" y="1553"/>
                  </a:cubicBezTo>
                  <a:cubicBezTo>
                    <a:pt x="788" y="1553"/>
                    <a:pt x="66" y="872"/>
                    <a:pt x="1" y="8"/>
                  </a:cubicBezTo>
                  <a:lnTo>
                    <a:pt x="0"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nvGrpSpPr>
          <p:cNvPr id="357" name="组合 356"/>
          <p:cNvGrpSpPr/>
          <p:nvPr/>
        </p:nvGrpSpPr>
        <p:grpSpPr>
          <a:xfrm>
            <a:off x="4151630" y="6341745"/>
            <a:ext cx="1397000" cy="516255"/>
            <a:chOff x="6538" y="9987"/>
            <a:chExt cx="2200" cy="813"/>
          </a:xfrm>
        </p:grpSpPr>
        <p:sp>
          <p:nvSpPr>
            <p:cNvPr id="23" name="任意多边形 22"/>
            <p:cNvSpPr/>
            <p:nvPr/>
          </p:nvSpPr>
          <p:spPr>
            <a:xfrm flipH="1">
              <a:off x="6538" y="9987"/>
              <a:ext cx="2200" cy="813"/>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2200" h="813">
                  <a:moveTo>
                    <a:pt x="1100" y="0"/>
                  </a:moveTo>
                  <a:cubicBezTo>
                    <a:pt x="1616" y="0"/>
                    <a:pt x="2052" y="340"/>
                    <a:pt x="2198" y="808"/>
                  </a:cubicBezTo>
                  <a:lnTo>
                    <a:pt x="2200" y="813"/>
                  </a:lnTo>
                  <a:lnTo>
                    <a:pt x="0" y="813"/>
                  </a:lnTo>
                  <a:lnTo>
                    <a:pt x="1" y="808"/>
                  </a:lnTo>
                  <a:cubicBezTo>
                    <a:pt x="147" y="340"/>
                    <a:pt x="584" y="0"/>
                    <a:pt x="1100" y="0"/>
                  </a:cubicBez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24" name="任意多边形 23"/>
            <p:cNvSpPr/>
            <p:nvPr/>
          </p:nvSpPr>
          <p:spPr>
            <a:xfrm flipH="1">
              <a:off x="6657" y="10100"/>
              <a:ext cx="1962" cy="70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962" h="700">
                  <a:moveTo>
                    <a:pt x="981" y="0"/>
                  </a:moveTo>
                  <a:cubicBezTo>
                    <a:pt x="1428" y="0"/>
                    <a:pt x="1810" y="283"/>
                    <a:pt x="1955" y="680"/>
                  </a:cubicBezTo>
                  <a:lnTo>
                    <a:pt x="1962" y="700"/>
                  </a:lnTo>
                  <a:lnTo>
                    <a:pt x="0" y="700"/>
                  </a:lnTo>
                  <a:lnTo>
                    <a:pt x="7" y="680"/>
                  </a:lnTo>
                  <a:cubicBezTo>
                    <a:pt x="152" y="283"/>
                    <a:pt x="534" y="0"/>
                    <a:pt x="981" y="0"/>
                  </a:cubicBez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nvGrpSpPr>
          <p:cNvPr id="358" name="组合 357"/>
          <p:cNvGrpSpPr/>
          <p:nvPr/>
        </p:nvGrpSpPr>
        <p:grpSpPr>
          <a:xfrm>
            <a:off x="3625215" y="6632575"/>
            <a:ext cx="867410" cy="224790"/>
            <a:chOff x="5709" y="10445"/>
            <a:chExt cx="1366" cy="354"/>
          </a:xfrm>
        </p:grpSpPr>
        <p:sp>
          <p:nvSpPr>
            <p:cNvPr id="26" name="任意多边形 25"/>
            <p:cNvSpPr/>
            <p:nvPr/>
          </p:nvSpPr>
          <p:spPr>
            <a:xfrm flipH="1">
              <a:off x="5709" y="10445"/>
              <a:ext cx="1367" cy="35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367" h="355">
                  <a:moveTo>
                    <a:pt x="683" y="0"/>
                  </a:moveTo>
                  <a:cubicBezTo>
                    <a:pt x="964" y="0"/>
                    <a:pt x="1213" y="139"/>
                    <a:pt x="1364" y="352"/>
                  </a:cubicBezTo>
                  <a:lnTo>
                    <a:pt x="1367" y="355"/>
                  </a:lnTo>
                  <a:lnTo>
                    <a:pt x="0" y="355"/>
                  </a:lnTo>
                  <a:lnTo>
                    <a:pt x="2" y="352"/>
                  </a:lnTo>
                  <a:cubicBezTo>
                    <a:pt x="154" y="139"/>
                    <a:pt x="402" y="0"/>
                    <a:pt x="683" y="0"/>
                  </a:cubicBez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27" name="任意多边形 26"/>
            <p:cNvSpPr/>
            <p:nvPr/>
          </p:nvSpPr>
          <p:spPr>
            <a:xfrm flipH="1">
              <a:off x="5812" y="10527"/>
              <a:ext cx="1160" cy="273"/>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160" h="273">
                  <a:moveTo>
                    <a:pt x="580" y="0"/>
                  </a:moveTo>
                  <a:cubicBezTo>
                    <a:pt x="801" y="0"/>
                    <a:pt x="1000" y="95"/>
                    <a:pt x="1138" y="247"/>
                  </a:cubicBezTo>
                  <a:lnTo>
                    <a:pt x="1160" y="273"/>
                  </a:lnTo>
                  <a:lnTo>
                    <a:pt x="0" y="273"/>
                  </a:lnTo>
                  <a:lnTo>
                    <a:pt x="23" y="247"/>
                  </a:lnTo>
                  <a:cubicBezTo>
                    <a:pt x="161" y="95"/>
                    <a:pt x="359" y="0"/>
                    <a:pt x="580" y="0"/>
                  </a:cubicBez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nvGrpSpPr>
          <p:cNvPr id="28" name="组合 27"/>
          <p:cNvGrpSpPr/>
          <p:nvPr/>
        </p:nvGrpSpPr>
        <p:grpSpPr>
          <a:xfrm flipH="1">
            <a:off x="4384040" y="4301490"/>
            <a:ext cx="810895" cy="810895"/>
            <a:chOff x="9013" y="1315"/>
            <a:chExt cx="8412" cy="8412"/>
          </a:xfrm>
        </p:grpSpPr>
        <p:sp>
          <p:nvSpPr>
            <p:cNvPr id="29" name="椭圆 28"/>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0" name="椭圆 29"/>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1" name="组合 30"/>
          <p:cNvGrpSpPr/>
          <p:nvPr/>
        </p:nvGrpSpPr>
        <p:grpSpPr>
          <a:xfrm flipH="1">
            <a:off x="7955915" y="955675"/>
            <a:ext cx="334645" cy="334645"/>
            <a:chOff x="9013" y="1315"/>
            <a:chExt cx="8412" cy="8412"/>
          </a:xfrm>
        </p:grpSpPr>
        <p:sp>
          <p:nvSpPr>
            <p:cNvPr id="32" name="椭圆 31"/>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3" name="椭圆 32"/>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60" name="组合 359"/>
          <p:cNvGrpSpPr/>
          <p:nvPr/>
        </p:nvGrpSpPr>
        <p:grpSpPr>
          <a:xfrm>
            <a:off x="11591925" y="1374140"/>
            <a:ext cx="599440" cy="913130"/>
            <a:chOff x="18255" y="2164"/>
            <a:chExt cx="944" cy="1438"/>
          </a:xfrm>
        </p:grpSpPr>
        <p:sp>
          <p:nvSpPr>
            <p:cNvPr id="35" name="任意多边形 34"/>
            <p:cNvSpPr/>
            <p:nvPr/>
          </p:nvSpPr>
          <p:spPr>
            <a:xfrm flipH="1">
              <a:off x="18255" y="2164"/>
              <a:ext cx="945" cy="143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45" h="1438">
                  <a:moveTo>
                    <a:pt x="226" y="0"/>
                  </a:moveTo>
                  <a:cubicBezTo>
                    <a:pt x="623" y="0"/>
                    <a:pt x="945" y="322"/>
                    <a:pt x="945" y="719"/>
                  </a:cubicBezTo>
                  <a:cubicBezTo>
                    <a:pt x="945" y="1116"/>
                    <a:pt x="623" y="1438"/>
                    <a:pt x="226" y="1438"/>
                  </a:cubicBezTo>
                  <a:cubicBezTo>
                    <a:pt x="152" y="1438"/>
                    <a:pt x="80" y="1427"/>
                    <a:pt x="12" y="1406"/>
                  </a:cubicBezTo>
                  <a:lnTo>
                    <a:pt x="0" y="1402"/>
                  </a:lnTo>
                  <a:lnTo>
                    <a:pt x="0" y="36"/>
                  </a:lnTo>
                  <a:lnTo>
                    <a:pt x="12" y="32"/>
                  </a:lnTo>
                  <a:cubicBezTo>
                    <a:pt x="80" y="11"/>
                    <a:pt x="152" y="0"/>
                    <a:pt x="226" y="0"/>
                  </a:cubicBez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36" name="任意多边形 35"/>
            <p:cNvSpPr/>
            <p:nvPr/>
          </p:nvSpPr>
          <p:spPr>
            <a:xfrm flipH="1">
              <a:off x="18325" y="2235"/>
              <a:ext cx="875" cy="1297"/>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875" h="1297">
                  <a:moveTo>
                    <a:pt x="227" y="0"/>
                  </a:moveTo>
                  <a:cubicBezTo>
                    <a:pt x="585" y="0"/>
                    <a:pt x="875" y="290"/>
                    <a:pt x="875" y="649"/>
                  </a:cubicBezTo>
                  <a:cubicBezTo>
                    <a:pt x="875" y="1007"/>
                    <a:pt x="585" y="1297"/>
                    <a:pt x="227" y="1297"/>
                  </a:cubicBezTo>
                  <a:cubicBezTo>
                    <a:pt x="148" y="1297"/>
                    <a:pt x="73" y="1283"/>
                    <a:pt x="4" y="1258"/>
                  </a:cubicBezTo>
                  <a:lnTo>
                    <a:pt x="0" y="1256"/>
                  </a:lnTo>
                  <a:lnTo>
                    <a:pt x="0" y="41"/>
                  </a:lnTo>
                  <a:lnTo>
                    <a:pt x="4" y="39"/>
                  </a:lnTo>
                  <a:cubicBezTo>
                    <a:pt x="73" y="14"/>
                    <a:pt x="148" y="0"/>
                    <a:pt x="227" y="0"/>
                  </a:cubicBez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nvGrpSpPr>
          <p:cNvPr id="356" name="组合 355"/>
          <p:cNvGrpSpPr/>
          <p:nvPr/>
        </p:nvGrpSpPr>
        <p:grpSpPr>
          <a:xfrm flipH="1">
            <a:off x="16510" y="1831975"/>
            <a:ext cx="9852660" cy="3867150"/>
            <a:chOff x="3538" y="2164"/>
            <a:chExt cx="15662" cy="7124"/>
          </a:xfrm>
        </p:grpSpPr>
        <p:sp>
          <p:nvSpPr>
            <p:cNvPr id="69" name="矩形 68"/>
            <p:cNvSpPr/>
            <p:nvPr/>
          </p:nvSpPr>
          <p:spPr>
            <a:xfrm>
              <a:off x="3538" y="2164"/>
              <a:ext cx="15662" cy="7125"/>
            </a:xfrm>
            <a:prstGeom prst="rect">
              <a:avLst/>
            </a:prstGeom>
            <a:solidFill>
              <a:srgbClr val="F9FBF8">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55" name="矩形 354"/>
            <p:cNvSpPr/>
            <p:nvPr/>
          </p:nvSpPr>
          <p:spPr>
            <a:xfrm>
              <a:off x="3958" y="2553"/>
              <a:ext cx="15243" cy="6348"/>
            </a:xfrm>
            <a:prstGeom prst="rect">
              <a:avLst/>
            </a:prstGeom>
            <a:solidFill>
              <a:schemeClr val="bg1">
                <a:alpha val="80000"/>
              </a:schemeClr>
            </a:solidFill>
            <a:ln>
              <a:noFill/>
            </a:ln>
            <a:effectLst>
              <a:outerShdw blurRad="177800" sx="101000" sy="101000" algn="ctr" rotWithShape="0">
                <a:srgbClr val="C2CDC3">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4103" name="文本框 9"/>
          <p:cNvSpPr txBox="1"/>
          <p:nvPr/>
        </p:nvSpPr>
        <p:spPr>
          <a:xfrm>
            <a:off x="539750" y="2856230"/>
            <a:ext cx="8541385" cy="1198880"/>
          </a:xfrm>
          <a:prstGeom prst="rect">
            <a:avLst/>
          </a:prstGeom>
          <a:noFill/>
          <a:ln w="9525">
            <a:noFill/>
          </a:ln>
        </p:spPr>
        <p:txBody>
          <a:bodyPr wrap="square">
            <a:spAutoFit/>
          </a:bodyPr>
          <a:p>
            <a:pPr algn="l"/>
            <a:r>
              <a:rPr lang="zh-CN" altLang="en-US" sz="7200" dirty="0">
                <a:solidFill>
                  <a:srgbClr val="4A4746"/>
                </a:solidFill>
                <a:effectLst/>
                <a:latin typeface="Source Han Sans Bold" panose="020B0800000000000000" pitchFamily="34" charset="-122"/>
                <a:ea typeface="Source Han Sans Bold" panose="020B0800000000000000" pitchFamily="34" charset="-122"/>
              </a:rPr>
              <a:t>素雅风工作总结模板</a:t>
            </a:r>
            <a:endParaRPr lang="zh-CN" altLang="en-US" sz="7200" dirty="0">
              <a:solidFill>
                <a:srgbClr val="4A4746"/>
              </a:solidFill>
              <a:effectLst/>
              <a:latin typeface="Source Han Sans Bold" panose="020B0800000000000000" pitchFamily="34" charset="-122"/>
              <a:ea typeface="Source Han Sans Bold" panose="020B0800000000000000" pitchFamily="34" charset="-122"/>
            </a:endParaRPr>
          </a:p>
        </p:txBody>
      </p:sp>
      <p:sp>
        <p:nvSpPr>
          <p:cNvPr id="19" name="TextBox 33"/>
          <p:cNvSpPr txBox="1"/>
          <p:nvPr/>
        </p:nvSpPr>
        <p:spPr>
          <a:xfrm>
            <a:off x="1049655" y="4393565"/>
            <a:ext cx="5184140" cy="368300"/>
          </a:xfrm>
          <a:prstGeom prst="rect">
            <a:avLst/>
          </a:prstGeom>
          <a:noFill/>
          <a:ln w="9525">
            <a:noFill/>
          </a:ln>
        </p:spPr>
        <p:txBody>
          <a:bodyPr wrap="square">
            <a:spAutoFit/>
          </a:bodyPr>
          <a:p>
            <a:pPr algn="l"/>
            <a:r>
              <a:rPr lang="zh-CN" altLang="en-US" dirty="0">
                <a:solidFill>
                  <a:schemeClr val="bg2">
                    <a:lumMod val="50000"/>
                  </a:schemeClr>
                </a:solidFill>
                <a:uFillTx/>
                <a:latin typeface="Source Han Sans Bold" panose="020B0800000000000000" pitchFamily="34" charset="-122"/>
                <a:ea typeface="Source Han Sans Bold" panose="020B0800000000000000" pitchFamily="34" charset="-122"/>
              </a:rPr>
              <a:t>汇报人：×××         时间：</a:t>
            </a:r>
            <a:r>
              <a:rPr lang="en-US" altLang="zh-CN" dirty="0">
                <a:solidFill>
                  <a:schemeClr val="bg2">
                    <a:lumMod val="50000"/>
                  </a:schemeClr>
                </a:solidFill>
                <a:uFillTx/>
                <a:latin typeface="Source Han Sans Bold" panose="020B0800000000000000" pitchFamily="34" charset="-122"/>
                <a:ea typeface="Source Han Sans Bold" panose="020B0800000000000000" pitchFamily="34" charset="-122"/>
              </a:rPr>
              <a:t>20xx</a:t>
            </a:r>
            <a:r>
              <a:rPr lang="zh-CN" altLang="en-US" dirty="0">
                <a:solidFill>
                  <a:schemeClr val="bg2">
                    <a:lumMod val="50000"/>
                  </a:schemeClr>
                </a:solidFill>
                <a:uFillTx/>
                <a:latin typeface="Source Han Sans Bold" panose="020B0800000000000000" pitchFamily="34" charset="-122"/>
                <a:ea typeface="Source Han Sans Bold" panose="020B0800000000000000" pitchFamily="34" charset="-122"/>
              </a:rPr>
              <a:t>年</a:t>
            </a:r>
            <a:r>
              <a:rPr lang="en-US" altLang="zh-CN" dirty="0">
                <a:solidFill>
                  <a:schemeClr val="bg2">
                    <a:lumMod val="50000"/>
                  </a:schemeClr>
                </a:solidFill>
                <a:uFillTx/>
                <a:latin typeface="Source Han Sans Bold" panose="020B0800000000000000" pitchFamily="34" charset="-122"/>
                <a:ea typeface="Source Han Sans Bold" panose="020B0800000000000000" pitchFamily="34" charset="-122"/>
              </a:rPr>
              <a:t>xx</a:t>
            </a:r>
            <a:r>
              <a:rPr lang="zh-CN" altLang="en-US" dirty="0">
                <a:solidFill>
                  <a:schemeClr val="bg2">
                    <a:lumMod val="50000"/>
                  </a:schemeClr>
                </a:solidFill>
                <a:uFillTx/>
                <a:latin typeface="Source Han Sans Bold" panose="020B0800000000000000" pitchFamily="34" charset="-122"/>
                <a:ea typeface="Source Han Sans Bold" panose="020B0800000000000000" pitchFamily="34" charset="-122"/>
              </a:rPr>
              <a:t>月</a:t>
            </a:r>
            <a:r>
              <a:rPr lang="en-US" altLang="zh-CN" dirty="0">
                <a:solidFill>
                  <a:schemeClr val="bg2">
                    <a:lumMod val="50000"/>
                  </a:schemeClr>
                </a:solidFill>
                <a:uFillTx/>
                <a:latin typeface="Source Han Sans Bold" panose="020B0800000000000000" pitchFamily="34" charset="-122"/>
                <a:ea typeface="Source Han Sans Bold" panose="020B0800000000000000" pitchFamily="34" charset="-122"/>
              </a:rPr>
              <a:t>xx</a:t>
            </a:r>
            <a:r>
              <a:rPr lang="zh-CN" altLang="en-US" dirty="0">
                <a:solidFill>
                  <a:schemeClr val="bg2">
                    <a:lumMod val="50000"/>
                  </a:schemeClr>
                </a:solidFill>
                <a:uFillTx/>
                <a:latin typeface="Source Han Sans Bold" panose="020B0800000000000000" pitchFamily="34" charset="-122"/>
                <a:ea typeface="Source Han Sans Bold" panose="020B0800000000000000" pitchFamily="34" charset="-122"/>
              </a:rPr>
              <a:t>日</a:t>
            </a:r>
            <a:endParaRPr lang="zh-CN" altLang="en-US" dirty="0">
              <a:solidFill>
                <a:schemeClr val="bg2">
                  <a:lumMod val="50000"/>
                </a:schemeClr>
              </a:solidFill>
              <a:uFillTx/>
              <a:latin typeface="Source Han Sans Bold" panose="020B0800000000000000" pitchFamily="34" charset="-122"/>
              <a:ea typeface="Source Han Sans Bold" panose="020B0800000000000000" pitchFamily="34" charset="-122"/>
            </a:endParaRPr>
          </a:p>
        </p:txBody>
      </p:sp>
      <p:grpSp>
        <p:nvGrpSpPr>
          <p:cNvPr id="2" name="组合 1"/>
          <p:cNvGrpSpPr/>
          <p:nvPr/>
        </p:nvGrpSpPr>
        <p:grpSpPr>
          <a:xfrm rot="0" flipH="1">
            <a:off x="722630" y="4464050"/>
            <a:ext cx="254000" cy="226695"/>
            <a:chOff x="795" y="1697"/>
            <a:chExt cx="896" cy="1440"/>
          </a:xfrm>
        </p:grpSpPr>
        <p:sp>
          <p:nvSpPr>
            <p:cNvPr id="5" name="矩形 4"/>
            <p:cNvSpPr/>
            <p:nvPr/>
          </p:nvSpPr>
          <p:spPr>
            <a:xfrm>
              <a:off x="795" y="1697"/>
              <a:ext cx="159" cy="1440"/>
            </a:xfrm>
            <a:prstGeom prst="rect">
              <a:avLst/>
            </a:prstGeom>
            <a:solidFill>
              <a:srgbClr val="D9B8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矩形 7"/>
            <p:cNvSpPr/>
            <p:nvPr/>
          </p:nvSpPr>
          <p:spPr>
            <a:xfrm>
              <a:off x="1382" y="1697"/>
              <a:ext cx="309" cy="1440"/>
            </a:xfrm>
            <a:prstGeom prst="rect">
              <a:avLst/>
            </a:prstGeom>
            <a:solidFill>
              <a:srgbClr val="D9B8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100">
        <p:wipe/>
      </p:transition>
    </mc:Choice>
    <mc:Fallback>
      <p:transition>
        <p:wip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 name="组合 13"/>
          <p:cNvGrpSpPr/>
          <p:nvPr/>
        </p:nvGrpSpPr>
        <p:grpSpPr>
          <a:xfrm rot="0" flipH="1">
            <a:off x="314325" y="265430"/>
            <a:ext cx="420370" cy="420370"/>
            <a:chOff x="9013" y="1315"/>
            <a:chExt cx="8412" cy="8412"/>
          </a:xfrm>
        </p:grpSpPr>
        <p:sp>
          <p:nvSpPr>
            <p:cNvPr id="15" name="椭圆 14"/>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椭圆 15"/>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5" name="组合 4"/>
          <p:cNvGrpSpPr/>
          <p:nvPr/>
        </p:nvGrpSpPr>
        <p:grpSpPr>
          <a:xfrm rot="0">
            <a:off x="587375" y="370205"/>
            <a:ext cx="548005" cy="547370"/>
            <a:chOff x="9013" y="1315"/>
            <a:chExt cx="8412" cy="8412"/>
          </a:xfrm>
        </p:grpSpPr>
        <p:sp>
          <p:nvSpPr>
            <p:cNvPr id="6" name="椭圆 5"/>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椭圆 12"/>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5141" name="文本框 2"/>
          <p:cNvSpPr txBox="1"/>
          <p:nvPr/>
        </p:nvSpPr>
        <p:spPr>
          <a:xfrm>
            <a:off x="714038" y="382785"/>
            <a:ext cx="2727431" cy="521970"/>
          </a:xfrm>
          <a:prstGeom prst="rect">
            <a:avLst/>
          </a:prstGeom>
          <a:noFill/>
          <a:ln w="9525">
            <a:noFill/>
          </a:ln>
          <a:effectLst>
            <a:outerShdw blurRad="63500" sx="102000" sy="102000" algn="ctr" rotWithShape="0">
              <a:prstClr val="black">
                <a:alpha val="40000"/>
              </a:prstClr>
            </a:outerShdw>
          </a:effectLst>
        </p:spPr>
        <p:txBody>
          <a:bodyPr wrap="square">
            <a:spAutoFit/>
          </a:bodyPr>
          <a:p>
            <a:pPr algn="l"/>
            <a:r>
              <a:rPr lang="zh-CN" altLang="en-US" sz="2800" b="1" dirty="0">
                <a:solidFill>
                  <a:srgbClr val="595959"/>
                </a:solidFill>
                <a:latin typeface="黑体" panose="02010609060101010101" pitchFamily="49" charset="-122"/>
                <a:ea typeface="黑体" panose="02010609060101010101" pitchFamily="49" charset="-122"/>
                <a:sym typeface="宋体" panose="02010600030101010101" pitchFamily="2" charset="-122"/>
              </a:rPr>
              <a:t>工作成效</a:t>
            </a:r>
            <a:endParaRPr lang="zh-CN" altLang="en-US" sz="2800" b="1" dirty="0">
              <a:solidFill>
                <a:srgbClr val="595959"/>
              </a:solidFill>
              <a:latin typeface="黑体" panose="02010609060101010101" pitchFamily="49" charset="-122"/>
              <a:ea typeface="黑体" panose="02010609060101010101" pitchFamily="49" charset="-122"/>
              <a:sym typeface="宋体" panose="02010600030101010101" pitchFamily="2" charset="-122"/>
            </a:endParaRPr>
          </a:p>
        </p:txBody>
      </p:sp>
      <p:cxnSp>
        <p:nvCxnSpPr>
          <p:cNvPr id="32" name="Straight Connector 29"/>
          <p:cNvCxnSpPr/>
          <p:nvPr/>
        </p:nvCxnSpPr>
        <p:spPr>
          <a:xfrm>
            <a:off x="5355248" y="3428365"/>
            <a:ext cx="1744394" cy="0"/>
          </a:xfrm>
          <a:prstGeom prst="line">
            <a:avLst/>
          </a:prstGeom>
          <a:ln w="22225">
            <a:solidFill>
              <a:schemeClr val="bg1">
                <a:lumMod val="75000"/>
              </a:schemeClr>
            </a:solidFill>
            <a:prstDash val="sysDash"/>
            <a:tailEnd type="triangle" w="lg" len="lg"/>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1456657" y="1637012"/>
            <a:ext cx="2808605" cy="2931178"/>
            <a:chOff x="2694" y="1698"/>
            <a:chExt cx="4667" cy="5835"/>
          </a:xfrm>
        </p:grpSpPr>
        <p:sp>
          <p:nvSpPr>
            <p:cNvPr id="41" name="矩形 40"/>
            <p:cNvSpPr/>
            <p:nvPr/>
          </p:nvSpPr>
          <p:spPr>
            <a:xfrm flipH="1">
              <a:off x="2843" y="3565"/>
              <a:ext cx="761" cy="3969"/>
            </a:xfrm>
            <a:prstGeom prst="rect">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7" name="矩形 36"/>
            <p:cNvSpPr/>
            <p:nvPr/>
          </p:nvSpPr>
          <p:spPr>
            <a:xfrm flipH="1">
              <a:off x="6449" y="4698"/>
              <a:ext cx="761" cy="2835"/>
            </a:xfrm>
            <a:prstGeom prst="rect">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8" name="矩形 37"/>
            <p:cNvSpPr/>
            <p:nvPr/>
          </p:nvSpPr>
          <p:spPr>
            <a:xfrm flipH="1">
              <a:off x="5247" y="2431"/>
              <a:ext cx="761" cy="5102"/>
            </a:xfrm>
            <a:prstGeom prst="rect">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9" name="矩形 38"/>
            <p:cNvSpPr/>
            <p:nvPr/>
          </p:nvSpPr>
          <p:spPr>
            <a:xfrm flipH="1">
              <a:off x="4045" y="2998"/>
              <a:ext cx="761" cy="4535"/>
            </a:xfrm>
            <a:prstGeom prst="rect">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0" name="文本框 2"/>
            <p:cNvSpPr txBox="1"/>
            <p:nvPr/>
          </p:nvSpPr>
          <p:spPr>
            <a:xfrm>
              <a:off x="2694" y="2832"/>
              <a:ext cx="1061" cy="733"/>
            </a:xfrm>
            <a:prstGeom prst="rect">
              <a:avLst/>
            </a:prstGeom>
            <a:noFill/>
            <a:ln w="9525">
              <a:noFill/>
            </a:ln>
          </p:spPr>
          <p:txBody>
            <a:bodyPr wrap="square">
              <a:spAutoFit/>
            </a:bodyPr>
            <a:p>
              <a:pPr algn="ctr"/>
              <a:r>
                <a:rPr lang="en-US" altLang="zh-CN"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rPr>
                <a:t>70%</a:t>
              </a:r>
              <a:endParaRPr lang="en-US" altLang="zh-CN"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endParaRPr>
            </a:p>
          </p:txBody>
        </p:sp>
        <p:sp>
          <p:nvSpPr>
            <p:cNvPr id="42" name="文本框 2"/>
            <p:cNvSpPr txBox="1"/>
            <p:nvPr/>
          </p:nvSpPr>
          <p:spPr>
            <a:xfrm>
              <a:off x="3896" y="2278"/>
              <a:ext cx="1061" cy="733"/>
            </a:xfrm>
            <a:prstGeom prst="rect">
              <a:avLst/>
            </a:prstGeom>
            <a:noFill/>
            <a:ln w="9525">
              <a:noFill/>
            </a:ln>
          </p:spPr>
          <p:txBody>
            <a:bodyPr wrap="square">
              <a:spAutoFit/>
            </a:bodyPr>
            <a:p>
              <a:pPr algn="ctr"/>
              <a:r>
                <a:rPr lang="en-US" altLang="zh-CN"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rPr>
                <a:t>80%</a:t>
              </a:r>
              <a:endParaRPr lang="en-US" altLang="zh-CN"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endParaRPr>
            </a:p>
          </p:txBody>
        </p:sp>
        <p:sp>
          <p:nvSpPr>
            <p:cNvPr id="43" name="文本框 2"/>
            <p:cNvSpPr txBox="1"/>
            <p:nvPr/>
          </p:nvSpPr>
          <p:spPr>
            <a:xfrm>
              <a:off x="5098" y="1698"/>
              <a:ext cx="1061" cy="733"/>
            </a:xfrm>
            <a:prstGeom prst="rect">
              <a:avLst/>
            </a:prstGeom>
            <a:noFill/>
            <a:ln w="9525">
              <a:noFill/>
            </a:ln>
          </p:spPr>
          <p:txBody>
            <a:bodyPr wrap="square">
              <a:spAutoFit/>
            </a:bodyPr>
            <a:p>
              <a:pPr algn="ctr"/>
              <a:r>
                <a:rPr lang="en-US" altLang="zh-CN"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rPr>
                <a:t>90%</a:t>
              </a:r>
              <a:endParaRPr lang="en-US" altLang="zh-CN"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endParaRPr>
            </a:p>
          </p:txBody>
        </p:sp>
        <p:sp>
          <p:nvSpPr>
            <p:cNvPr id="44" name="文本框 2"/>
            <p:cNvSpPr txBox="1"/>
            <p:nvPr/>
          </p:nvSpPr>
          <p:spPr>
            <a:xfrm>
              <a:off x="6300" y="3965"/>
              <a:ext cx="1061" cy="733"/>
            </a:xfrm>
            <a:prstGeom prst="rect">
              <a:avLst/>
            </a:prstGeom>
            <a:noFill/>
            <a:ln w="9525">
              <a:noFill/>
            </a:ln>
          </p:spPr>
          <p:txBody>
            <a:bodyPr wrap="square">
              <a:spAutoFit/>
            </a:bodyPr>
            <a:p>
              <a:pPr algn="ctr"/>
              <a:r>
                <a:rPr lang="en-US" altLang="zh-CN"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rPr>
                <a:t>50%</a:t>
              </a:r>
              <a:endParaRPr lang="en-US" altLang="zh-CN"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endParaRPr>
            </a:p>
          </p:txBody>
        </p:sp>
      </p:grpSp>
      <p:grpSp>
        <p:nvGrpSpPr>
          <p:cNvPr id="46" name="组合 45"/>
          <p:cNvGrpSpPr/>
          <p:nvPr/>
        </p:nvGrpSpPr>
        <p:grpSpPr>
          <a:xfrm>
            <a:off x="8037797" y="1636377"/>
            <a:ext cx="2808605" cy="2931178"/>
            <a:chOff x="2694" y="1698"/>
            <a:chExt cx="4667" cy="5835"/>
          </a:xfrm>
        </p:grpSpPr>
        <p:sp>
          <p:nvSpPr>
            <p:cNvPr id="47" name="矩形 46"/>
            <p:cNvSpPr/>
            <p:nvPr/>
          </p:nvSpPr>
          <p:spPr>
            <a:xfrm flipH="1">
              <a:off x="2843" y="3565"/>
              <a:ext cx="761" cy="3969"/>
            </a:xfrm>
            <a:prstGeom prst="rect">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8" name="矩形 47"/>
            <p:cNvSpPr/>
            <p:nvPr/>
          </p:nvSpPr>
          <p:spPr>
            <a:xfrm flipH="1">
              <a:off x="6449" y="4698"/>
              <a:ext cx="761" cy="2835"/>
            </a:xfrm>
            <a:prstGeom prst="rect">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9" name="矩形 48"/>
            <p:cNvSpPr/>
            <p:nvPr/>
          </p:nvSpPr>
          <p:spPr>
            <a:xfrm flipH="1">
              <a:off x="5247" y="2431"/>
              <a:ext cx="761" cy="5102"/>
            </a:xfrm>
            <a:prstGeom prst="rect">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0" name="矩形 49"/>
            <p:cNvSpPr/>
            <p:nvPr/>
          </p:nvSpPr>
          <p:spPr>
            <a:xfrm flipH="1">
              <a:off x="4045" y="2998"/>
              <a:ext cx="761" cy="4535"/>
            </a:xfrm>
            <a:prstGeom prst="rect">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1" name="文本框 2"/>
            <p:cNvSpPr txBox="1"/>
            <p:nvPr/>
          </p:nvSpPr>
          <p:spPr>
            <a:xfrm>
              <a:off x="2694" y="2832"/>
              <a:ext cx="1061" cy="733"/>
            </a:xfrm>
            <a:prstGeom prst="rect">
              <a:avLst/>
            </a:prstGeom>
            <a:noFill/>
            <a:ln w="9525">
              <a:noFill/>
            </a:ln>
          </p:spPr>
          <p:txBody>
            <a:bodyPr wrap="square">
              <a:spAutoFit/>
            </a:bodyPr>
            <a:p>
              <a:pPr algn="ctr"/>
              <a:r>
                <a:rPr lang="en-US" altLang="zh-CN"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rPr>
                <a:t>70%</a:t>
              </a:r>
              <a:endParaRPr lang="en-US" altLang="zh-CN"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endParaRPr>
            </a:p>
          </p:txBody>
        </p:sp>
        <p:sp>
          <p:nvSpPr>
            <p:cNvPr id="52" name="文本框 2"/>
            <p:cNvSpPr txBox="1"/>
            <p:nvPr/>
          </p:nvSpPr>
          <p:spPr>
            <a:xfrm>
              <a:off x="3896" y="2278"/>
              <a:ext cx="1061" cy="733"/>
            </a:xfrm>
            <a:prstGeom prst="rect">
              <a:avLst/>
            </a:prstGeom>
            <a:noFill/>
            <a:ln w="9525">
              <a:noFill/>
            </a:ln>
          </p:spPr>
          <p:txBody>
            <a:bodyPr wrap="square">
              <a:spAutoFit/>
            </a:bodyPr>
            <a:p>
              <a:pPr algn="ctr"/>
              <a:r>
                <a:rPr lang="en-US" altLang="zh-CN"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rPr>
                <a:t>80%</a:t>
              </a:r>
              <a:endParaRPr lang="en-US" altLang="zh-CN"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endParaRPr>
            </a:p>
          </p:txBody>
        </p:sp>
        <p:sp>
          <p:nvSpPr>
            <p:cNvPr id="53" name="文本框 2"/>
            <p:cNvSpPr txBox="1"/>
            <p:nvPr/>
          </p:nvSpPr>
          <p:spPr>
            <a:xfrm>
              <a:off x="5098" y="1698"/>
              <a:ext cx="1061" cy="733"/>
            </a:xfrm>
            <a:prstGeom prst="rect">
              <a:avLst/>
            </a:prstGeom>
            <a:noFill/>
            <a:ln w="9525">
              <a:noFill/>
            </a:ln>
          </p:spPr>
          <p:txBody>
            <a:bodyPr wrap="square">
              <a:spAutoFit/>
            </a:bodyPr>
            <a:p>
              <a:pPr algn="ctr"/>
              <a:r>
                <a:rPr lang="en-US" altLang="zh-CN"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rPr>
                <a:t>90%</a:t>
              </a:r>
              <a:endParaRPr lang="en-US" altLang="zh-CN"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endParaRPr>
            </a:p>
          </p:txBody>
        </p:sp>
        <p:sp>
          <p:nvSpPr>
            <p:cNvPr id="54" name="文本框 2"/>
            <p:cNvSpPr txBox="1"/>
            <p:nvPr/>
          </p:nvSpPr>
          <p:spPr>
            <a:xfrm>
              <a:off x="6300" y="3965"/>
              <a:ext cx="1061" cy="733"/>
            </a:xfrm>
            <a:prstGeom prst="rect">
              <a:avLst/>
            </a:prstGeom>
            <a:noFill/>
            <a:ln w="9525">
              <a:noFill/>
            </a:ln>
          </p:spPr>
          <p:txBody>
            <a:bodyPr wrap="square">
              <a:spAutoFit/>
            </a:bodyPr>
            <a:p>
              <a:pPr algn="ctr"/>
              <a:r>
                <a:rPr lang="en-US" altLang="zh-CN"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rPr>
                <a:t>50%</a:t>
              </a:r>
              <a:endParaRPr lang="en-US" altLang="zh-CN"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endParaRPr>
            </a:p>
          </p:txBody>
        </p:sp>
      </p:grpSp>
      <p:sp>
        <p:nvSpPr>
          <p:cNvPr id="55" name="文本框 54"/>
          <p:cNvSpPr txBox="1"/>
          <p:nvPr/>
        </p:nvSpPr>
        <p:spPr>
          <a:xfrm>
            <a:off x="1080135" y="5702935"/>
            <a:ext cx="3592830" cy="829945"/>
          </a:xfrm>
          <a:prstGeom prst="rect">
            <a:avLst/>
          </a:prstGeom>
          <a:noFill/>
        </p:spPr>
        <p:txBody>
          <a:bodyPr wrap="square" rtlCol="0" anchor="t">
            <a:spAutoFit/>
          </a:bodyPr>
          <a:p>
            <a:pPr algn="l"/>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这里输入简单的文字概这里输入简单的文字概述这里输入简单的文字概述</a:t>
            </a: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sp>
        <p:nvSpPr>
          <p:cNvPr id="56" name="文本框 55"/>
          <p:cNvSpPr txBox="1"/>
          <p:nvPr/>
        </p:nvSpPr>
        <p:spPr>
          <a:xfrm>
            <a:off x="1456690" y="5118735"/>
            <a:ext cx="1492250" cy="460375"/>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scene3d>
              <a:camera prst="orthographicFront"/>
              <a:lightRig rig="threePt" dir="t">
                <a:rot lat="0" lon="0" rev="0"/>
              </a:lightRig>
            </a:scene3d>
            <a:sp3d contourW="12700"/>
          </a:bodyPr>
          <a:p>
            <a:pPr marR="0" algn="l" defTabSz="914400" fontAlgn="auto">
              <a:spcBef>
                <a:spcPts val="0"/>
              </a:spcBef>
              <a:spcAft>
                <a:spcPts val="0"/>
              </a:spcAft>
              <a:buClrTx/>
              <a:buSzTx/>
              <a:buFontTx/>
              <a:defRPr/>
            </a:pPr>
            <a:r>
              <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rPr>
              <a:t>小标题</a:t>
            </a:r>
            <a:endPar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endParaRPr>
          </a:p>
        </p:txBody>
      </p:sp>
      <p:sp>
        <p:nvSpPr>
          <p:cNvPr id="633" name="Freeform 881"/>
          <p:cNvSpPr>
            <a:spLocks noEditPoints="1"/>
          </p:cNvSpPr>
          <p:nvPr/>
        </p:nvSpPr>
        <p:spPr bwMode="auto">
          <a:xfrm>
            <a:off x="1139190" y="5118735"/>
            <a:ext cx="317500" cy="441325"/>
          </a:xfrm>
          <a:custGeom>
            <a:avLst/>
            <a:gdLst>
              <a:gd name="T0" fmla="*/ 112 w 124"/>
              <a:gd name="T1" fmla="*/ 76 h 172"/>
              <a:gd name="T2" fmla="*/ 92 w 124"/>
              <a:gd name="T3" fmla="*/ 39 h 172"/>
              <a:gd name="T4" fmla="*/ 92 w 124"/>
              <a:gd name="T5" fmla="*/ 6 h 172"/>
              <a:gd name="T6" fmla="*/ 59 w 124"/>
              <a:gd name="T7" fmla="*/ 6 h 172"/>
              <a:gd name="T8" fmla="*/ 7 w 124"/>
              <a:gd name="T9" fmla="*/ 58 h 172"/>
              <a:gd name="T10" fmla="*/ 7 w 124"/>
              <a:gd name="T11" fmla="*/ 91 h 172"/>
              <a:gd name="T12" fmla="*/ 32 w 124"/>
              <a:gd name="T13" fmla="*/ 133 h 172"/>
              <a:gd name="T14" fmla="*/ 32 w 124"/>
              <a:gd name="T15" fmla="*/ 166 h 172"/>
              <a:gd name="T16" fmla="*/ 49 w 124"/>
              <a:gd name="T17" fmla="*/ 172 h 172"/>
              <a:gd name="T18" fmla="*/ 65 w 124"/>
              <a:gd name="T19" fmla="*/ 166 h 172"/>
              <a:gd name="T20" fmla="*/ 124 w 124"/>
              <a:gd name="T21" fmla="*/ 97 h 172"/>
              <a:gd name="T22" fmla="*/ 67 w 124"/>
              <a:gd name="T23" fmla="*/ 14 h 172"/>
              <a:gd name="T24" fmla="*/ 84 w 124"/>
              <a:gd name="T25" fmla="*/ 14 h 172"/>
              <a:gd name="T26" fmla="*/ 84 w 124"/>
              <a:gd name="T27" fmla="*/ 31 h 172"/>
              <a:gd name="T28" fmla="*/ 46 w 124"/>
              <a:gd name="T29" fmla="*/ 69 h 172"/>
              <a:gd name="T30" fmla="*/ 29 w 124"/>
              <a:gd name="T31" fmla="*/ 52 h 172"/>
              <a:gd name="T32" fmla="*/ 57 w 124"/>
              <a:gd name="T33" fmla="*/ 158 h 172"/>
              <a:gd name="T34" fmla="*/ 40 w 124"/>
              <a:gd name="T35" fmla="*/ 158 h 172"/>
              <a:gd name="T36" fmla="*/ 40 w 124"/>
              <a:gd name="T37" fmla="*/ 141 h 172"/>
              <a:gd name="T38" fmla="*/ 52 w 124"/>
              <a:gd name="T39" fmla="*/ 136 h 172"/>
              <a:gd name="T40" fmla="*/ 60 w 124"/>
              <a:gd name="T41" fmla="*/ 149 h 172"/>
              <a:gd name="T42" fmla="*/ 109 w 124"/>
              <a:gd name="T43" fmla="*/ 106 h 172"/>
              <a:gd name="T44" fmla="*/ 65 w 124"/>
              <a:gd name="T45" fmla="*/ 133 h 172"/>
              <a:gd name="T46" fmla="*/ 15 w 124"/>
              <a:gd name="T47" fmla="*/ 83 h 172"/>
              <a:gd name="T48" fmla="*/ 15 w 124"/>
              <a:gd name="T49" fmla="*/ 66 h 172"/>
              <a:gd name="T50" fmla="*/ 32 w 124"/>
              <a:gd name="T51" fmla="*/ 66 h 172"/>
              <a:gd name="T52" fmla="*/ 32 w 124"/>
              <a:gd name="T53" fmla="*/ 83 h 172"/>
              <a:gd name="T54" fmla="*/ 75 w 124"/>
              <a:gd name="T55" fmla="*/ 55 h 172"/>
              <a:gd name="T56" fmla="*/ 109 w 124"/>
              <a:gd name="T57" fmla="*/ 89 h 172"/>
              <a:gd name="T58" fmla="*/ 109 w 124"/>
              <a:gd name="T59" fmla="*/ 106 h 172"/>
              <a:gd name="T60" fmla="*/ 43 w 124"/>
              <a:gd name="T61" fmla="*/ 95 h 172"/>
              <a:gd name="T62" fmla="*/ 81 w 124"/>
              <a:gd name="T63" fmla="*/ 73 h 172"/>
              <a:gd name="T64" fmla="*/ 85 w 124"/>
              <a:gd name="T65" fmla="*/ 77 h 172"/>
              <a:gd name="T66" fmla="*/ 63 w 124"/>
              <a:gd name="T67" fmla="*/ 115 h 172"/>
              <a:gd name="T68" fmla="*/ 85 w 124"/>
              <a:gd name="T69" fmla="*/ 77 h 172"/>
              <a:gd name="T70" fmla="*/ 75 w 124"/>
              <a:gd name="T71" fmla="*/ 126 h 172"/>
              <a:gd name="T72" fmla="*/ 96 w 124"/>
              <a:gd name="T73" fmla="*/ 8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4" h="172">
                <a:moveTo>
                  <a:pt x="117" y="81"/>
                </a:moveTo>
                <a:cubicBezTo>
                  <a:pt x="112" y="76"/>
                  <a:pt x="112" y="76"/>
                  <a:pt x="112" y="76"/>
                </a:cubicBezTo>
                <a:cubicBezTo>
                  <a:pt x="83" y="47"/>
                  <a:pt x="83" y="47"/>
                  <a:pt x="83" y="47"/>
                </a:cubicBezTo>
                <a:cubicBezTo>
                  <a:pt x="92" y="39"/>
                  <a:pt x="92" y="39"/>
                  <a:pt x="92" y="39"/>
                </a:cubicBezTo>
                <a:cubicBezTo>
                  <a:pt x="96" y="34"/>
                  <a:pt x="98" y="28"/>
                  <a:pt x="98" y="23"/>
                </a:cubicBezTo>
                <a:cubicBezTo>
                  <a:pt x="98" y="17"/>
                  <a:pt x="96" y="11"/>
                  <a:pt x="92" y="6"/>
                </a:cubicBezTo>
                <a:cubicBezTo>
                  <a:pt x="87" y="2"/>
                  <a:pt x="81" y="0"/>
                  <a:pt x="75" y="0"/>
                </a:cubicBezTo>
                <a:cubicBezTo>
                  <a:pt x="69" y="0"/>
                  <a:pt x="64" y="2"/>
                  <a:pt x="59" y="6"/>
                </a:cubicBezTo>
                <a:cubicBezTo>
                  <a:pt x="9" y="57"/>
                  <a:pt x="9" y="57"/>
                  <a:pt x="9" y="57"/>
                </a:cubicBezTo>
                <a:cubicBezTo>
                  <a:pt x="8" y="57"/>
                  <a:pt x="8" y="58"/>
                  <a:pt x="7" y="58"/>
                </a:cubicBezTo>
                <a:cubicBezTo>
                  <a:pt x="3" y="63"/>
                  <a:pt x="0" y="69"/>
                  <a:pt x="0" y="75"/>
                </a:cubicBezTo>
                <a:cubicBezTo>
                  <a:pt x="0" y="81"/>
                  <a:pt x="3" y="86"/>
                  <a:pt x="7" y="91"/>
                </a:cubicBezTo>
                <a:cubicBezTo>
                  <a:pt x="41" y="125"/>
                  <a:pt x="41" y="125"/>
                  <a:pt x="41" y="125"/>
                </a:cubicBezTo>
                <a:cubicBezTo>
                  <a:pt x="32" y="133"/>
                  <a:pt x="32" y="133"/>
                  <a:pt x="32" y="133"/>
                </a:cubicBezTo>
                <a:cubicBezTo>
                  <a:pt x="28" y="138"/>
                  <a:pt x="26" y="144"/>
                  <a:pt x="26" y="149"/>
                </a:cubicBezTo>
                <a:cubicBezTo>
                  <a:pt x="26" y="155"/>
                  <a:pt x="28" y="161"/>
                  <a:pt x="32" y="166"/>
                </a:cubicBezTo>
                <a:cubicBezTo>
                  <a:pt x="37" y="170"/>
                  <a:pt x="43" y="172"/>
                  <a:pt x="49" y="172"/>
                </a:cubicBezTo>
                <a:cubicBezTo>
                  <a:pt x="49" y="172"/>
                  <a:pt x="49" y="172"/>
                  <a:pt x="49" y="172"/>
                </a:cubicBezTo>
                <a:cubicBezTo>
                  <a:pt x="55" y="172"/>
                  <a:pt x="60" y="170"/>
                  <a:pt x="65" y="166"/>
                </a:cubicBezTo>
                <a:cubicBezTo>
                  <a:pt x="65" y="166"/>
                  <a:pt x="65" y="166"/>
                  <a:pt x="65" y="166"/>
                </a:cubicBezTo>
                <a:cubicBezTo>
                  <a:pt x="117" y="114"/>
                  <a:pt x="117" y="114"/>
                  <a:pt x="117" y="114"/>
                </a:cubicBezTo>
                <a:cubicBezTo>
                  <a:pt x="121" y="109"/>
                  <a:pt x="124" y="103"/>
                  <a:pt x="124" y="97"/>
                </a:cubicBezTo>
                <a:cubicBezTo>
                  <a:pt x="124" y="91"/>
                  <a:pt x="121" y="85"/>
                  <a:pt x="117" y="81"/>
                </a:cubicBezTo>
                <a:close/>
                <a:moveTo>
                  <a:pt x="67" y="14"/>
                </a:moveTo>
                <a:cubicBezTo>
                  <a:pt x="69" y="12"/>
                  <a:pt x="72" y="11"/>
                  <a:pt x="75" y="11"/>
                </a:cubicBezTo>
                <a:cubicBezTo>
                  <a:pt x="78" y="11"/>
                  <a:pt x="81" y="12"/>
                  <a:pt x="84" y="14"/>
                </a:cubicBezTo>
                <a:cubicBezTo>
                  <a:pt x="86" y="17"/>
                  <a:pt x="87" y="20"/>
                  <a:pt x="87" y="23"/>
                </a:cubicBezTo>
                <a:cubicBezTo>
                  <a:pt x="87" y="26"/>
                  <a:pt x="86" y="29"/>
                  <a:pt x="84" y="31"/>
                </a:cubicBezTo>
                <a:cubicBezTo>
                  <a:pt x="80" y="34"/>
                  <a:pt x="80" y="34"/>
                  <a:pt x="80" y="34"/>
                </a:cubicBezTo>
                <a:cubicBezTo>
                  <a:pt x="46" y="69"/>
                  <a:pt x="46" y="69"/>
                  <a:pt x="46" y="69"/>
                </a:cubicBezTo>
                <a:cubicBezTo>
                  <a:pt x="45" y="65"/>
                  <a:pt x="43" y="62"/>
                  <a:pt x="39" y="58"/>
                </a:cubicBezTo>
                <a:cubicBezTo>
                  <a:pt x="36" y="55"/>
                  <a:pt x="33" y="53"/>
                  <a:pt x="29" y="52"/>
                </a:cubicBezTo>
                <a:lnTo>
                  <a:pt x="67" y="14"/>
                </a:lnTo>
                <a:close/>
                <a:moveTo>
                  <a:pt x="57" y="158"/>
                </a:moveTo>
                <a:cubicBezTo>
                  <a:pt x="55" y="160"/>
                  <a:pt x="52" y="161"/>
                  <a:pt x="49" y="161"/>
                </a:cubicBezTo>
                <a:cubicBezTo>
                  <a:pt x="46" y="161"/>
                  <a:pt x="43" y="160"/>
                  <a:pt x="40" y="158"/>
                </a:cubicBezTo>
                <a:cubicBezTo>
                  <a:pt x="38" y="155"/>
                  <a:pt x="37" y="152"/>
                  <a:pt x="37" y="149"/>
                </a:cubicBezTo>
                <a:cubicBezTo>
                  <a:pt x="37" y="146"/>
                  <a:pt x="38" y="143"/>
                  <a:pt x="40" y="141"/>
                </a:cubicBezTo>
                <a:cubicBezTo>
                  <a:pt x="49" y="133"/>
                  <a:pt x="49" y="133"/>
                  <a:pt x="49" y="133"/>
                </a:cubicBezTo>
                <a:cubicBezTo>
                  <a:pt x="52" y="136"/>
                  <a:pt x="52" y="136"/>
                  <a:pt x="52" y="136"/>
                </a:cubicBezTo>
                <a:cubicBezTo>
                  <a:pt x="57" y="141"/>
                  <a:pt x="57" y="141"/>
                  <a:pt x="57" y="141"/>
                </a:cubicBezTo>
                <a:cubicBezTo>
                  <a:pt x="59" y="143"/>
                  <a:pt x="60" y="146"/>
                  <a:pt x="60" y="149"/>
                </a:cubicBezTo>
                <a:cubicBezTo>
                  <a:pt x="60" y="152"/>
                  <a:pt x="59" y="155"/>
                  <a:pt x="57" y="158"/>
                </a:cubicBezTo>
                <a:close/>
                <a:moveTo>
                  <a:pt x="109" y="106"/>
                </a:moveTo>
                <a:cubicBezTo>
                  <a:pt x="71" y="144"/>
                  <a:pt x="71" y="144"/>
                  <a:pt x="71" y="144"/>
                </a:cubicBezTo>
                <a:cubicBezTo>
                  <a:pt x="70" y="140"/>
                  <a:pt x="68" y="136"/>
                  <a:pt x="65" y="133"/>
                </a:cubicBezTo>
                <a:cubicBezTo>
                  <a:pt x="60" y="128"/>
                  <a:pt x="60" y="128"/>
                  <a:pt x="60" y="128"/>
                </a:cubicBezTo>
                <a:cubicBezTo>
                  <a:pt x="15" y="83"/>
                  <a:pt x="15" y="83"/>
                  <a:pt x="15" y="83"/>
                </a:cubicBezTo>
                <a:cubicBezTo>
                  <a:pt x="13" y="81"/>
                  <a:pt x="11" y="78"/>
                  <a:pt x="11" y="75"/>
                </a:cubicBezTo>
                <a:cubicBezTo>
                  <a:pt x="11" y="72"/>
                  <a:pt x="13" y="69"/>
                  <a:pt x="15" y="66"/>
                </a:cubicBezTo>
                <a:cubicBezTo>
                  <a:pt x="17" y="64"/>
                  <a:pt x="20" y="63"/>
                  <a:pt x="23" y="63"/>
                </a:cubicBezTo>
                <a:cubicBezTo>
                  <a:pt x="26" y="63"/>
                  <a:pt x="29" y="64"/>
                  <a:pt x="32" y="66"/>
                </a:cubicBezTo>
                <a:cubicBezTo>
                  <a:pt x="34" y="69"/>
                  <a:pt x="35" y="72"/>
                  <a:pt x="35" y="75"/>
                </a:cubicBezTo>
                <a:cubicBezTo>
                  <a:pt x="35" y="78"/>
                  <a:pt x="34" y="81"/>
                  <a:pt x="32" y="83"/>
                </a:cubicBezTo>
                <a:cubicBezTo>
                  <a:pt x="39" y="91"/>
                  <a:pt x="39" y="91"/>
                  <a:pt x="39" y="91"/>
                </a:cubicBezTo>
                <a:cubicBezTo>
                  <a:pt x="75" y="55"/>
                  <a:pt x="75" y="55"/>
                  <a:pt x="75" y="55"/>
                </a:cubicBezTo>
                <a:cubicBezTo>
                  <a:pt x="104" y="84"/>
                  <a:pt x="104" y="84"/>
                  <a:pt x="104" y="84"/>
                </a:cubicBezTo>
                <a:cubicBezTo>
                  <a:pt x="109" y="89"/>
                  <a:pt x="109" y="89"/>
                  <a:pt x="109" y="89"/>
                </a:cubicBezTo>
                <a:cubicBezTo>
                  <a:pt x="111" y="91"/>
                  <a:pt x="113" y="94"/>
                  <a:pt x="113" y="97"/>
                </a:cubicBezTo>
                <a:cubicBezTo>
                  <a:pt x="113" y="100"/>
                  <a:pt x="111" y="103"/>
                  <a:pt x="109" y="106"/>
                </a:cubicBezTo>
                <a:close/>
                <a:moveTo>
                  <a:pt x="73" y="65"/>
                </a:moveTo>
                <a:cubicBezTo>
                  <a:pt x="43" y="95"/>
                  <a:pt x="43" y="95"/>
                  <a:pt x="43" y="95"/>
                </a:cubicBezTo>
                <a:cubicBezTo>
                  <a:pt x="51" y="103"/>
                  <a:pt x="51" y="103"/>
                  <a:pt x="51" y="103"/>
                </a:cubicBezTo>
                <a:cubicBezTo>
                  <a:pt x="81" y="73"/>
                  <a:pt x="81" y="73"/>
                  <a:pt x="81" y="73"/>
                </a:cubicBezTo>
                <a:lnTo>
                  <a:pt x="73" y="65"/>
                </a:lnTo>
                <a:close/>
                <a:moveTo>
                  <a:pt x="85" y="77"/>
                </a:moveTo>
                <a:cubicBezTo>
                  <a:pt x="55" y="107"/>
                  <a:pt x="55" y="107"/>
                  <a:pt x="55" y="107"/>
                </a:cubicBezTo>
                <a:cubicBezTo>
                  <a:pt x="63" y="115"/>
                  <a:pt x="63" y="115"/>
                  <a:pt x="63" y="115"/>
                </a:cubicBezTo>
                <a:cubicBezTo>
                  <a:pt x="92" y="85"/>
                  <a:pt x="92" y="85"/>
                  <a:pt x="92" y="85"/>
                </a:cubicBezTo>
                <a:lnTo>
                  <a:pt x="85" y="77"/>
                </a:lnTo>
                <a:close/>
                <a:moveTo>
                  <a:pt x="67" y="119"/>
                </a:moveTo>
                <a:cubicBezTo>
                  <a:pt x="75" y="126"/>
                  <a:pt x="75" y="126"/>
                  <a:pt x="75" y="126"/>
                </a:cubicBezTo>
                <a:cubicBezTo>
                  <a:pt x="104" y="97"/>
                  <a:pt x="104" y="97"/>
                  <a:pt x="104" y="97"/>
                </a:cubicBezTo>
                <a:cubicBezTo>
                  <a:pt x="96" y="89"/>
                  <a:pt x="96" y="89"/>
                  <a:pt x="96" y="89"/>
                </a:cubicBezTo>
                <a:lnTo>
                  <a:pt x="67" y="119"/>
                </a:lnTo>
                <a:close/>
              </a:path>
            </a:pathLst>
          </a:custGeom>
          <a:solidFill>
            <a:srgbClr val="C0CDC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57" name="文本框 56"/>
          <p:cNvSpPr txBox="1"/>
          <p:nvPr/>
        </p:nvSpPr>
        <p:spPr>
          <a:xfrm>
            <a:off x="7661275" y="5702935"/>
            <a:ext cx="3592830" cy="829945"/>
          </a:xfrm>
          <a:prstGeom prst="rect">
            <a:avLst/>
          </a:prstGeom>
          <a:noFill/>
        </p:spPr>
        <p:txBody>
          <a:bodyPr wrap="square" rtlCol="0" anchor="t">
            <a:spAutoFit/>
          </a:bodyPr>
          <a:p>
            <a:pPr algn="l"/>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这里输入简单的文字概这里输入简单的文字概述这里输入简单的文字概述</a:t>
            </a: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sp>
        <p:nvSpPr>
          <p:cNvPr id="58" name="文本框 57"/>
          <p:cNvSpPr txBox="1"/>
          <p:nvPr/>
        </p:nvSpPr>
        <p:spPr>
          <a:xfrm>
            <a:off x="8037830" y="5118735"/>
            <a:ext cx="1492250" cy="460375"/>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scene3d>
              <a:camera prst="orthographicFront"/>
              <a:lightRig rig="threePt" dir="t">
                <a:rot lat="0" lon="0" rev="0"/>
              </a:lightRig>
            </a:scene3d>
            <a:sp3d contourW="12700"/>
          </a:bodyPr>
          <a:p>
            <a:pPr marR="0" algn="l" defTabSz="914400" fontAlgn="auto">
              <a:spcBef>
                <a:spcPts val="0"/>
              </a:spcBef>
              <a:spcAft>
                <a:spcPts val="0"/>
              </a:spcAft>
              <a:buClrTx/>
              <a:buSzTx/>
              <a:buFontTx/>
              <a:defRPr/>
            </a:pPr>
            <a:r>
              <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rPr>
              <a:t>小标题</a:t>
            </a:r>
            <a:endPar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endParaRPr>
          </a:p>
        </p:txBody>
      </p:sp>
      <p:sp>
        <p:nvSpPr>
          <p:cNvPr id="569" name="Freeform 817"/>
          <p:cNvSpPr>
            <a:spLocks noEditPoints="1"/>
          </p:cNvSpPr>
          <p:nvPr/>
        </p:nvSpPr>
        <p:spPr bwMode="auto">
          <a:xfrm>
            <a:off x="7661275" y="5118735"/>
            <a:ext cx="376555" cy="358140"/>
          </a:xfrm>
          <a:custGeom>
            <a:avLst/>
            <a:gdLst>
              <a:gd name="T0" fmla="*/ 85 w 174"/>
              <a:gd name="T1" fmla="*/ 72 h 174"/>
              <a:gd name="T2" fmla="*/ 119 w 174"/>
              <a:gd name="T3" fmla="*/ 109 h 174"/>
              <a:gd name="T4" fmla="*/ 87 w 174"/>
              <a:gd name="T5" fmla="*/ 0 h 174"/>
              <a:gd name="T6" fmla="*/ 87 w 174"/>
              <a:gd name="T7" fmla="*/ 0 h 174"/>
              <a:gd name="T8" fmla="*/ 129 w 174"/>
              <a:gd name="T9" fmla="*/ 38 h 174"/>
              <a:gd name="T10" fmla="*/ 111 w 174"/>
              <a:gd name="T11" fmla="*/ 36 h 174"/>
              <a:gd name="T12" fmla="*/ 113 w 174"/>
              <a:gd name="T13" fmla="*/ 28 h 174"/>
              <a:gd name="T14" fmla="*/ 103 w 174"/>
              <a:gd name="T15" fmla="*/ 27 h 174"/>
              <a:gd name="T16" fmla="*/ 100 w 174"/>
              <a:gd name="T17" fmla="*/ 30 h 174"/>
              <a:gd name="T18" fmla="*/ 93 w 174"/>
              <a:gd name="T19" fmla="*/ 27 h 174"/>
              <a:gd name="T20" fmla="*/ 82 w 174"/>
              <a:gd name="T21" fmla="*/ 25 h 174"/>
              <a:gd name="T22" fmla="*/ 79 w 174"/>
              <a:gd name="T23" fmla="*/ 25 h 174"/>
              <a:gd name="T24" fmla="*/ 78 w 174"/>
              <a:gd name="T25" fmla="*/ 41 h 174"/>
              <a:gd name="T26" fmla="*/ 87 w 174"/>
              <a:gd name="T27" fmla="*/ 44 h 174"/>
              <a:gd name="T28" fmla="*/ 96 w 174"/>
              <a:gd name="T29" fmla="*/ 32 h 174"/>
              <a:gd name="T30" fmla="*/ 107 w 174"/>
              <a:gd name="T31" fmla="*/ 38 h 174"/>
              <a:gd name="T32" fmla="*/ 98 w 174"/>
              <a:gd name="T33" fmla="*/ 52 h 174"/>
              <a:gd name="T34" fmla="*/ 108 w 174"/>
              <a:gd name="T35" fmla="*/ 54 h 174"/>
              <a:gd name="T36" fmla="*/ 117 w 174"/>
              <a:gd name="T37" fmla="*/ 53 h 174"/>
              <a:gd name="T38" fmla="*/ 104 w 174"/>
              <a:gd name="T39" fmla="*/ 55 h 174"/>
              <a:gd name="T40" fmla="*/ 93 w 174"/>
              <a:gd name="T41" fmla="*/ 64 h 174"/>
              <a:gd name="T42" fmla="*/ 88 w 174"/>
              <a:gd name="T43" fmla="*/ 70 h 174"/>
              <a:gd name="T44" fmla="*/ 72 w 174"/>
              <a:gd name="T45" fmla="*/ 75 h 174"/>
              <a:gd name="T46" fmla="*/ 77 w 174"/>
              <a:gd name="T47" fmla="*/ 89 h 174"/>
              <a:gd name="T48" fmla="*/ 84 w 174"/>
              <a:gd name="T49" fmla="*/ 97 h 174"/>
              <a:gd name="T50" fmla="*/ 100 w 174"/>
              <a:gd name="T51" fmla="*/ 95 h 174"/>
              <a:gd name="T52" fmla="*/ 116 w 174"/>
              <a:gd name="T53" fmla="*/ 102 h 174"/>
              <a:gd name="T54" fmla="*/ 121 w 174"/>
              <a:gd name="T55" fmla="*/ 109 h 174"/>
              <a:gd name="T56" fmla="*/ 137 w 174"/>
              <a:gd name="T57" fmla="*/ 114 h 174"/>
              <a:gd name="T58" fmla="*/ 130 w 174"/>
              <a:gd name="T59" fmla="*/ 132 h 174"/>
              <a:gd name="T60" fmla="*/ 122 w 174"/>
              <a:gd name="T61" fmla="*/ 139 h 174"/>
              <a:gd name="T62" fmla="*/ 113 w 174"/>
              <a:gd name="T63" fmla="*/ 148 h 174"/>
              <a:gd name="T64" fmla="*/ 101 w 174"/>
              <a:gd name="T65" fmla="*/ 161 h 174"/>
              <a:gd name="T66" fmla="*/ 94 w 174"/>
              <a:gd name="T67" fmla="*/ 159 h 174"/>
              <a:gd name="T68" fmla="*/ 97 w 174"/>
              <a:gd name="T69" fmla="*/ 136 h 174"/>
              <a:gd name="T70" fmla="*/ 86 w 174"/>
              <a:gd name="T71" fmla="*/ 114 h 174"/>
              <a:gd name="T72" fmla="*/ 88 w 174"/>
              <a:gd name="T73" fmla="*/ 99 h 174"/>
              <a:gd name="T74" fmla="*/ 75 w 174"/>
              <a:gd name="T75" fmla="*/ 93 h 174"/>
              <a:gd name="T76" fmla="*/ 56 w 174"/>
              <a:gd name="T77" fmla="*/ 82 h 174"/>
              <a:gd name="T78" fmla="*/ 52 w 174"/>
              <a:gd name="T79" fmla="*/ 79 h 174"/>
              <a:gd name="T80" fmla="*/ 40 w 174"/>
              <a:gd name="T81" fmla="*/ 67 h 174"/>
              <a:gd name="T82" fmla="*/ 34 w 174"/>
              <a:gd name="T83" fmla="*/ 46 h 174"/>
              <a:gd name="T84" fmla="*/ 59 w 174"/>
              <a:gd name="T85" fmla="*/ 17 h 174"/>
              <a:gd name="T86" fmla="*/ 55 w 174"/>
              <a:gd name="T87" fmla="*/ 22 h 174"/>
              <a:gd name="T88" fmla="*/ 65 w 174"/>
              <a:gd name="T89" fmla="*/ 21 h 174"/>
              <a:gd name="T90" fmla="*/ 73 w 174"/>
              <a:gd name="T91" fmla="*/ 19 h 174"/>
              <a:gd name="T92" fmla="*/ 76 w 174"/>
              <a:gd name="T93" fmla="*/ 14 h 174"/>
              <a:gd name="T94" fmla="*/ 71 w 174"/>
              <a:gd name="T95" fmla="*/ 11 h 174"/>
              <a:gd name="T96" fmla="*/ 96 w 174"/>
              <a:gd name="T97" fmla="*/ 12 h 174"/>
              <a:gd name="T98" fmla="*/ 102 w 174"/>
              <a:gd name="T99" fmla="*/ 11 h 174"/>
              <a:gd name="T100" fmla="*/ 158 w 174"/>
              <a:gd name="T101" fmla="*/ 64 h 174"/>
              <a:gd name="T102" fmla="*/ 163 w 174"/>
              <a:gd name="T103" fmla="*/ 72 h 174"/>
              <a:gd name="T104" fmla="*/ 157 w 174"/>
              <a:gd name="T105" fmla="*/ 69 h 174"/>
              <a:gd name="T106" fmla="*/ 154 w 174"/>
              <a:gd name="T107" fmla="*/ 100 h 174"/>
              <a:gd name="T108" fmla="*/ 156 w 174"/>
              <a:gd name="T109" fmla="*/ 84 h 174"/>
              <a:gd name="T110" fmla="*/ 164 w 174"/>
              <a:gd name="T111" fmla="*/ 8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solidFill>
            <a:srgbClr val="C0CDC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grpSp>
        <p:nvGrpSpPr>
          <p:cNvPr id="60" name="组合 59"/>
          <p:cNvGrpSpPr/>
          <p:nvPr/>
        </p:nvGrpSpPr>
        <p:grpSpPr>
          <a:xfrm flipH="1">
            <a:off x="8826500" y="125730"/>
            <a:ext cx="567690" cy="567690"/>
            <a:chOff x="9013" y="1315"/>
            <a:chExt cx="8412" cy="8412"/>
          </a:xfrm>
        </p:grpSpPr>
        <p:sp>
          <p:nvSpPr>
            <p:cNvPr id="61" name="椭圆 60"/>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2" name="椭圆 61"/>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63" name="组合 62"/>
          <p:cNvGrpSpPr/>
          <p:nvPr/>
        </p:nvGrpSpPr>
        <p:grpSpPr>
          <a:xfrm flipH="1">
            <a:off x="11222355" y="-271780"/>
            <a:ext cx="645795" cy="646430"/>
            <a:chOff x="9013" y="1315"/>
            <a:chExt cx="8412" cy="8412"/>
          </a:xfrm>
        </p:grpSpPr>
        <p:sp>
          <p:nvSpPr>
            <p:cNvPr id="64" name="椭圆 63"/>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5" name="椭圆 64"/>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66" name="圆角矩形 65"/>
          <p:cNvSpPr/>
          <p:nvPr/>
        </p:nvSpPr>
        <p:spPr>
          <a:xfrm>
            <a:off x="1187450" y="1513840"/>
            <a:ext cx="3367405" cy="3343275"/>
          </a:xfrm>
          <a:prstGeom prst="roundRect">
            <a:avLst>
              <a:gd name="adj" fmla="val 6486"/>
            </a:avLst>
          </a:prstGeom>
          <a:noFill/>
          <a:ln w="9525">
            <a:solidFill>
              <a:srgbClr val="A7B3A7"/>
            </a:solidFill>
          </a:ln>
          <a:effectLst/>
          <a:extLst>
            <a:ext uri="{909E8E84-426E-40DD-AFC4-6F175D3DCCD1}">
              <a14:hiddenFill xmlns:a14="http://schemas.microsoft.com/office/drawing/2010/main">
                <a:solidFill>
                  <a:srgbClr val="C0CDC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7" name="圆角矩形 66"/>
          <p:cNvSpPr/>
          <p:nvPr/>
        </p:nvSpPr>
        <p:spPr>
          <a:xfrm>
            <a:off x="7778750" y="1513205"/>
            <a:ext cx="3367405" cy="3343275"/>
          </a:xfrm>
          <a:prstGeom prst="roundRect">
            <a:avLst>
              <a:gd name="adj" fmla="val 6486"/>
            </a:avLst>
          </a:prstGeom>
          <a:noFill/>
          <a:ln w="9525">
            <a:solidFill>
              <a:srgbClr val="A7B3A7"/>
            </a:solidFill>
          </a:ln>
          <a:effectLst/>
          <a:extLst>
            <a:ext uri="{909E8E84-426E-40DD-AFC4-6F175D3DCCD1}">
              <a14:hiddenFill xmlns:a14="http://schemas.microsoft.com/office/drawing/2010/main">
                <a:solidFill>
                  <a:srgbClr val="C0CDC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100">
        <p:strips/>
      </p:transition>
    </mc:Choice>
    <mc:Fallback>
      <p:transition>
        <p:strip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sp>
        <p:nvSpPr>
          <p:cNvPr id="4" name="任意多边形 3"/>
          <p:cNvSpPr/>
          <p:nvPr/>
        </p:nvSpPr>
        <p:spPr>
          <a:xfrm flipH="1">
            <a:off x="0" y="0"/>
            <a:ext cx="5483860" cy="589280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8636" h="9280">
                <a:moveTo>
                  <a:pt x="1224" y="0"/>
                </a:moveTo>
                <a:lnTo>
                  <a:pt x="8636" y="0"/>
                </a:lnTo>
                <a:lnTo>
                  <a:pt x="8636" y="8495"/>
                </a:lnTo>
                <a:lnTo>
                  <a:pt x="8593" y="8520"/>
                </a:lnTo>
                <a:cubicBezTo>
                  <a:pt x="7752" y="9003"/>
                  <a:pt x="6777" y="9280"/>
                  <a:pt x="5737" y="9280"/>
                </a:cubicBezTo>
                <a:cubicBezTo>
                  <a:pt x="2568" y="9280"/>
                  <a:pt x="0" y="6712"/>
                  <a:pt x="0" y="3542"/>
                </a:cubicBezTo>
                <a:cubicBezTo>
                  <a:pt x="0" y="2205"/>
                  <a:pt x="458" y="975"/>
                  <a:pt x="1224" y="0"/>
                </a:cubicBez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5" name="任意多边形 4"/>
          <p:cNvSpPr/>
          <p:nvPr/>
        </p:nvSpPr>
        <p:spPr>
          <a:xfrm flipH="1">
            <a:off x="0" y="0"/>
            <a:ext cx="5125720" cy="553529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8072" h="8717">
                <a:moveTo>
                  <a:pt x="1402" y="0"/>
                </a:moveTo>
                <a:lnTo>
                  <a:pt x="8072" y="0"/>
                </a:lnTo>
                <a:lnTo>
                  <a:pt x="8072" y="7830"/>
                </a:lnTo>
                <a:lnTo>
                  <a:pt x="8068" y="7833"/>
                </a:lnTo>
                <a:cubicBezTo>
                  <a:pt x="7242" y="8391"/>
                  <a:pt x="6247" y="8717"/>
                  <a:pt x="5175" y="8717"/>
                </a:cubicBezTo>
                <a:cubicBezTo>
                  <a:pt x="2316" y="8717"/>
                  <a:pt x="0" y="6401"/>
                  <a:pt x="0" y="3542"/>
                </a:cubicBezTo>
                <a:cubicBezTo>
                  <a:pt x="0" y="2180"/>
                  <a:pt x="526" y="941"/>
                  <a:pt x="1386" y="17"/>
                </a:cubicBezTo>
                <a:lnTo>
                  <a:pt x="140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6" name="任意多边形 5"/>
          <p:cNvSpPr/>
          <p:nvPr/>
        </p:nvSpPr>
        <p:spPr>
          <a:xfrm flipH="1">
            <a:off x="3339465" y="0"/>
            <a:ext cx="3994150" cy="276225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141" h="3555">
                <a:moveTo>
                  <a:pt x="195" y="0"/>
                </a:moveTo>
                <a:lnTo>
                  <a:pt x="4946" y="0"/>
                </a:lnTo>
                <a:lnTo>
                  <a:pt x="4963" y="42"/>
                </a:lnTo>
                <a:cubicBezTo>
                  <a:pt x="5078" y="334"/>
                  <a:pt x="5141" y="652"/>
                  <a:pt x="5141" y="985"/>
                </a:cubicBezTo>
                <a:cubicBezTo>
                  <a:pt x="5141" y="2404"/>
                  <a:pt x="3990" y="3555"/>
                  <a:pt x="2571" y="3555"/>
                </a:cubicBezTo>
                <a:cubicBezTo>
                  <a:pt x="1151" y="3555"/>
                  <a:pt x="0" y="2404"/>
                  <a:pt x="0" y="985"/>
                </a:cubicBezTo>
                <a:cubicBezTo>
                  <a:pt x="0" y="652"/>
                  <a:pt x="63" y="334"/>
                  <a:pt x="178" y="42"/>
                </a:cubicBezTo>
                <a:lnTo>
                  <a:pt x="195" y="0"/>
                </a:ln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11" name="任意多边形 10"/>
          <p:cNvSpPr/>
          <p:nvPr/>
        </p:nvSpPr>
        <p:spPr>
          <a:xfrm flipH="1">
            <a:off x="3535045" y="0"/>
            <a:ext cx="3602990" cy="256667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637" h="3303">
                <a:moveTo>
                  <a:pt x="219" y="0"/>
                </a:moveTo>
                <a:lnTo>
                  <a:pt x="4418" y="0"/>
                </a:lnTo>
                <a:lnTo>
                  <a:pt x="4432" y="30"/>
                </a:lnTo>
                <a:cubicBezTo>
                  <a:pt x="4564" y="321"/>
                  <a:pt x="4637" y="644"/>
                  <a:pt x="4637" y="985"/>
                </a:cubicBezTo>
                <a:cubicBezTo>
                  <a:pt x="4637" y="2265"/>
                  <a:pt x="3599" y="3303"/>
                  <a:pt x="2319" y="3303"/>
                </a:cubicBezTo>
                <a:cubicBezTo>
                  <a:pt x="1038" y="3303"/>
                  <a:pt x="0" y="2265"/>
                  <a:pt x="0" y="985"/>
                </a:cubicBezTo>
                <a:cubicBezTo>
                  <a:pt x="0" y="644"/>
                  <a:pt x="73" y="321"/>
                  <a:pt x="205" y="30"/>
                </a:cubicBezTo>
                <a:lnTo>
                  <a:pt x="219"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en-US" altLang="zh-CN" sz="7200" b="1">
              <a:solidFill>
                <a:srgbClr val="648668"/>
              </a:solidFill>
            </a:endParaRPr>
          </a:p>
        </p:txBody>
      </p:sp>
      <p:grpSp>
        <p:nvGrpSpPr>
          <p:cNvPr id="12" name="组合 11"/>
          <p:cNvGrpSpPr/>
          <p:nvPr/>
        </p:nvGrpSpPr>
        <p:grpSpPr>
          <a:xfrm rot="0" flipH="1">
            <a:off x="4874895" y="5263515"/>
            <a:ext cx="992505" cy="992505"/>
            <a:chOff x="9013" y="1315"/>
            <a:chExt cx="8412" cy="8412"/>
          </a:xfrm>
        </p:grpSpPr>
        <p:sp>
          <p:nvSpPr>
            <p:cNvPr id="13" name="椭圆 12"/>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椭圆 13"/>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32" name="文本框 2"/>
          <p:cNvSpPr txBox="1"/>
          <p:nvPr/>
        </p:nvSpPr>
        <p:spPr>
          <a:xfrm>
            <a:off x="5252720" y="3532505"/>
            <a:ext cx="5833745" cy="1014730"/>
          </a:xfrm>
          <a:prstGeom prst="rect">
            <a:avLst/>
          </a:prstGeom>
          <a:noFill/>
          <a:ln w="9525">
            <a:noFill/>
          </a:ln>
        </p:spPr>
        <p:txBody>
          <a:bodyPr wrap="square">
            <a:spAutoFit/>
          </a:bodyPr>
          <a:p>
            <a:pPr algn="l"/>
            <a:r>
              <a:rPr lang="zh-CN" altLang="en-US" sz="6000" b="1" dirty="0">
                <a:solidFill>
                  <a:srgbClr val="595959"/>
                </a:solidFill>
                <a:latin typeface="黑体" panose="02010609060101010101" pitchFamily="49" charset="-122"/>
                <a:ea typeface="黑体" panose="02010609060101010101" pitchFamily="49" charset="-122"/>
                <a:sym typeface="宋体" panose="02010600030101010101" pitchFamily="2" charset="-122"/>
              </a:rPr>
              <a:t>工作心得体会</a:t>
            </a:r>
            <a:endParaRPr lang="zh-CN" altLang="en-US" sz="6000" b="1" dirty="0">
              <a:solidFill>
                <a:srgbClr val="595959"/>
              </a:solidFill>
              <a:latin typeface="黑体" panose="02010609060101010101" pitchFamily="49" charset="-122"/>
              <a:ea typeface="黑体" panose="02010609060101010101" pitchFamily="49" charset="-122"/>
              <a:sym typeface="宋体" panose="02010600030101010101" pitchFamily="2" charset="-122"/>
            </a:endParaRPr>
          </a:p>
        </p:txBody>
      </p:sp>
      <p:sp>
        <p:nvSpPr>
          <p:cNvPr id="33" name="文本框 2"/>
          <p:cNvSpPr txBox="1"/>
          <p:nvPr/>
        </p:nvSpPr>
        <p:spPr>
          <a:xfrm>
            <a:off x="5252720" y="4752340"/>
            <a:ext cx="2636520" cy="337185"/>
          </a:xfrm>
          <a:prstGeom prst="rect">
            <a:avLst/>
          </a:prstGeom>
          <a:noFill/>
          <a:ln w="9525">
            <a:noFill/>
          </a:ln>
        </p:spPr>
        <p:txBody>
          <a:bodyPr wrap="square">
            <a:spAutoFit/>
          </a:bodyPr>
          <a:p>
            <a:pPr algn="l"/>
            <a:r>
              <a:rPr lang="en-US" altLang="zh-CN" sz="1600"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rPr>
              <a:t> </a:t>
            </a:r>
            <a:r>
              <a:rPr lang="zh-CN" altLang="en-US" sz="1600"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rPr>
              <a:t>点击输入简单描述性文字</a:t>
            </a:r>
            <a:endParaRPr lang="zh-CN" altLang="en-US" sz="1600"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endParaRPr>
          </a:p>
        </p:txBody>
      </p:sp>
      <p:grpSp>
        <p:nvGrpSpPr>
          <p:cNvPr id="2" name="组合 1"/>
          <p:cNvGrpSpPr/>
          <p:nvPr/>
        </p:nvGrpSpPr>
        <p:grpSpPr>
          <a:xfrm rot="0">
            <a:off x="9580245" y="4816475"/>
            <a:ext cx="345440" cy="208915"/>
            <a:chOff x="1060" y="1697"/>
            <a:chExt cx="631" cy="1440"/>
          </a:xfrm>
        </p:grpSpPr>
        <p:sp>
          <p:nvSpPr>
            <p:cNvPr id="3" name="矩形 2"/>
            <p:cNvSpPr/>
            <p:nvPr/>
          </p:nvSpPr>
          <p:spPr>
            <a:xfrm>
              <a:off x="1060" y="1697"/>
              <a:ext cx="159" cy="1440"/>
            </a:xfrm>
            <a:prstGeom prst="rect">
              <a:avLst/>
            </a:prstGeom>
            <a:solidFill>
              <a:srgbClr val="D9B8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矩形 7"/>
            <p:cNvSpPr/>
            <p:nvPr/>
          </p:nvSpPr>
          <p:spPr>
            <a:xfrm>
              <a:off x="1382" y="1697"/>
              <a:ext cx="309" cy="1440"/>
            </a:xfrm>
            <a:prstGeom prst="rect">
              <a:avLst/>
            </a:prstGeom>
            <a:solidFill>
              <a:srgbClr val="D9B8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9" name="文本框 8"/>
          <p:cNvSpPr txBox="1"/>
          <p:nvPr/>
        </p:nvSpPr>
        <p:spPr>
          <a:xfrm>
            <a:off x="101600" y="1703705"/>
            <a:ext cx="4632960" cy="1706930"/>
          </a:xfrm>
          <a:prstGeom prst="ellipse">
            <a:avLst/>
          </a:prstGeom>
          <a:noFill/>
        </p:spPr>
        <p:txBody>
          <a:bodyPr wrap="square" rtlCol="0" anchor="t">
            <a:spAutoFit/>
          </a:bodyPr>
          <a:p>
            <a:pPr algn="ctr"/>
            <a:r>
              <a:rPr lang="en-US" altLang="zh-CN" sz="7200" b="1">
                <a:solidFill>
                  <a:srgbClr val="648668"/>
                </a:solidFill>
                <a:sym typeface="+mn-ea"/>
              </a:rPr>
              <a:t>Part 3</a:t>
            </a:r>
            <a:endParaRPr lang="en-US" altLang="zh-CN" sz="7200" b="1">
              <a:solidFill>
                <a:srgbClr val="648668"/>
              </a:solidFill>
              <a:sym typeface="+mn-ea"/>
            </a:endParaRPr>
          </a:p>
        </p:txBody>
      </p:sp>
      <p:grpSp>
        <p:nvGrpSpPr>
          <p:cNvPr id="40" name="组合 39"/>
          <p:cNvGrpSpPr/>
          <p:nvPr/>
        </p:nvGrpSpPr>
        <p:grpSpPr>
          <a:xfrm flipH="1">
            <a:off x="8914130" y="772160"/>
            <a:ext cx="700405" cy="700405"/>
            <a:chOff x="9013" y="1315"/>
            <a:chExt cx="8412" cy="8412"/>
          </a:xfrm>
        </p:grpSpPr>
        <p:sp>
          <p:nvSpPr>
            <p:cNvPr id="41" name="椭圆 40"/>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椭圆 41"/>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8" name="组合 27"/>
          <p:cNvGrpSpPr/>
          <p:nvPr/>
        </p:nvGrpSpPr>
        <p:grpSpPr>
          <a:xfrm flipH="1">
            <a:off x="11047730" y="122555"/>
            <a:ext cx="796925" cy="797560"/>
            <a:chOff x="9013" y="1315"/>
            <a:chExt cx="8412" cy="8412"/>
          </a:xfrm>
        </p:grpSpPr>
        <p:sp>
          <p:nvSpPr>
            <p:cNvPr id="29" name="椭圆 28"/>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0" name="椭圆 29"/>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100">
        <p:strips/>
      </p:transition>
    </mc:Choice>
    <mc:Fallback>
      <p:transition>
        <p:strip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 name="组合 13"/>
          <p:cNvGrpSpPr/>
          <p:nvPr/>
        </p:nvGrpSpPr>
        <p:grpSpPr>
          <a:xfrm rot="0" flipH="1">
            <a:off x="314325" y="265430"/>
            <a:ext cx="420370" cy="420370"/>
            <a:chOff x="9013" y="1315"/>
            <a:chExt cx="8412" cy="8412"/>
          </a:xfrm>
        </p:grpSpPr>
        <p:sp>
          <p:nvSpPr>
            <p:cNvPr id="15" name="椭圆 14"/>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椭圆 15"/>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5" name="组合 4"/>
          <p:cNvGrpSpPr/>
          <p:nvPr/>
        </p:nvGrpSpPr>
        <p:grpSpPr>
          <a:xfrm rot="0">
            <a:off x="587375" y="370205"/>
            <a:ext cx="548005" cy="547370"/>
            <a:chOff x="9013" y="1315"/>
            <a:chExt cx="8412" cy="8412"/>
          </a:xfrm>
        </p:grpSpPr>
        <p:sp>
          <p:nvSpPr>
            <p:cNvPr id="6" name="椭圆 5"/>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椭圆 12"/>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5141" name="文本框 2"/>
          <p:cNvSpPr txBox="1"/>
          <p:nvPr/>
        </p:nvSpPr>
        <p:spPr>
          <a:xfrm>
            <a:off x="714038" y="382785"/>
            <a:ext cx="2727431" cy="521970"/>
          </a:xfrm>
          <a:prstGeom prst="rect">
            <a:avLst/>
          </a:prstGeom>
          <a:noFill/>
          <a:ln w="9525">
            <a:noFill/>
          </a:ln>
          <a:effectLst>
            <a:outerShdw blurRad="63500" sx="102000" sy="102000" algn="ctr" rotWithShape="0">
              <a:prstClr val="black">
                <a:alpha val="40000"/>
              </a:prstClr>
            </a:outerShdw>
          </a:effectLst>
        </p:spPr>
        <p:txBody>
          <a:bodyPr wrap="square">
            <a:spAutoFit/>
          </a:bodyPr>
          <a:p>
            <a:pPr algn="l"/>
            <a:r>
              <a:rPr lang="zh-CN" altLang="en-US" sz="2800" b="1" dirty="0">
                <a:solidFill>
                  <a:srgbClr val="595959"/>
                </a:solidFill>
                <a:latin typeface="黑体" panose="02010609060101010101" pitchFamily="49" charset="-122"/>
                <a:ea typeface="黑体" panose="02010609060101010101" pitchFamily="49" charset="-122"/>
                <a:sym typeface="宋体" panose="02010600030101010101" pitchFamily="2" charset="-122"/>
              </a:rPr>
              <a:t>不足点分析</a:t>
            </a:r>
            <a:endParaRPr lang="zh-CN" altLang="en-US" sz="2800" b="1" dirty="0">
              <a:solidFill>
                <a:srgbClr val="595959"/>
              </a:solidFill>
              <a:latin typeface="黑体" panose="02010609060101010101" pitchFamily="49" charset="-122"/>
              <a:ea typeface="黑体" panose="02010609060101010101" pitchFamily="49" charset="-122"/>
              <a:sym typeface="宋体" panose="02010600030101010101" pitchFamily="2" charset="-122"/>
            </a:endParaRPr>
          </a:p>
        </p:txBody>
      </p:sp>
      <p:grpSp>
        <p:nvGrpSpPr>
          <p:cNvPr id="7" name="组合 6"/>
          <p:cNvGrpSpPr/>
          <p:nvPr/>
        </p:nvGrpSpPr>
        <p:grpSpPr>
          <a:xfrm>
            <a:off x="1065530" y="2125345"/>
            <a:ext cx="2586990" cy="3639185"/>
            <a:chOff x="1700" y="3440"/>
            <a:chExt cx="4074" cy="5731"/>
          </a:xfrm>
        </p:grpSpPr>
        <p:sp>
          <p:nvSpPr>
            <p:cNvPr id="52" name="椭圆 51"/>
            <p:cNvSpPr/>
            <p:nvPr/>
          </p:nvSpPr>
          <p:spPr>
            <a:xfrm flipH="1">
              <a:off x="2983" y="4644"/>
              <a:ext cx="1511" cy="1511"/>
            </a:xfrm>
            <a:prstGeom prst="ellipse">
              <a:avLst/>
            </a:prstGeom>
            <a:noFill/>
            <a:ln w="15875">
              <a:solidFill>
                <a:srgbClr val="C0CDC1"/>
              </a:solidFill>
            </a:ln>
            <a:extLst>
              <a:ext uri="{909E8E84-426E-40DD-AFC4-6F175D3DCCD1}">
                <a14:hiddenFill xmlns:a14="http://schemas.microsoft.com/office/drawing/2010/main">
                  <a:solidFill>
                    <a:srgbClr val="C0CDC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圆角矩形 1"/>
            <p:cNvSpPr/>
            <p:nvPr/>
          </p:nvSpPr>
          <p:spPr>
            <a:xfrm>
              <a:off x="1700" y="3871"/>
              <a:ext cx="4074" cy="5301"/>
            </a:xfrm>
            <a:prstGeom prst="roundRect">
              <a:avLst>
                <a:gd name="adj" fmla="val 6486"/>
              </a:avLst>
            </a:prstGeom>
            <a:noFill/>
            <a:ln w="9525">
              <a:solidFill>
                <a:srgbClr val="A7B3A7"/>
              </a:solidFill>
            </a:ln>
            <a:effectLst/>
            <a:extLst>
              <a:ext uri="{909E8E84-426E-40DD-AFC4-6F175D3DCCD1}">
                <a14:hiddenFill xmlns:a14="http://schemas.microsoft.com/office/drawing/2010/main">
                  <a:solidFill>
                    <a:srgbClr val="C0CDC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圆角矩形 2"/>
            <p:cNvSpPr/>
            <p:nvPr/>
          </p:nvSpPr>
          <p:spPr>
            <a:xfrm>
              <a:off x="2453" y="3440"/>
              <a:ext cx="2569" cy="843"/>
            </a:xfrm>
            <a:prstGeom prst="roundRect">
              <a:avLst>
                <a:gd name="adj" fmla="val 6486"/>
              </a:avLst>
            </a:prstGeom>
            <a:solidFill>
              <a:srgbClr val="C0CDC1"/>
            </a:solidFill>
            <a:ln w="9525">
              <a:noFill/>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1" name="文本框 60"/>
            <p:cNvSpPr txBox="1"/>
            <p:nvPr/>
          </p:nvSpPr>
          <p:spPr>
            <a:xfrm>
              <a:off x="2835" y="3499"/>
              <a:ext cx="1805" cy="725"/>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scene3d>
                <a:camera prst="orthographicFront"/>
                <a:lightRig rig="threePt" dir="t">
                  <a:rot lat="0" lon="0" rev="0"/>
                </a:lightRig>
              </a:scene3d>
              <a:sp3d contourW="12700"/>
            </a:bodyPr>
            <a:p>
              <a:pPr marR="0" algn="ctr" defTabSz="914400" fontAlgn="auto">
                <a:spcBef>
                  <a:spcPts val="0"/>
                </a:spcBef>
                <a:spcAft>
                  <a:spcPts val="0"/>
                </a:spcAft>
                <a:buClrTx/>
                <a:buSzTx/>
                <a:buFontTx/>
                <a:defRPr/>
              </a:pPr>
              <a:r>
                <a:rPr kumimoji="0" lang="zh-CN" altLang="en-US" sz="2400" b="1" kern="1200" cap="none" spc="0" normalizeH="0" baseline="0" noProof="0" dirty="0">
                  <a:solidFill>
                    <a:schemeClr val="bg1"/>
                  </a:solidFill>
                  <a:latin typeface="Geometr415 Blk BT" pitchFamily="34" charset="0"/>
                  <a:ea typeface="黑体" panose="02010609060101010101" pitchFamily="49" charset="-122"/>
                  <a:cs typeface="+mn-cs"/>
                </a:rPr>
                <a:t>小标题</a:t>
              </a:r>
              <a:endParaRPr kumimoji="0" lang="zh-CN" altLang="en-US" sz="2400" b="1" kern="1200" cap="none" spc="0" normalizeH="0" baseline="0" noProof="0" dirty="0">
                <a:solidFill>
                  <a:schemeClr val="bg1"/>
                </a:solidFill>
                <a:latin typeface="Geometr415 Blk BT" pitchFamily="34" charset="0"/>
                <a:ea typeface="黑体" panose="02010609060101010101" pitchFamily="49" charset="-122"/>
                <a:cs typeface="+mn-cs"/>
              </a:endParaRPr>
            </a:p>
          </p:txBody>
        </p:sp>
        <p:sp>
          <p:nvSpPr>
            <p:cNvPr id="60" name="文本框 59"/>
            <p:cNvSpPr txBox="1"/>
            <p:nvPr/>
          </p:nvSpPr>
          <p:spPr>
            <a:xfrm>
              <a:off x="2040" y="6663"/>
              <a:ext cx="3396" cy="2082"/>
            </a:xfrm>
            <a:prstGeom prst="rect">
              <a:avLst/>
            </a:prstGeom>
            <a:noFill/>
          </p:spPr>
          <p:txBody>
            <a:bodyPr wrap="square" rtlCol="0" anchor="t">
              <a:spAutoFit/>
            </a:bodyPr>
            <a:p>
              <a:pPr algn="just"/>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这里输入简单的文字概述这里输入简单的文字概述这里输入简单的文字概述</a:t>
              </a: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sp>
          <p:nvSpPr>
            <p:cNvPr id="99" name="Freeform 160"/>
            <p:cNvSpPr>
              <a:spLocks noEditPoints="1"/>
            </p:cNvSpPr>
            <p:nvPr/>
          </p:nvSpPr>
          <p:spPr bwMode="auto">
            <a:xfrm>
              <a:off x="3339" y="4999"/>
              <a:ext cx="800" cy="800"/>
            </a:xfrm>
            <a:custGeom>
              <a:avLst/>
              <a:gdLst>
                <a:gd name="T0" fmla="*/ 62 w 65"/>
                <a:gd name="T1" fmla="*/ 14 h 65"/>
                <a:gd name="T2" fmla="*/ 43 w 65"/>
                <a:gd name="T3" fmla="*/ 0 h 65"/>
                <a:gd name="T4" fmla="*/ 43 w 65"/>
                <a:gd name="T5" fmla="*/ 0 h 65"/>
                <a:gd name="T6" fmla="*/ 0 w 65"/>
                <a:gd name="T7" fmla="*/ 39 h 65"/>
                <a:gd name="T8" fmla="*/ 0 w 65"/>
                <a:gd name="T9" fmla="*/ 39 h 65"/>
                <a:gd name="T10" fmla="*/ 0 w 65"/>
                <a:gd name="T11" fmla="*/ 39 h 65"/>
                <a:gd name="T12" fmla="*/ 0 w 65"/>
                <a:gd name="T13" fmla="*/ 39 h 65"/>
                <a:gd name="T14" fmla="*/ 0 w 65"/>
                <a:gd name="T15" fmla="*/ 39 h 65"/>
                <a:gd name="T16" fmla="*/ 0 w 65"/>
                <a:gd name="T17" fmla="*/ 39 h 65"/>
                <a:gd name="T18" fmla="*/ 0 w 65"/>
                <a:gd name="T19" fmla="*/ 39 h 65"/>
                <a:gd name="T20" fmla="*/ 0 w 65"/>
                <a:gd name="T21" fmla="*/ 39 h 65"/>
                <a:gd name="T22" fmla="*/ 0 w 65"/>
                <a:gd name="T23" fmla="*/ 39 h 65"/>
                <a:gd name="T24" fmla="*/ 0 w 65"/>
                <a:gd name="T25" fmla="*/ 39 h 65"/>
                <a:gd name="T26" fmla="*/ 0 w 65"/>
                <a:gd name="T27" fmla="*/ 40 h 65"/>
                <a:gd name="T28" fmla="*/ 0 w 65"/>
                <a:gd name="T29" fmla="*/ 40 h 65"/>
                <a:gd name="T30" fmla="*/ 0 w 65"/>
                <a:gd name="T31" fmla="*/ 40 h 65"/>
                <a:gd name="T32" fmla="*/ 0 w 65"/>
                <a:gd name="T33" fmla="*/ 40 h 65"/>
                <a:gd name="T34" fmla="*/ 0 w 65"/>
                <a:gd name="T35" fmla="*/ 40 h 65"/>
                <a:gd name="T36" fmla="*/ 0 w 65"/>
                <a:gd name="T37" fmla="*/ 40 h 65"/>
                <a:gd name="T38" fmla="*/ 0 w 65"/>
                <a:gd name="T39" fmla="*/ 40 h 65"/>
                <a:gd name="T40" fmla="*/ 0 w 65"/>
                <a:gd name="T41" fmla="*/ 40 h 65"/>
                <a:gd name="T42" fmla="*/ 0 w 65"/>
                <a:gd name="T43" fmla="*/ 40 h 65"/>
                <a:gd name="T44" fmla="*/ 0 w 65"/>
                <a:gd name="T45" fmla="*/ 40 h 65"/>
                <a:gd name="T46" fmla="*/ 0 w 65"/>
                <a:gd name="T47" fmla="*/ 41 h 65"/>
                <a:gd name="T48" fmla="*/ 2 w 65"/>
                <a:gd name="T49" fmla="*/ 65 h 65"/>
                <a:gd name="T50" fmla="*/ 24 w 65"/>
                <a:gd name="T51" fmla="*/ 65 h 65"/>
                <a:gd name="T52" fmla="*/ 24 w 65"/>
                <a:gd name="T53" fmla="*/ 65 h 65"/>
                <a:gd name="T54" fmla="*/ 24 w 65"/>
                <a:gd name="T55" fmla="*/ 65 h 65"/>
                <a:gd name="T56" fmla="*/ 25 w 65"/>
                <a:gd name="T57" fmla="*/ 65 h 65"/>
                <a:gd name="T58" fmla="*/ 25 w 65"/>
                <a:gd name="T59" fmla="*/ 65 h 65"/>
                <a:gd name="T60" fmla="*/ 25 w 65"/>
                <a:gd name="T61" fmla="*/ 65 h 65"/>
                <a:gd name="T62" fmla="*/ 25 w 65"/>
                <a:gd name="T63" fmla="*/ 65 h 65"/>
                <a:gd name="T64" fmla="*/ 25 w 65"/>
                <a:gd name="T65" fmla="*/ 65 h 65"/>
                <a:gd name="T66" fmla="*/ 25 w 65"/>
                <a:gd name="T67" fmla="*/ 65 h 65"/>
                <a:gd name="T68" fmla="*/ 26 w 65"/>
                <a:gd name="T69" fmla="*/ 65 h 65"/>
                <a:gd name="T70" fmla="*/ 26 w 65"/>
                <a:gd name="T71" fmla="*/ 65 h 65"/>
                <a:gd name="T72" fmla="*/ 26 w 65"/>
                <a:gd name="T73" fmla="*/ 65 h 65"/>
                <a:gd name="T74" fmla="*/ 26 w 65"/>
                <a:gd name="T75" fmla="*/ 65 h 65"/>
                <a:gd name="T76" fmla="*/ 65 w 65"/>
                <a:gd name="T77" fmla="*/ 21 h 65"/>
                <a:gd name="T78" fmla="*/ 32 w 65"/>
                <a:gd name="T79" fmla="*/ 15 h 65"/>
                <a:gd name="T80" fmla="*/ 35 w 65"/>
                <a:gd name="T81" fmla="*/ 18 h 65"/>
                <a:gd name="T82" fmla="*/ 6 w 65"/>
                <a:gd name="T83" fmla="*/ 41 h 65"/>
                <a:gd name="T84" fmla="*/ 5 w 65"/>
                <a:gd name="T85" fmla="*/ 60 h 65"/>
                <a:gd name="T86" fmla="*/ 5 w 65"/>
                <a:gd name="T87" fmla="*/ 47 h 65"/>
                <a:gd name="T88" fmla="*/ 5 w 65"/>
                <a:gd name="T89" fmla="*/ 60 h 65"/>
                <a:gd name="T90" fmla="*/ 12 w 65"/>
                <a:gd name="T91" fmla="*/ 46 h 65"/>
                <a:gd name="T92" fmla="*/ 44 w 65"/>
                <a:gd name="T93" fmla="*/ 28 h 65"/>
                <a:gd name="T94" fmla="*/ 12 w 65"/>
                <a:gd name="T95" fmla="*/ 46 h 65"/>
                <a:gd name="T96" fmla="*/ 24 w 65"/>
                <a:gd name="T97" fmla="*/ 59 h 65"/>
                <a:gd name="T98" fmla="*/ 46 w 65"/>
                <a:gd name="T99" fmla="*/ 30 h 65"/>
                <a:gd name="T100" fmla="*/ 24 w 65"/>
                <a:gd name="T101" fmla="*/ 59 h 65"/>
                <a:gd name="T102" fmla="*/ 59 w 65"/>
                <a:gd name="T103" fmla="*/ 21 h 65"/>
                <a:gd name="T104" fmla="*/ 58 w 65"/>
                <a:gd name="T105" fmla="*/ 25 h 65"/>
                <a:gd name="T106" fmla="*/ 36 w 65"/>
                <a:gd name="T107" fmla="*/ 11 h 65"/>
                <a:gd name="T108" fmla="*/ 40 w 65"/>
                <a:gd name="T109" fmla="*/ 7 h 65"/>
                <a:gd name="T110" fmla="*/ 43 w 65"/>
                <a:gd name="T111" fmla="*/ 5 h 65"/>
                <a:gd name="T112" fmla="*/ 58 w 65"/>
                <a:gd name="T113" fmla="*/ 1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 h="65">
                  <a:moveTo>
                    <a:pt x="65" y="21"/>
                  </a:moveTo>
                  <a:cubicBezTo>
                    <a:pt x="65" y="19"/>
                    <a:pt x="64" y="16"/>
                    <a:pt x="62" y="14"/>
                  </a:cubicBezTo>
                  <a:cubicBezTo>
                    <a:pt x="50" y="3"/>
                    <a:pt x="50" y="3"/>
                    <a:pt x="50" y="3"/>
                  </a:cubicBezTo>
                  <a:cubicBezTo>
                    <a:pt x="49" y="1"/>
                    <a:pt x="46" y="0"/>
                    <a:pt x="43" y="0"/>
                  </a:cubicBezTo>
                  <a:cubicBezTo>
                    <a:pt x="43" y="0"/>
                    <a:pt x="43" y="0"/>
                    <a:pt x="43" y="0"/>
                  </a:cubicBezTo>
                  <a:cubicBezTo>
                    <a:pt x="43" y="0"/>
                    <a:pt x="43" y="0"/>
                    <a:pt x="43" y="0"/>
                  </a:cubicBezTo>
                  <a:cubicBezTo>
                    <a:pt x="41" y="0"/>
                    <a:pt x="38" y="1"/>
                    <a:pt x="36" y="3"/>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39"/>
                    <a:pt x="0" y="39"/>
                    <a:pt x="0" y="39"/>
                  </a:cubicBezTo>
                  <a:cubicBezTo>
                    <a:pt x="0" y="40"/>
                    <a:pt x="0" y="40"/>
                    <a:pt x="0" y="40"/>
                  </a:cubicBezTo>
                  <a:cubicBezTo>
                    <a:pt x="0" y="40"/>
                    <a:pt x="0" y="40"/>
                    <a:pt x="0" y="40"/>
                  </a:cubicBezTo>
                  <a:cubicBezTo>
                    <a:pt x="0" y="40"/>
                    <a:pt x="0" y="40"/>
                    <a:pt x="0" y="40"/>
                  </a:cubicBezTo>
                  <a:cubicBezTo>
                    <a:pt x="0" y="40"/>
                    <a:pt x="0" y="40"/>
                    <a:pt x="0" y="40"/>
                  </a:cubicBezTo>
                  <a:cubicBezTo>
                    <a:pt x="0" y="40"/>
                    <a:pt x="0" y="40"/>
                    <a:pt x="0" y="40"/>
                  </a:cubicBezTo>
                  <a:cubicBezTo>
                    <a:pt x="0" y="40"/>
                    <a:pt x="0" y="40"/>
                    <a:pt x="0" y="40"/>
                  </a:cubicBezTo>
                  <a:cubicBezTo>
                    <a:pt x="0" y="40"/>
                    <a:pt x="0" y="40"/>
                    <a:pt x="0" y="40"/>
                  </a:cubicBezTo>
                  <a:cubicBezTo>
                    <a:pt x="0" y="40"/>
                    <a:pt x="0" y="40"/>
                    <a:pt x="0" y="40"/>
                  </a:cubicBezTo>
                  <a:cubicBezTo>
                    <a:pt x="0" y="40"/>
                    <a:pt x="0" y="40"/>
                    <a:pt x="0" y="40"/>
                  </a:cubicBezTo>
                  <a:cubicBezTo>
                    <a:pt x="0" y="40"/>
                    <a:pt x="0" y="40"/>
                    <a:pt x="0" y="40"/>
                  </a:cubicBezTo>
                  <a:cubicBezTo>
                    <a:pt x="0" y="40"/>
                    <a:pt x="0" y="40"/>
                    <a:pt x="0" y="40"/>
                  </a:cubicBezTo>
                  <a:cubicBezTo>
                    <a:pt x="0" y="40"/>
                    <a:pt x="0" y="40"/>
                    <a:pt x="0" y="40"/>
                  </a:cubicBezTo>
                  <a:cubicBezTo>
                    <a:pt x="0" y="40"/>
                    <a:pt x="0" y="40"/>
                    <a:pt x="0" y="40"/>
                  </a:cubicBezTo>
                  <a:cubicBezTo>
                    <a:pt x="0" y="40"/>
                    <a:pt x="0" y="40"/>
                    <a:pt x="0" y="40"/>
                  </a:cubicBezTo>
                  <a:cubicBezTo>
                    <a:pt x="0" y="40"/>
                    <a:pt x="0" y="40"/>
                    <a:pt x="0" y="40"/>
                  </a:cubicBezTo>
                  <a:cubicBezTo>
                    <a:pt x="0" y="40"/>
                    <a:pt x="0" y="40"/>
                    <a:pt x="0" y="40"/>
                  </a:cubicBezTo>
                  <a:cubicBezTo>
                    <a:pt x="0" y="40"/>
                    <a:pt x="0" y="40"/>
                    <a:pt x="0" y="40"/>
                  </a:cubicBezTo>
                  <a:cubicBezTo>
                    <a:pt x="0" y="40"/>
                    <a:pt x="0" y="40"/>
                    <a:pt x="0" y="40"/>
                  </a:cubicBezTo>
                  <a:cubicBezTo>
                    <a:pt x="0" y="40"/>
                    <a:pt x="0" y="40"/>
                    <a:pt x="0" y="40"/>
                  </a:cubicBezTo>
                  <a:cubicBezTo>
                    <a:pt x="0" y="40"/>
                    <a:pt x="0" y="40"/>
                    <a:pt x="0" y="40"/>
                  </a:cubicBezTo>
                  <a:cubicBezTo>
                    <a:pt x="0" y="41"/>
                    <a:pt x="0" y="41"/>
                    <a:pt x="0" y="41"/>
                  </a:cubicBezTo>
                  <a:cubicBezTo>
                    <a:pt x="0" y="41"/>
                    <a:pt x="0" y="41"/>
                    <a:pt x="0" y="41"/>
                  </a:cubicBezTo>
                  <a:cubicBezTo>
                    <a:pt x="0" y="63"/>
                    <a:pt x="0" y="63"/>
                    <a:pt x="0" y="63"/>
                  </a:cubicBezTo>
                  <a:cubicBezTo>
                    <a:pt x="0" y="64"/>
                    <a:pt x="1" y="65"/>
                    <a:pt x="2" y="65"/>
                  </a:cubicBezTo>
                  <a:cubicBezTo>
                    <a:pt x="24" y="65"/>
                    <a:pt x="24" y="65"/>
                    <a:pt x="24" y="65"/>
                  </a:cubicBezTo>
                  <a:cubicBezTo>
                    <a:pt x="24" y="65"/>
                    <a:pt x="24" y="65"/>
                    <a:pt x="24" y="65"/>
                  </a:cubicBezTo>
                  <a:cubicBezTo>
                    <a:pt x="24" y="65"/>
                    <a:pt x="24" y="65"/>
                    <a:pt x="24" y="65"/>
                  </a:cubicBezTo>
                  <a:cubicBezTo>
                    <a:pt x="24" y="65"/>
                    <a:pt x="24" y="65"/>
                    <a:pt x="24" y="65"/>
                  </a:cubicBezTo>
                  <a:cubicBezTo>
                    <a:pt x="24" y="65"/>
                    <a:pt x="24" y="65"/>
                    <a:pt x="24" y="65"/>
                  </a:cubicBezTo>
                  <a:cubicBezTo>
                    <a:pt x="24" y="65"/>
                    <a:pt x="24" y="65"/>
                    <a:pt x="24" y="65"/>
                  </a:cubicBezTo>
                  <a:cubicBezTo>
                    <a:pt x="25" y="65"/>
                    <a:pt x="25" y="65"/>
                    <a:pt x="25" y="65"/>
                  </a:cubicBezTo>
                  <a:cubicBezTo>
                    <a:pt x="25" y="65"/>
                    <a:pt x="25" y="65"/>
                    <a:pt x="25" y="65"/>
                  </a:cubicBezTo>
                  <a:cubicBezTo>
                    <a:pt x="25" y="65"/>
                    <a:pt x="25" y="65"/>
                    <a:pt x="25" y="65"/>
                  </a:cubicBezTo>
                  <a:cubicBezTo>
                    <a:pt x="25" y="65"/>
                    <a:pt x="25" y="65"/>
                    <a:pt x="25" y="65"/>
                  </a:cubicBezTo>
                  <a:cubicBezTo>
                    <a:pt x="25" y="65"/>
                    <a:pt x="25" y="65"/>
                    <a:pt x="25" y="65"/>
                  </a:cubicBezTo>
                  <a:cubicBezTo>
                    <a:pt x="25" y="65"/>
                    <a:pt x="25" y="65"/>
                    <a:pt x="25" y="65"/>
                  </a:cubicBezTo>
                  <a:cubicBezTo>
                    <a:pt x="25" y="65"/>
                    <a:pt x="25" y="65"/>
                    <a:pt x="25" y="65"/>
                  </a:cubicBezTo>
                  <a:cubicBezTo>
                    <a:pt x="25" y="65"/>
                    <a:pt x="25" y="65"/>
                    <a:pt x="25" y="65"/>
                  </a:cubicBezTo>
                  <a:cubicBezTo>
                    <a:pt x="25" y="65"/>
                    <a:pt x="25" y="65"/>
                    <a:pt x="25" y="65"/>
                  </a:cubicBezTo>
                  <a:cubicBezTo>
                    <a:pt x="25" y="65"/>
                    <a:pt x="25" y="65"/>
                    <a:pt x="25" y="65"/>
                  </a:cubicBezTo>
                  <a:cubicBezTo>
                    <a:pt x="25" y="65"/>
                    <a:pt x="25" y="65"/>
                    <a:pt x="25" y="65"/>
                  </a:cubicBezTo>
                  <a:cubicBezTo>
                    <a:pt x="25" y="65"/>
                    <a:pt x="25" y="65"/>
                    <a:pt x="25" y="65"/>
                  </a:cubicBezTo>
                  <a:cubicBezTo>
                    <a:pt x="26" y="65"/>
                    <a:pt x="26" y="65"/>
                    <a:pt x="26" y="65"/>
                  </a:cubicBezTo>
                  <a:cubicBezTo>
                    <a:pt x="26" y="65"/>
                    <a:pt x="26" y="65"/>
                    <a:pt x="26" y="65"/>
                  </a:cubicBezTo>
                  <a:cubicBezTo>
                    <a:pt x="26" y="65"/>
                    <a:pt x="26" y="65"/>
                    <a:pt x="26" y="65"/>
                  </a:cubicBezTo>
                  <a:cubicBezTo>
                    <a:pt x="26" y="65"/>
                    <a:pt x="26" y="65"/>
                    <a:pt x="26" y="65"/>
                  </a:cubicBezTo>
                  <a:cubicBezTo>
                    <a:pt x="26" y="65"/>
                    <a:pt x="26" y="65"/>
                    <a:pt x="26" y="65"/>
                  </a:cubicBezTo>
                  <a:cubicBezTo>
                    <a:pt x="26" y="65"/>
                    <a:pt x="26" y="65"/>
                    <a:pt x="26" y="65"/>
                  </a:cubicBezTo>
                  <a:cubicBezTo>
                    <a:pt x="26" y="65"/>
                    <a:pt x="26" y="65"/>
                    <a:pt x="26" y="65"/>
                  </a:cubicBezTo>
                  <a:cubicBezTo>
                    <a:pt x="26" y="65"/>
                    <a:pt x="26" y="65"/>
                    <a:pt x="26" y="65"/>
                  </a:cubicBezTo>
                  <a:cubicBezTo>
                    <a:pt x="62" y="29"/>
                    <a:pt x="62" y="29"/>
                    <a:pt x="62" y="29"/>
                  </a:cubicBezTo>
                  <a:cubicBezTo>
                    <a:pt x="64" y="27"/>
                    <a:pt x="65" y="24"/>
                    <a:pt x="65" y="21"/>
                  </a:cubicBezTo>
                  <a:cubicBezTo>
                    <a:pt x="65" y="21"/>
                    <a:pt x="65" y="21"/>
                    <a:pt x="65" y="21"/>
                  </a:cubicBezTo>
                  <a:close/>
                  <a:moveTo>
                    <a:pt x="32" y="15"/>
                  </a:moveTo>
                  <a:cubicBezTo>
                    <a:pt x="32" y="15"/>
                    <a:pt x="32" y="15"/>
                    <a:pt x="32" y="15"/>
                  </a:cubicBezTo>
                  <a:cubicBezTo>
                    <a:pt x="35" y="18"/>
                    <a:pt x="35" y="18"/>
                    <a:pt x="35" y="18"/>
                  </a:cubicBezTo>
                  <a:cubicBezTo>
                    <a:pt x="9" y="44"/>
                    <a:pt x="9" y="44"/>
                    <a:pt x="9" y="44"/>
                  </a:cubicBezTo>
                  <a:cubicBezTo>
                    <a:pt x="6" y="41"/>
                    <a:pt x="6" y="41"/>
                    <a:pt x="6" y="41"/>
                  </a:cubicBezTo>
                  <a:cubicBezTo>
                    <a:pt x="32" y="15"/>
                    <a:pt x="32" y="15"/>
                    <a:pt x="32" y="15"/>
                  </a:cubicBezTo>
                  <a:close/>
                  <a:moveTo>
                    <a:pt x="5" y="60"/>
                  </a:moveTo>
                  <a:cubicBezTo>
                    <a:pt x="5" y="60"/>
                    <a:pt x="5" y="60"/>
                    <a:pt x="5" y="60"/>
                  </a:cubicBezTo>
                  <a:cubicBezTo>
                    <a:pt x="5" y="47"/>
                    <a:pt x="5" y="47"/>
                    <a:pt x="5" y="47"/>
                  </a:cubicBezTo>
                  <a:cubicBezTo>
                    <a:pt x="17" y="60"/>
                    <a:pt x="17" y="60"/>
                    <a:pt x="17" y="60"/>
                  </a:cubicBezTo>
                  <a:cubicBezTo>
                    <a:pt x="5" y="60"/>
                    <a:pt x="5" y="60"/>
                    <a:pt x="5" y="60"/>
                  </a:cubicBezTo>
                  <a:close/>
                  <a:moveTo>
                    <a:pt x="12" y="46"/>
                  </a:moveTo>
                  <a:cubicBezTo>
                    <a:pt x="12" y="46"/>
                    <a:pt x="12" y="46"/>
                    <a:pt x="12" y="46"/>
                  </a:cubicBezTo>
                  <a:cubicBezTo>
                    <a:pt x="37" y="21"/>
                    <a:pt x="37" y="21"/>
                    <a:pt x="37" y="21"/>
                  </a:cubicBezTo>
                  <a:cubicBezTo>
                    <a:pt x="44" y="28"/>
                    <a:pt x="44" y="28"/>
                    <a:pt x="44" y="28"/>
                  </a:cubicBezTo>
                  <a:cubicBezTo>
                    <a:pt x="18" y="53"/>
                    <a:pt x="18" y="53"/>
                    <a:pt x="18" y="53"/>
                  </a:cubicBezTo>
                  <a:cubicBezTo>
                    <a:pt x="12" y="46"/>
                    <a:pt x="12" y="46"/>
                    <a:pt x="12" y="46"/>
                  </a:cubicBezTo>
                  <a:close/>
                  <a:moveTo>
                    <a:pt x="24" y="59"/>
                  </a:moveTo>
                  <a:cubicBezTo>
                    <a:pt x="24" y="59"/>
                    <a:pt x="24" y="59"/>
                    <a:pt x="24" y="59"/>
                  </a:cubicBezTo>
                  <a:cubicBezTo>
                    <a:pt x="21" y="55"/>
                    <a:pt x="21" y="55"/>
                    <a:pt x="21" y="55"/>
                  </a:cubicBezTo>
                  <a:cubicBezTo>
                    <a:pt x="46" y="30"/>
                    <a:pt x="46" y="30"/>
                    <a:pt x="46" y="30"/>
                  </a:cubicBezTo>
                  <a:cubicBezTo>
                    <a:pt x="50" y="33"/>
                    <a:pt x="50" y="33"/>
                    <a:pt x="50" y="33"/>
                  </a:cubicBezTo>
                  <a:cubicBezTo>
                    <a:pt x="24" y="59"/>
                    <a:pt x="24" y="59"/>
                    <a:pt x="24" y="59"/>
                  </a:cubicBezTo>
                  <a:close/>
                  <a:moveTo>
                    <a:pt x="59" y="21"/>
                  </a:moveTo>
                  <a:cubicBezTo>
                    <a:pt x="59" y="21"/>
                    <a:pt x="59" y="21"/>
                    <a:pt x="59" y="21"/>
                  </a:cubicBezTo>
                  <a:cubicBezTo>
                    <a:pt x="59" y="21"/>
                    <a:pt x="59" y="21"/>
                    <a:pt x="59" y="21"/>
                  </a:cubicBezTo>
                  <a:cubicBezTo>
                    <a:pt x="59" y="23"/>
                    <a:pt x="59" y="24"/>
                    <a:pt x="58" y="25"/>
                  </a:cubicBezTo>
                  <a:cubicBezTo>
                    <a:pt x="54" y="29"/>
                    <a:pt x="54" y="29"/>
                    <a:pt x="54" y="29"/>
                  </a:cubicBezTo>
                  <a:cubicBezTo>
                    <a:pt x="36" y="11"/>
                    <a:pt x="36" y="11"/>
                    <a:pt x="36" y="11"/>
                  </a:cubicBezTo>
                  <a:cubicBezTo>
                    <a:pt x="38" y="9"/>
                    <a:pt x="38" y="9"/>
                    <a:pt x="38" y="9"/>
                  </a:cubicBezTo>
                  <a:cubicBezTo>
                    <a:pt x="40" y="7"/>
                    <a:pt x="40" y="7"/>
                    <a:pt x="40" y="7"/>
                  </a:cubicBezTo>
                  <a:cubicBezTo>
                    <a:pt x="41" y="6"/>
                    <a:pt x="42" y="5"/>
                    <a:pt x="43" y="5"/>
                  </a:cubicBezTo>
                  <a:cubicBezTo>
                    <a:pt x="43" y="5"/>
                    <a:pt x="43" y="5"/>
                    <a:pt x="43" y="5"/>
                  </a:cubicBezTo>
                  <a:cubicBezTo>
                    <a:pt x="45" y="5"/>
                    <a:pt x="46" y="6"/>
                    <a:pt x="47" y="7"/>
                  </a:cubicBezTo>
                  <a:cubicBezTo>
                    <a:pt x="58" y="18"/>
                    <a:pt x="58" y="18"/>
                    <a:pt x="58" y="18"/>
                  </a:cubicBezTo>
                  <a:cubicBezTo>
                    <a:pt x="59" y="19"/>
                    <a:pt x="59" y="20"/>
                    <a:pt x="59" y="21"/>
                  </a:cubicBezTo>
                  <a:close/>
                </a:path>
              </a:pathLst>
            </a:custGeom>
            <a:solidFill>
              <a:srgbClr val="C0CDC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grpSp>
      <p:sp>
        <p:nvSpPr>
          <p:cNvPr id="9" name="椭圆 8"/>
          <p:cNvSpPr/>
          <p:nvPr/>
        </p:nvSpPr>
        <p:spPr>
          <a:xfrm flipH="1">
            <a:off x="9464675" y="2889885"/>
            <a:ext cx="959485" cy="959485"/>
          </a:xfrm>
          <a:prstGeom prst="ellipse">
            <a:avLst/>
          </a:prstGeom>
          <a:noFill/>
          <a:ln w="15875">
            <a:solidFill>
              <a:srgbClr val="C0CDC1"/>
            </a:solidFill>
          </a:ln>
          <a:extLst>
            <a:ext uri="{909E8E84-426E-40DD-AFC4-6F175D3DCCD1}">
              <a14:hiddenFill xmlns:a14="http://schemas.microsoft.com/office/drawing/2010/main">
                <a:solidFill>
                  <a:srgbClr val="C0CDC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圆角矩形 9"/>
          <p:cNvSpPr/>
          <p:nvPr/>
        </p:nvSpPr>
        <p:spPr>
          <a:xfrm>
            <a:off x="8649970" y="2399030"/>
            <a:ext cx="2586990" cy="3366135"/>
          </a:xfrm>
          <a:prstGeom prst="roundRect">
            <a:avLst>
              <a:gd name="adj" fmla="val 6486"/>
            </a:avLst>
          </a:prstGeom>
          <a:noFill/>
          <a:ln w="9525">
            <a:solidFill>
              <a:srgbClr val="A7B3A7"/>
            </a:solidFill>
          </a:ln>
          <a:effectLst/>
          <a:extLst>
            <a:ext uri="{909E8E84-426E-40DD-AFC4-6F175D3DCCD1}">
              <a14:hiddenFill xmlns:a14="http://schemas.microsoft.com/office/drawing/2010/main">
                <a:solidFill>
                  <a:srgbClr val="C0CDC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圆角矩形 10"/>
          <p:cNvSpPr/>
          <p:nvPr/>
        </p:nvSpPr>
        <p:spPr>
          <a:xfrm>
            <a:off x="9128125" y="2125345"/>
            <a:ext cx="1631315" cy="535305"/>
          </a:xfrm>
          <a:prstGeom prst="roundRect">
            <a:avLst>
              <a:gd name="adj" fmla="val 6486"/>
            </a:avLst>
          </a:prstGeom>
          <a:solidFill>
            <a:srgbClr val="C0CDC1"/>
          </a:solidFill>
          <a:ln w="9525">
            <a:noFill/>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2" name="文本框 11"/>
          <p:cNvSpPr txBox="1"/>
          <p:nvPr/>
        </p:nvSpPr>
        <p:spPr>
          <a:xfrm>
            <a:off x="9370695" y="2162810"/>
            <a:ext cx="1146175" cy="460375"/>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scene3d>
              <a:camera prst="orthographicFront"/>
              <a:lightRig rig="threePt" dir="t">
                <a:rot lat="0" lon="0" rev="0"/>
              </a:lightRig>
            </a:scene3d>
            <a:sp3d contourW="12700"/>
          </a:bodyPr>
          <a:p>
            <a:pPr marR="0" algn="ctr" defTabSz="914400" fontAlgn="auto">
              <a:spcBef>
                <a:spcPts val="0"/>
              </a:spcBef>
              <a:spcAft>
                <a:spcPts val="0"/>
              </a:spcAft>
              <a:buClrTx/>
              <a:buSzTx/>
              <a:buFontTx/>
              <a:defRPr/>
            </a:pPr>
            <a:r>
              <a:rPr kumimoji="0" lang="zh-CN" altLang="en-US" sz="2400" b="1" kern="1200" cap="none" spc="0" normalizeH="0" baseline="0" noProof="0" dirty="0">
                <a:solidFill>
                  <a:schemeClr val="bg1"/>
                </a:solidFill>
                <a:latin typeface="Geometr415 Blk BT" pitchFamily="34" charset="0"/>
                <a:ea typeface="黑体" panose="02010609060101010101" pitchFamily="49" charset="-122"/>
                <a:cs typeface="+mn-cs"/>
              </a:rPr>
              <a:t>小标题</a:t>
            </a:r>
            <a:endParaRPr kumimoji="0" lang="zh-CN" altLang="en-US" sz="2400" b="1" kern="1200" cap="none" spc="0" normalizeH="0" baseline="0" noProof="0" dirty="0">
              <a:solidFill>
                <a:schemeClr val="bg1"/>
              </a:solidFill>
              <a:latin typeface="Geometr415 Blk BT" pitchFamily="34" charset="0"/>
              <a:ea typeface="黑体" panose="02010609060101010101" pitchFamily="49" charset="-122"/>
              <a:cs typeface="+mn-cs"/>
            </a:endParaRPr>
          </a:p>
        </p:txBody>
      </p:sp>
      <p:sp>
        <p:nvSpPr>
          <p:cNvPr id="17" name="文本框 16"/>
          <p:cNvSpPr txBox="1"/>
          <p:nvPr/>
        </p:nvSpPr>
        <p:spPr>
          <a:xfrm>
            <a:off x="8865870" y="4171950"/>
            <a:ext cx="2156460" cy="1322070"/>
          </a:xfrm>
          <a:prstGeom prst="rect">
            <a:avLst/>
          </a:prstGeom>
          <a:noFill/>
        </p:spPr>
        <p:txBody>
          <a:bodyPr wrap="square" rtlCol="0" anchor="t">
            <a:spAutoFit/>
          </a:bodyPr>
          <a:p>
            <a:pPr algn="just"/>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这里输入简单的文字概述这里输入简单的文字概述这里输入简单的文字概述</a:t>
            </a: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sp>
        <p:nvSpPr>
          <p:cNvPr id="20" name="椭圆 19"/>
          <p:cNvSpPr/>
          <p:nvPr/>
        </p:nvSpPr>
        <p:spPr>
          <a:xfrm flipH="1">
            <a:off x="5672455" y="2889885"/>
            <a:ext cx="959485" cy="959485"/>
          </a:xfrm>
          <a:prstGeom prst="ellipse">
            <a:avLst/>
          </a:prstGeom>
          <a:noFill/>
          <a:ln w="15875">
            <a:solidFill>
              <a:srgbClr val="C0CDC1"/>
            </a:solidFill>
          </a:ln>
          <a:extLst>
            <a:ext uri="{909E8E84-426E-40DD-AFC4-6F175D3DCCD1}">
              <a14:hiddenFill xmlns:a14="http://schemas.microsoft.com/office/drawing/2010/main">
                <a:solidFill>
                  <a:srgbClr val="C0CDC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圆角矩形 20"/>
          <p:cNvSpPr/>
          <p:nvPr/>
        </p:nvSpPr>
        <p:spPr>
          <a:xfrm>
            <a:off x="4857750" y="2399030"/>
            <a:ext cx="2586990" cy="3366135"/>
          </a:xfrm>
          <a:prstGeom prst="roundRect">
            <a:avLst>
              <a:gd name="adj" fmla="val 6486"/>
            </a:avLst>
          </a:prstGeom>
          <a:noFill/>
          <a:ln w="9525">
            <a:solidFill>
              <a:srgbClr val="A7B3A7"/>
            </a:solidFill>
          </a:ln>
          <a:effectLst/>
          <a:extLst>
            <a:ext uri="{909E8E84-426E-40DD-AFC4-6F175D3DCCD1}">
              <a14:hiddenFill xmlns:a14="http://schemas.microsoft.com/office/drawing/2010/main">
                <a:solidFill>
                  <a:srgbClr val="C0CDC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圆角矩形 22"/>
          <p:cNvSpPr/>
          <p:nvPr/>
        </p:nvSpPr>
        <p:spPr>
          <a:xfrm>
            <a:off x="5335905" y="2125345"/>
            <a:ext cx="1631315" cy="535305"/>
          </a:xfrm>
          <a:prstGeom prst="roundRect">
            <a:avLst>
              <a:gd name="adj" fmla="val 6486"/>
            </a:avLst>
          </a:prstGeom>
          <a:solidFill>
            <a:srgbClr val="C0CDC1"/>
          </a:solidFill>
          <a:ln w="9525">
            <a:noFill/>
          </a:ln>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5" name="文本框 24"/>
          <p:cNvSpPr txBox="1"/>
          <p:nvPr/>
        </p:nvSpPr>
        <p:spPr>
          <a:xfrm>
            <a:off x="5578475" y="2162810"/>
            <a:ext cx="1146175" cy="460375"/>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scene3d>
              <a:camera prst="orthographicFront"/>
              <a:lightRig rig="threePt" dir="t">
                <a:rot lat="0" lon="0" rev="0"/>
              </a:lightRig>
            </a:scene3d>
            <a:sp3d contourW="12700"/>
          </a:bodyPr>
          <a:p>
            <a:pPr marR="0" algn="ctr" defTabSz="914400" fontAlgn="auto">
              <a:spcBef>
                <a:spcPts val="0"/>
              </a:spcBef>
              <a:spcAft>
                <a:spcPts val="0"/>
              </a:spcAft>
              <a:buClrTx/>
              <a:buSzTx/>
              <a:buFontTx/>
              <a:defRPr/>
            </a:pPr>
            <a:r>
              <a:rPr kumimoji="0" lang="zh-CN" altLang="en-US" sz="2400" b="1" kern="1200" cap="none" spc="0" normalizeH="0" baseline="0" noProof="0" dirty="0">
                <a:solidFill>
                  <a:schemeClr val="bg1"/>
                </a:solidFill>
                <a:latin typeface="Geometr415 Blk BT" pitchFamily="34" charset="0"/>
                <a:ea typeface="黑体" panose="02010609060101010101" pitchFamily="49" charset="-122"/>
                <a:cs typeface="+mn-cs"/>
              </a:rPr>
              <a:t>小标题</a:t>
            </a:r>
            <a:endParaRPr kumimoji="0" lang="zh-CN" altLang="en-US" sz="2400" b="1" kern="1200" cap="none" spc="0" normalizeH="0" baseline="0" noProof="0" dirty="0">
              <a:solidFill>
                <a:schemeClr val="bg1"/>
              </a:solidFill>
              <a:latin typeface="Geometr415 Blk BT" pitchFamily="34" charset="0"/>
              <a:ea typeface="黑体" panose="02010609060101010101" pitchFamily="49" charset="-122"/>
              <a:cs typeface="+mn-cs"/>
            </a:endParaRPr>
          </a:p>
        </p:txBody>
      </p:sp>
      <p:sp>
        <p:nvSpPr>
          <p:cNvPr id="26" name="文本框 25"/>
          <p:cNvSpPr txBox="1"/>
          <p:nvPr/>
        </p:nvSpPr>
        <p:spPr>
          <a:xfrm>
            <a:off x="5073650" y="4171950"/>
            <a:ext cx="2156460" cy="1322070"/>
          </a:xfrm>
          <a:prstGeom prst="rect">
            <a:avLst/>
          </a:prstGeom>
          <a:noFill/>
        </p:spPr>
        <p:txBody>
          <a:bodyPr wrap="square" rtlCol="0" anchor="t">
            <a:spAutoFit/>
          </a:bodyPr>
          <a:p>
            <a:pPr algn="just"/>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这里输入简单的文字概述这里输入简单的文字概述这里输入简单的文字概述</a:t>
            </a: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sp>
        <p:nvSpPr>
          <p:cNvPr id="75" name="Freeform 136"/>
          <p:cNvSpPr>
            <a:spLocks noEditPoints="1"/>
          </p:cNvSpPr>
          <p:nvPr/>
        </p:nvSpPr>
        <p:spPr bwMode="auto">
          <a:xfrm>
            <a:off x="5900420" y="3138170"/>
            <a:ext cx="504190" cy="462280"/>
          </a:xfrm>
          <a:custGeom>
            <a:avLst/>
            <a:gdLst>
              <a:gd name="T0" fmla="*/ 2 w 70"/>
              <a:gd name="T1" fmla="*/ 0 h 64"/>
              <a:gd name="T2" fmla="*/ 2 w 70"/>
              <a:gd name="T3" fmla="*/ 0 h 64"/>
              <a:gd name="T4" fmla="*/ 68 w 70"/>
              <a:gd name="T5" fmla="*/ 0 h 64"/>
              <a:gd name="T6" fmla="*/ 70 w 70"/>
              <a:gd name="T7" fmla="*/ 2 h 64"/>
              <a:gd name="T8" fmla="*/ 70 w 70"/>
              <a:gd name="T9" fmla="*/ 2 h 64"/>
              <a:gd name="T10" fmla="*/ 70 w 70"/>
              <a:gd name="T11" fmla="*/ 62 h 64"/>
              <a:gd name="T12" fmla="*/ 68 w 70"/>
              <a:gd name="T13" fmla="*/ 64 h 64"/>
              <a:gd name="T14" fmla="*/ 68 w 70"/>
              <a:gd name="T15" fmla="*/ 64 h 64"/>
              <a:gd name="T16" fmla="*/ 2 w 70"/>
              <a:gd name="T17" fmla="*/ 64 h 64"/>
              <a:gd name="T18" fmla="*/ 0 w 70"/>
              <a:gd name="T19" fmla="*/ 62 h 64"/>
              <a:gd name="T20" fmla="*/ 0 w 70"/>
              <a:gd name="T21" fmla="*/ 62 h 64"/>
              <a:gd name="T22" fmla="*/ 0 w 70"/>
              <a:gd name="T23" fmla="*/ 2 h 64"/>
              <a:gd name="T24" fmla="*/ 2 w 70"/>
              <a:gd name="T25" fmla="*/ 0 h 64"/>
              <a:gd name="T26" fmla="*/ 44 w 70"/>
              <a:gd name="T27" fmla="*/ 23 h 64"/>
              <a:gd name="T28" fmla="*/ 44 w 70"/>
              <a:gd name="T29" fmla="*/ 23 h 64"/>
              <a:gd name="T30" fmla="*/ 50 w 70"/>
              <a:gd name="T31" fmla="*/ 23 h 64"/>
              <a:gd name="T32" fmla="*/ 36 w 70"/>
              <a:gd name="T33" fmla="*/ 37 h 64"/>
              <a:gd name="T34" fmla="*/ 28 w 70"/>
              <a:gd name="T35" fmla="*/ 29 h 64"/>
              <a:gd name="T36" fmla="*/ 28 w 70"/>
              <a:gd name="T37" fmla="*/ 29 h 64"/>
              <a:gd name="T38" fmla="*/ 24 w 70"/>
              <a:gd name="T39" fmla="*/ 29 h 64"/>
              <a:gd name="T40" fmla="*/ 11 w 70"/>
              <a:gd name="T41" fmla="*/ 42 h 64"/>
              <a:gd name="T42" fmla="*/ 11 w 70"/>
              <a:gd name="T43" fmla="*/ 46 h 64"/>
              <a:gd name="T44" fmla="*/ 15 w 70"/>
              <a:gd name="T45" fmla="*/ 46 h 64"/>
              <a:gd name="T46" fmla="*/ 26 w 70"/>
              <a:gd name="T47" fmla="*/ 34 h 64"/>
              <a:gd name="T48" fmla="*/ 34 w 70"/>
              <a:gd name="T49" fmla="*/ 43 h 64"/>
              <a:gd name="T50" fmla="*/ 38 w 70"/>
              <a:gd name="T51" fmla="*/ 43 h 64"/>
              <a:gd name="T52" fmla="*/ 54 w 70"/>
              <a:gd name="T53" fmla="*/ 27 h 64"/>
              <a:gd name="T54" fmla="*/ 54 w 70"/>
              <a:gd name="T55" fmla="*/ 33 h 64"/>
              <a:gd name="T56" fmla="*/ 57 w 70"/>
              <a:gd name="T57" fmla="*/ 36 h 64"/>
              <a:gd name="T58" fmla="*/ 60 w 70"/>
              <a:gd name="T59" fmla="*/ 33 h 64"/>
              <a:gd name="T60" fmla="*/ 60 w 70"/>
              <a:gd name="T61" fmla="*/ 20 h 64"/>
              <a:gd name="T62" fmla="*/ 60 w 70"/>
              <a:gd name="T63" fmla="*/ 20 h 64"/>
              <a:gd name="T64" fmla="*/ 57 w 70"/>
              <a:gd name="T65" fmla="*/ 17 h 64"/>
              <a:gd name="T66" fmla="*/ 57 w 70"/>
              <a:gd name="T67" fmla="*/ 17 h 64"/>
              <a:gd name="T68" fmla="*/ 57 w 70"/>
              <a:gd name="T69" fmla="*/ 17 h 64"/>
              <a:gd name="T70" fmla="*/ 57 w 70"/>
              <a:gd name="T71" fmla="*/ 17 h 64"/>
              <a:gd name="T72" fmla="*/ 57 w 70"/>
              <a:gd name="T73" fmla="*/ 17 h 64"/>
              <a:gd name="T74" fmla="*/ 57 w 70"/>
              <a:gd name="T75" fmla="*/ 17 h 64"/>
              <a:gd name="T76" fmla="*/ 57 w 70"/>
              <a:gd name="T77" fmla="*/ 17 h 64"/>
              <a:gd name="T78" fmla="*/ 57 w 70"/>
              <a:gd name="T79" fmla="*/ 17 h 64"/>
              <a:gd name="T80" fmla="*/ 44 w 70"/>
              <a:gd name="T81" fmla="*/ 17 h 64"/>
              <a:gd name="T82" fmla="*/ 41 w 70"/>
              <a:gd name="T83" fmla="*/ 20 h 64"/>
              <a:gd name="T84" fmla="*/ 44 w 70"/>
              <a:gd name="T85" fmla="*/ 23 h 64"/>
              <a:gd name="T86" fmla="*/ 5 w 70"/>
              <a:gd name="T87" fmla="*/ 59 h 64"/>
              <a:gd name="T88" fmla="*/ 5 w 70"/>
              <a:gd name="T89" fmla="*/ 59 h 64"/>
              <a:gd name="T90" fmla="*/ 65 w 70"/>
              <a:gd name="T91" fmla="*/ 59 h 64"/>
              <a:gd name="T92" fmla="*/ 65 w 70"/>
              <a:gd name="T93" fmla="*/ 5 h 64"/>
              <a:gd name="T94" fmla="*/ 5 w 70"/>
              <a:gd name="T95" fmla="*/ 5 h 64"/>
              <a:gd name="T96" fmla="*/ 5 w 70"/>
              <a:gd name="T97"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0" h="64">
                <a:moveTo>
                  <a:pt x="2" y="0"/>
                </a:moveTo>
                <a:cubicBezTo>
                  <a:pt x="2" y="0"/>
                  <a:pt x="2" y="0"/>
                  <a:pt x="2" y="0"/>
                </a:cubicBezTo>
                <a:cubicBezTo>
                  <a:pt x="68" y="0"/>
                  <a:pt x="68" y="0"/>
                  <a:pt x="68" y="0"/>
                </a:cubicBezTo>
                <a:cubicBezTo>
                  <a:pt x="69" y="0"/>
                  <a:pt x="70" y="1"/>
                  <a:pt x="70" y="2"/>
                </a:cubicBezTo>
                <a:cubicBezTo>
                  <a:pt x="70" y="2"/>
                  <a:pt x="70" y="2"/>
                  <a:pt x="70" y="2"/>
                </a:cubicBezTo>
                <a:cubicBezTo>
                  <a:pt x="70" y="62"/>
                  <a:pt x="70" y="62"/>
                  <a:pt x="70" y="62"/>
                </a:cubicBezTo>
                <a:cubicBezTo>
                  <a:pt x="70" y="63"/>
                  <a:pt x="69" y="64"/>
                  <a:pt x="68" y="64"/>
                </a:cubicBezTo>
                <a:cubicBezTo>
                  <a:pt x="68" y="64"/>
                  <a:pt x="68" y="64"/>
                  <a:pt x="68" y="64"/>
                </a:cubicBezTo>
                <a:cubicBezTo>
                  <a:pt x="2" y="64"/>
                  <a:pt x="2" y="64"/>
                  <a:pt x="2" y="64"/>
                </a:cubicBezTo>
                <a:cubicBezTo>
                  <a:pt x="1" y="64"/>
                  <a:pt x="0" y="63"/>
                  <a:pt x="0" y="62"/>
                </a:cubicBezTo>
                <a:cubicBezTo>
                  <a:pt x="0" y="62"/>
                  <a:pt x="0" y="62"/>
                  <a:pt x="0" y="62"/>
                </a:cubicBezTo>
                <a:cubicBezTo>
                  <a:pt x="0" y="2"/>
                  <a:pt x="0" y="2"/>
                  <a:pt x="0" y="2"/>
                </a:cubicBezTo>
                <a:cubicBezTo>
                  <a:pt x="0" y="1"/>
                  <a:pt x="1" y="0"/>
                  <a:pt x="2" y="0"/>
                </a:cubicBezTo>
                <a:close/>
                <a:moveTo>
                  <a:pt x="44" y="23"/>
                </a:moveTo>
                <a:cubicBezTo>
                  <a:pt x="44" y="23"/>
                  <a:pt x="44" y="23"/>
                  <a:pt x="44" y="23"/>
                </a:cubicBezTo>
                <a:cubicBezTo>
                  <a:pt x="50" y="23"/>
                  <a:pt x="50" y="23"/>
                  <a:pt x="50" y="23"/>
                </a:cubicBezTo>
                <a:cubicBezTo>
                  <a:pt x="36" y="37"/>
                  <a:pt x="36" y="37"/>
                  <a:pt x="36" y="37"/>
                </a:cubicBezTo>
                <a:cubicBezTo>
                  <a:pt x="28" y="29"/>
                  <a:pt x="28" y="29"/>
                  <a:pt x="28" y="29"/>
                </a:cubicBezTo>
                <a:cubicBezTo>
                  <a:pt x="28" y="29"/>
                  <a:pt x="28" y="29"/>
                  <a:pt x="28" y="29"/>
                </a:cubicBezTo>
                <a:cubicBezTo>
                  <a:pt x="27" y="28"/>
                  <a:pt x="26" y="28"/>
                  <a:pt x="24" y="29"/>
                </a:cubicBezTo>
                <a:cubicBezTo>
                  <a:pt x="11" y="42"/>
                  <a:pt x="11" y="42"/>
                  <a:pt x="11" y="42"/>
                </a:cubicBezTo>
                <a:cubicBezTo>
                  <a:pt x="10" y="43"/>
                  <a:pt x="10" y="45"/>
                  <a:pt x="11" y="46"/>
                </a:cubicBezTo>
                <a:cubicBezTo>
                  <a:pt x="12" y="47"/>
                  <a:pt x="14" y="47"/>
                  <a:pt x="15" y="46"/>
                </a:cubicBezTo>
                <a:cubicBezTo>
                  <a:pt x="26" y="34"/>
                  <a:pt x="26" y="34"/>
                  <a:pt x="26" y="34"/>
                </a:cubicBezTo>
                <a:cubicBezTo>
                  <a:pt x="34" y="43"/>
                  <a:pt x="34" y="43"/>
                  <a:pt x="34" y="43"/>
                </a:cubicBezTo>
                <a:cubicBezTo>
                  <a:pt x="36" y="44"/>
                  <a:pt x="37" y="44"/>
                  <a:pt x="38" y="43"/>
                </a:cubicBezTo>
                <a:cubicBezTo>
                  <a:pt x="54" y="27"/>
                  <a:pt x="54" y="27"/>
                  <a:pt x="54" y="27"/>
                </a:cubicBezTo>
                <a:cubicBezTo>
                  <a:pt x="54" y="33"/>
                  <a:pt x="54" y="33"/>
                  <a:pt x="54" y="33"/>
                </a:cubicBezTo>
                <a:cubicBezTo>
                  <a:pt x="54" y="35"/>
                  <a:pt x="55" y="36"/>
                  <a:pt x="57" y="36"/>
                </a:cubicBezTo>
                <a:cubicBezTo>
                  <a:pt x="58" y="36"/>
                  <a:pt x="60" y="35"/>
                  <a:pt x="60" y="33"/>
                </a:cubicBezTo>
                <a:cubicBezTo>
                  <a:pt x="60" y="20"/>
                  <a:pt x="60" y="20"/>
                  <a:pt x="60" y="20"/>
                </a:cubicBezTo>
                <a:cubicBezTo>
                  <a:pt x="60" y="20"/>
                  <a:pt x="60" y="20"/>
                  <a:pt x="60" y="20"/>
                </a:cubicBezTo>
                <a:cubicBezTo>
                  <a:pt x="60" y="19"/>
                  <a:pt x="59" y="18"/>
                  <a:pt x="57" y="17"/>
                </a:cubicBezTo>
                <a:cubicBezTo>
                  <a:pt x="57" y="17"/>
                  <a:pt x="57" y="17"/>
                  <a:pt x="57" y="17"/>
                </a:cubicBezTo>
                <a:cubicBezTo>
                  <a:pt x="57" y="17"/>
                  <a:pt x="57" y="17"/>
                  <a:pt x="57" y="17"/>
                </a:cubicBezTo>
                <a:cubicBezTo>
                  <a:pt x="57" y="17"/>
                  <a:pt x="57" y="17"/>
                  <a:pt x="57" y="17"/>
                </a:cubicBezTo>
                <a:cubicBezTo>
                  <a:pt x="57" y="17"/>
                  <a:pt x="57" y="17"/>
                  <a:pt x="57" y="17"/>
                </a:cubicBezTo>
                <a:cubicBezTo>
                  <a:pt x="57" y="17"/>
                  <a:pt x="57" y="17"/>
                  <a:pt x="57" y="17"/>
                </a:cubicBezTo>
                <a:cubicBezTo>
                  <a:pt x="57" y="17"/>
                  <a:pt x="57" y="17"/>
                  <a:pt x="57" y="17"/>
                </a:cubicBezTo>
                <a:cubicBezTo>
                  <a:pt x="57" y="17"/>
                  <a:pt x="57" y="17"/>
                  <a:pt x="57" y="17"/>
                </a:cubicBezTo>
                <a:cubicBezTo>
                  <a:pt x="44" y="17"/>
                  <a:pt x="44" y="17"/>
                  <a:pt x="44" y="17"/>
                </a:cubicBezTo>
                <a:cubicBezTo>
                  <a:pt x="42" y="17"/>
                  <a:pt x="41" y="19"/>
                  <a:pt x="41" y="20"/>
                </a:cubicBezTo>
                <a:cubicBezTo>
                  <a:pt x="41" y="22"/>
                  <a:pt x="42" y="23"/>
                  <a:pt x="44" y="23"/>
                </a:cubicBezTo>
                <a:close/>
                <a:moveTo>
                  <a:pt x="5" y="59"/>
                </a:moveTo>
                <a:cubicBezTo>
                  <a:pt x="5" y="59"/>
                  <a:pt x="5" y="59"/>
                  <a:pt x="5" y="59"/>
                </a:cubicBezTo>
                <a:cubicBezTo>
                  <a:pt x="31" y="59"/>
                  <a:pt x="39" y="59"/>
                  <a:pt x="65" y="59"/>
                </a:cubicBezTo>
                <a:cubicBezTo>
                  <a:pt x="65" y="35"/>
                  <a:pt x="65" y="29"/>
                  <a:pt x="65" y="5"/>
                </a:cubicBezTo>
                <a:cubicBezTo>
                  <a:pt x="39" y="5"/>
                  <a:pt x="31" y="5"/>
                  <a:pt x="5" y="5"/>
                </a:cubicBezTo>
                <a:cubicBezTo>
                  <a:pt x="5" y="29"/>
                  <a:pt x="5" y="35"/>
                  <a:pt x="5" y="59"/>
                </a:cubicBezTo>
                <a:close/>
              </a:path>
            </a:pathLst>
          </a:custGeom>
          <a:solidFill>
            <a:srgbClr val="C0CDC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63" name="Freeform 124"/>
          <p:cNvSpPr>
            <a:spLocks noEditPoints="1"/>
          </p:cNvSpPr>
          <p:nvPr/>
        </p:nvSpPr>
        <p:spPr bwMode="auto">
          <a:xfrm>
            <a:off x="9693910" y="3098165"/>
            <a:ext cx="501650" cy="525145"/>
          </a:xfrm>
          <a:custGeom>
            <a:avLst/>
            <a:gdLst>
              <a:gd name="T0" fmla="*/ 56 w 68"/>
              <a:gd name="T1" fmla="*/ 9 h 71"/>
              <a:gd name="T2" fmla="*/ 34 w 68"/>
              <a:gd name="T3" fmla="*/ 0 h 71"/>
              <a:gd name="T4" fmla="*/ 12 w 68"/>
              <a:gd name="T5" fmla="*/ 9 h 71"/>
              <a:gd name="T6" fmla="*/ 8 w 68"/>
              <a:gd name="T7" fmla="*/ 48 h 71"/>
              <a:gd name="T8" fmla="*/ 22 w 68"/>
              <a:gd name="T9" fmla="*/ 59 h 71"/>
              <a:gd name="T10" fmla="*/ 32 w 68"/>
              <a:gd name="T11" fmla="*/ 69 h 71"/>
              <a:gd name="T12" fmla="*/ 32 w 68"/>
              <a:gd name="T13" fmla="*/ 69 h 71"/>
              <a:gd name="T14" fmla="*/ 32 w 68"/>
              <a:gd name="T15" fmla="*/ 70 h 71"/>
              <a:gd name="T16" fmla="*/ 36 w 68"/>
              <a:gd name="T17" fmla="*/ 69 h 71"/>
              <a:gd name="T18" fmla="*/ 46 w 68"/>
              <a:gd name="T19" fmla="*/ 59 h 71"/>
              <a:gd name="T20" fmla="*/ 60 w 68"/>
              <a:gd name="T21" fmla="*/ 48 h 71"/>
              <a:gd name="T22" fmla="*/ 56 w 68"/>
              <a:gd name="T23" fmla="*/ 9 h 71"/>
              <a:gd name="T24" fmla="*/ 55 w 68"/>
              <a:gd name="T25" fmla="*/ 45 h 71"/>
              <a:gd name="T26" fmla="*/ 55 w 68"/>
              <a:gd name="T27" fmla="*/ 45 h 71"/>
              <a:gd name="T28" fmla="*/ 43 w 68"/>
              <a:gd name="T29" fmla="*/ 55 h 71"/>
              <a:gd name="T30" fmla="*/ 42 w 68"/>
              <a:gd name="T31" fmla="*/ 55 h 71"/>
              <a:gd name="T32" fmla="*/ 34 w 68"/>
              <a:gd name="T33" fmla="*/ 64 h 71"/>
              <a:gd name="T34" fmla="*/ 26 w 68"/>
              <a:gd name="T35" fmla="*/ 55 h 71"/>
              <a:gd name="T36" fmla="*/ 25 w 68"/>
              <a:gd name="T37" fmla="*/ 55 h 71"/>
              <a:gd name="T38" fmla="*/ 13 w 68"/>
              <a:gd name="T39" fmla="*/ 45 h 71"/>
              <a:gd name="T40" fmla="*/ 16 w 68"/>
              <a:gd name="T41" fmla="*/ 13 h 71"/>
              <a:gd name="T42" fmla="*/ 34 w 68"/>
              <a:gd name="T43" fmla="*/ 5 h 71"/>
              <a:gd name="T44" fmla="*/ 52 w 68"/>
              <a:gd name="T45" fmla="*/ 13 h 71"/>
              <a:gd name="T46" fmla="*/ 55 w 68"/>
              <a:gd name="T47" fmla="*/ 45 h 71"/>
              <a:gd name="T48" fmla="*/ 47 w 68"/>
              <a:gd name="T49" fmla="*/ 18 h 71"/>
              <a:gd name="T50" fmla="*/ 47 w 68"/>
              <a:gd name="T51" fmla="*/ 18 h 71"/>
              <a:gd name="T52" fmla="*/ 34 w 68"/>
              <a:gd name="T53" fmla="*/ 13 h 71"/>
              <a:gd name="T54" fmla="*/ 21 w 68"/>
              <a:gd name="T55" fmla="*/ 18 h 71"/>
              <a:gd name="T56" fmla="*/ 16 w 68"/>
              <a:gd name="T57" fmla="*/ 31 h 71"/>
              <a:gd name="T58" fmla="*/ 21 w 68"/>
              <a:gd name="T59" fmla="*/ 43 h 71"/>
              <a:gd name="T60" fmla="*/ 34 w 68"/>
              <a:gd name="T61" fmla="*/ 48 h 71"/>
              <a:gd name="T62" fmla="*/ 47 w 68"/>
              <a:gd name="T63" fmla="*/ 43 h 71"/>
              <a:gd name="T64" fmla="*/ 52 w 68"/>
              <a:gd name="T65" fmla="*/ 31 h 71"/>
              <a:gd name="T66" fmla="*/ 47 w 68"/>
              <a:gd name="T67" fmla="*/ 18 h 71"/>
              <a:gd name="T68" fmla="*/ 47 w 68"/>
              <a:gd name="T69" fmla="*/ 18 h 71"/>
              <a:gd name="T70" fmla="*/ 44 w 68"/>
              <a:gd name="T71" fmla="*/ 41 h 71"/>
              <a:gd name="T72" fmla="*/ 44 w 68"/>
              <a:gd name="T73" fmla="*/ 41 h 71"/>
              <a:gd name="T74" fmla="*/ 34 w 68"/>
              <a:gd name="T75" fmla="*/ 45 h 71"/>
              <a:gd name="T76" fmla="*/ 24 w 68"/>
              <a:gd name="T77" fmla="*/ 41 h 71"/>
              <a:gd name="T78" fmla="*/ 19 w 68"/>
              <a:gd name="T79" fmla="*/ 31 h 71"/>
              <a:gd name="T80" fmla="*/ 24 w 68"/>
              <a:gd name="T81" fmla="*/ 20 h 71"/>
              <a:gd name="T82" fmla="*/ 34 w 68"/>
              <a:gd name="T83" fmla="*/ 16 h 71"/>
              <a:gd name="T84" fmla="*/ 44 w 68"/>
              <a:gd name="T85" fmla="*/ 20 h 71"/>
              <a:gd name="T86" fmla="*/ 44 w 68"/>
              <a:gd name="T87" fmla="*/ 20 h 71"/>
              <a:gd name="T88" fmla="*/ 49 w 68"/>
              <a:gd name="T89" fmla="*/ 31 h 71"/>
              <a:gd name="T90" fmla="*/ 44 w 68"/>
              <a:gd name="T91" fmla="*/ 4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8" h="71">
                <a:moveTo>
                  <a:pt x="56" y="9"/>
                </a:moveTo>
                <a:cubicBezTo>
                  <a:pt x="50" y="3"/>
                  <a:pt x="43" y="0"/>
                  <a:pt x="34" y="0"/>
                </a:cubicBezTo>
                <a:cubicBezTo>
                  <a:pt x="25" y="0"/>
                  <a:pt x="18" y="3"/>
                  <a:pt x="12" y="9"/>
                </a:cubicBezTo>
                <a:cubicBezTo>
                  <a:pt x="2" y="19"/>
                  <a:pt x="0" y="36"/>
                  <a:pt x="8" y="48"/>
                </a:cubicBezTo>
                <a:cubicBezTo>
                  <a:pt x="12" y="53"/>
                  <a:pt x="17" y="57"/>
                  <a:pt x="22" y="59"/>
                </a:cubicBezTo>
                <a:cubicBezTo>
                  <a:pt x="32" y="69"/>
                  <a:pt x="32" y="69"/>
                  <a:pt x="32" y="69"/>
                </a:cubicBezTo>
                <a:cubicBezTo>
                  <a:pt x="32" y="69"/>
                  <a:pt x="32" y="69"/>
                  <a:pt x="32" y="69"/>
                </a:cubicBezTo>
                <a:cubicBezTo>
                  <a:pt x="32" y="70"/>
                  <a:pt x="32" y="70"/>
                  <a:pt x="32" y="70"/>
                </a:cubicBezTo>
                <a:cubicBezTo>
                  <a:pt x="33" y="71"/>
                  <a:pt x="35" y="71"/>
                  <a:pt x="36" y="69"/>
                </a:cubicBezTo>
                <a:cubicBezTo>
                  <a:pt x="46" y="59"/>
                  <a:pt x="46" y="59"/>
                  <a:pt x="46" y="59"/>
                </a:cubicBezTo>
                <a:cubicBezTo>
                  <a:pt x="52" y="57"/>
                  <a:pt x="56" y="53"/>
                  <a:pt x="60" y="48"/>
                </a:cubicBezTo>
                <a:cubicBezTo>
                  <a:pt x="68" y="36"/>
                  <a:pt x="67" y="19"/>
                  <a:pt x="56" y="9"/>
                </a:cubicBezTo>
                <a:close/>
                <a:moveTo>
                  <a:pt x="55" y="45"/>
                </a:moveTo>
                <a:cubicBezTo>
                  <a:pt x="55" y="45"/>
                  <a:pt x="55" y="45"/>
                  <a:pt x="55" y="45"/>
                </a:cubicBezTo>
                <a:cubicBezTo>
                  <a:pt x="52" y="49"/>
                  <a:pt x="48" y="53"/>
                  <a:pt x="43" y="55"/>
                </a:cubicBezTo>
                <a:cubicBezTo>
                  <a:pt x="43" y="55"/>
                  <a:pt x="43" y="55"/>
                  <a:pt x="42" y="55"/>
                </a:cubicBezTo>
                <a:cubicBezTo>
                  <a:pt x="34" y="64"/>
                  <a:pt x="34" y="64"/>
                  <a:pt x="34" y="64"/>
                </a:cubicBezTo>
                <a:cubicBezTo>
                  <a:pt x="26" y="55"/>
                  <a:pt x="26" y="55"/>
                  <a:pt x="26" y="55"/>
                </a:cubicBezTo>
                <a:cubicBezTo>
                  <a:pt x="25" y="55"/>
                  <a:pt x="25" y="55"/>
                  <a:pt x="25" y="55"/>
                </a:cubicBezTo>
                <a:cubicBezTo>
                  <a:pt x="20" y="53"/>
                  <a:pt x="16" y="49"/>
                  <a:pt x="13" y="45"/>
                </a:cubicBezTo>
                <a:cubicBezTo>
                  <a:pt x="6" y="35"/>
                  <a:pt x="7" y="21"/>
                  <a:pt x="16" y="13"/>
                </a:cubicBezTo>
                <a:cubicBezTo>
                  <a:pt x="21" y="8"/>
                  <a:pt x="27" y="5"/>
                  <a:pt x="34" y="5"/>
                </a:cubicBezTo>
                <a:cubicBezTo>
                  <a:pt x="41" y="5"/>
                  <a:pt x="48" y="8"/>
                  <a:pt x="52" y="13"/>
                </a:cubicBezTo>
                <a:cubicBezTo>
                  <a:pt x="61" y="21"/>
                  <a:pt x="62" y="35"/>
                  <a:pt x="55" y="45"/>
                </a:cubicBezTo>
                <a:close/>
                <a:moveTo>
                  <a:pt x="47" y="18"/>
                </a:moveTo>
                <a:cubicBezTo>
                  <a:pt x="47" y="18"/>
                  <a:pt x="47" y="18"/>
                  <a:pt x="47" y="18"/>
                </a:cubicBezTo>
                <a:cubicBezTo>
                  <a:pt x="43" y="15"/>
                  <a:pt x="39" y="13"/>
                  <a:pt x="34" y="13"/>
                </a:cubicBezTo>
                <a:cubicBezTo>
                  <a:pt x="29" y="13"/>
                  <a:pt x="25" y="15"/>
                  <a:pt x="21" y="18"/>
                </a:cubicBezTo>
                <a:cubicBezTo>
                  <a:pt x="18" y="21"/>
                  <a:pt x="16" y="26"/>
                  <a:pt x="16" y="31"/>
                </a:cubicBezTo>
                <a:cubicBezTo>
                  <a:pt x="16" y="36"/>
                  <a:pt x="18" y="40"/>
                  <a:pt x="21" y="43"/>
                </a:cubicBezTo>
                <a:cubicBezTo>
                  <a:pt x="25" y="46"/>
                  <a:pt x="29" y="48"/>
                  <a:pt x="34" y="48"/>
                </a:cubicBezTo>
                <a:cubicBezTo>
                  <a:pt x="39" y="48"/>
                  <a:pt x="43" y="46"/>
                  <a:pt x="47" y="43"/>
                </a:cubicBezTo>
                <a:cubicBezTo>
                  <a:pt x="50" y="40"/>
                  <a:pt x="52" y="36"/>
                  <a:pt x="52" y="31"/>
                </a:cubicBezTo>
                <a:cubicBezTo>
                  <a:pt x="52" y="26"/>
                  <a:pt x="50" y="21"/>
                  <a:pt x="47" y="18"/>
                </a:cubicBezTo>
                <a:cubicBezTo>
                  <a:pt x="47" y="18"/>
                  <a:pt x="47" y="18"/>
                  <a:pt x="47" y="18"/>
                </a:cubicBezTo>
                <a:close/>
                <a:moveTo>
                  <a:pt x="44" y="41"/>
                </a:moveTo>
                <a:cubicBezTo>
                  <a:pt x="44" y="41"/>
                  <a:pt x="44" y="41"/>
                  <a:pt x="44" y="41"/>
                </a:cubicBezTo>
                <a:cubicBezTo>
                  <a:pt x="42" y="44"/>
                  <a:pt x="38" y="45"/>
                  <a:pt x="34" y="45"/>
                </a:cubicBezTo>
                <a:cubicBezTo>
                  <a:pt x="30" y="45"/>
                  <a:pt x="26" y="44"/>
                  <a:pt x="24" y="41"/>
                </a:cubicBezTo>
                <a:cubicBezTo>
                  <a:pt x="21" y="38"/>
                  <a:pt x="19" y="35"/>
                  <a:pt x="19" y="31"/>
                </a:cubicBezTo>
                <a:cubicBezTo>
                  <a:pt x="19" y="27"/>
                  <a:pt x="21" y="23"/>
                  <a:pt x="24" y="20"/>
                </a:cubicBezTo>
                <a:cubicBezTo>
                  <a:pt x="26" y="18"/>
                  <a:pt x="30" y="16"/>
                  <a:pt x="34" y="16"/>
                </a:cubicBezTo>
                <a:cubicBezTo>
                  <a:pt x="38" y="16"/>
                  <a:pt x="42" y="18"/>
                  <a:pt x="44" y="20"/>
                </a:cubicBezTo>
                <a:cubicBezTo>
                  <a:pt x="44" y="20"/>
                  <a:pt x="44" y="20"/>
                  <a:pt x="44" y="20"/>
                </a:cubicBezTo>
                <a:cubicBezTo>
                  <a:pt x="47" y="23"/>
                  <a:pt x="49" y="27"/>
                  <a:pt x="49" y="31"/>
                </a:cubicBezTo>
                <a:cubicBezTo>
                  <a:pt x="49" y="35"/>
                  <a:pt x="47" y="38"/>
                  <a:pt x="44" y="41"/>
                </a:cubicBezTo>
                <a:close/>
              </a:path>
            </a:pathLst>
          </a:custGeom>
          <a:solidFill>
            <a:srgbClr val="C0CDC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grpSp>
        <p:nvGrpSpPr>
          <p:cNvPr id="40" name="组合 39"/>
          <p:cNvGrpSpPr/>
          <p:nvPr/>
        </p:nvGrpSpPr>
        <p:grpSpPr>
          <a:xfrm flipH="1">
            <a:off x="9333230" y="224155"/>
            <a:ext cx="461010" cy="461010"/>
            <a:chOff x="9013" y="1315"/>
            <a:chExt cx="8412" cy="8412"/>
          </a:xfrm>
        </p:grpSpPr>
        <p:sp>
          <p:nvSpPr>
            <p:cNvPr id="41" name="椭圆 40"/>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椭圆 41"/>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8" name="组合 27"/>
          <p:cNvGrpSpPr/>
          <p:nvPr/>
        </p:nvGrpSpPr>
        <p:grpSpPr>
          <a:xfrm flipH="1">
            <a:off x="11198225" y="-95885"/>
            <a:ext cx="796925" cy="797560"/>
            <a:chOff x="9013" y="1315"/>
            <a:chExt cx="8412" cy="8412"/>
          </a:xfrm>
        </p:grpSpPr>
        <p:sp>
          <p:nvSpPr>
            <p:cNvPr id="29" name="椭圆 28"/>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0" name="椭圆 29"/>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100">
        <p:strips/>
      </p:transition>
    </mc:Choice>
    <mc:Fallback>
      <p:transition>
        <p:strip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 name="组合 13"/>
          <p:cNvGrpSpPr/>
          <p:nvPr/>
        </p:nvGrpSpPr>
        <p:grpSpPr>
          <a:xfrm rot="0" flipH="1">
            <a:off x="314325" y="265430"/>
            <a:ext cx="420370" cy="420370"/>
            <a:chOff x="9013" y="1315"/>
            <a:chExt cx="8412" cy="8412"/>
          </a:xfrm>
        </p:grpSpPr>
        <p:sp>
          <p:nvSpPr>
            <p:cNvPr id="15" name="椭圆 14"/>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椭圆 15"/>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5" name="组合 4"/>
          <p:cNvGrpSpPr/>
          <p:nvPr/>
        </p:nvGrpSpPr>
        <p:grpSpPr>
          <a:xfrm rot="0">
            <a:off x="587375" y="370205"/>
            <a:ext cx="548005" cy="547370"/>
            <a:chOff x="9013" y="1315"/>
            <a:chExt cx="8412" cy="8412"/>
          </a:xfrm>
        </p:grpSpPr>
        <p:sp>
          <p:nvSpPr>
            <p:cNvPr id="6" name="椭圆 5"/>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椭圆 12"/>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5141" name="文本框 2"/>
          <p:cNvSpPr txBox="1"/>
          <p:nvPr/>
        </p:nvSpPr>
        <p:spPr>
          <a:xfrm>
            <a:off x="714038" y="382785"/>
            <a:ext cx="2727431" cy="521970"/>
          </a:xfrm>
          <a:prstGeom prst="rect">
            <a:avLst/>
          </a:prstGeom>
          <a:noFill/>
          <a:ln w="9525">
            <a:noFill/>
          </a:ln>
          <a:effectLst>
            <a:outerShdw blurRad="63500" sx="102000" sy="102000" algn="ctr" rotWithShape="0">
              <a:prstClr val="black">
                <a:alpha val="40000"/>
              </a:prstClr>
            </a:outerShdw>
          </a:effectLst>
        </p:spPr>
        <p:txBody>
          <a:bodyPr wrap="square">
            <a:spAutoFit/>
          </a:bodyPr>
          <a:p>
            <a:pPr algn="l"/>
            <a:r>
              <a:rPr lang="zh-CN" altLang="en-US" sz="2800" b="1" dirty="0">
                <a:solidFill>
                  <a:srgbClr val="595959"/>
                </a:solidFill>
                <a:latin typeface="黑体" panose="02010609060101010101" pitchFamily="49" charset="-122"/>
                <a:ea typeface="黑体" panose="02010609060101010101" pitchFamily="49" charset="-122"/>
                <a:sym typeface="宋体" panose="02010600030101010101" pitchFamily="2" charset="-122"/>
              </a:rPr>
              <a:t>原因解剖</a:t>
            </a:r>
            <a:endParaRPr lang="zh-CN" altLang="en-US" sz="2800" b="1" dirty="0">
              <a:solidFill>
                <a:srgbClr val="595959"/>
              </a:solidFill>
              <a:latin typeface="黑体" panose="02010609060101010101" pitchFamily="49" charset="-122"/>
              <a:ea typeface="黑体" panose="02010609060101010101" pitchFamily="49" charset="-122"/>
              <a:sym typeface="宋体" panose="02010600030101010101" pitchFamily="2" charset="-122"/>
            </a:endParaRPr>
          </a:p>
        </p:txBody>
      </p:sp>
      <p:grpSp>
        <p:nvGrpSpPr>
          <p:cNvPr id="4" name="组合 3"/>
          <p:cNvGrpSpPr/>
          <p:nvPr/>
        </p:nvGrpSpPr>
        <p:grpSpPr>
          <a:xfrm>
            <a:off x="6880860" y="2091055"/>
            <a:ext cx="4314190" cy="1689735"/>
            <a:chOff x="10958" y="2687"/>
            <a:chExt cx="6128" cy="3873"/>
          </a:xfrm>
        </p:grpSpPr>
        <p:sp>
          <p:nvSpPr>
            <p:cNvPr id="2" name="圆角矩形 1"/>
            <p:cNvSpPr/>
            <p:nvPr/>
          </p:nvSpPr>
          <p:spPr>
            <a:xfrm>
              <a:off x="11444" y="2687"/>
              <a:ext cx="5642" cy="3255"/>
            </a:xfrm>
            <a:prstGeom prst="roundRect">
              <a:avLst>
                <a:gd name="adj" fmla="val 6486"/>
              </a:avLst>
            </a:prstGeom>
            <a:solidFill>
              <a:srgbClr val="C0CDC1"/>
            </a:solidFill>
            <a:ln w="9525">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圆角矩形 2"/>
            <p:cNvSpPr/>
            <p:nvPr/>
          </p:nvSpPr>
          <p:spPr>
            <a:xfrm>
              <a:off x="10958" y="3305"/>
              <a:ext cx="5642" cy="3255"/>
            </a:xfrm>
            <a:prstGeom prst="roundRect">
              <a:avLst>
                <a:gd name="adj" fmla="val 6486"/>
              </a:avLst>
            </a:prstGeom>
            <a:solidFill>
              <a:srgbClr val="F1F3F1"/>
            </a:solidFill>
            <a:ln w="9525">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7" name="组合 6"/>
          <p:cNvGrpSpPr/>
          <p:nvPr/>
        </p:nvGrpSpPr>
        <p:grpSpPr>
          <a:xfrm>
            <a:off x="6880860" y="4549140"/>
            <a:ext cx="4314190" cy="1689735"/>
            <a:chOff x="10958" y="2687"/>
            <a:chExt cx="6128" cy="3873"/>
          </a:xfrm>
        </p:grpSpPr>
        <p:sp>
          <p:nvSpPr>
            <p:cNvPr id="8" name="圆角矩形 7"/>
            <p:cNvSpPr/>
            <p:nvPr/>
          </p:nvSpPr>
          <p:spPr>
            <a:xfrm>
              <a:off x="11444" y="2687"/>
              <a:ext cx="5642" cy="3255"/>
            </a:xfrm>
            <a:prstGeom prst="roundRect">
              <a:avLst>
                <a:gd name="adj" fmla="val 6486"/>
              </a:avLst>
            </a:prstGeom>
            <a:solidFill>
              <a:srgbClr val="C0CDC1"/>
            </a:solidFill>
            <a:ln w="9525">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圆角矩形 8"/>
            <p:cNvSpPr/>
            <p:nvPr/>
          </p:nvSpPr>
          <p:spPr>
            <a:xfrm>
              <a:off x="10958" y="3305"/>
              <a:ext cx="5642" cy="3255"/>
            </a:xfrm>
            <a:prstGeom prst="roundRect">
              <a:avLst>
                <a:gd name="adj" fmla="val 6486"/>
              </a:avLst>
            </a:prstGeom>
            <a:solidFill>
              <a:srgbClr val="F1F3F1"/>
            </a:solidFill>
            <a:ln w="9525">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7" name="组合 16"/>
          <p:cNvGrpSpPr/>
          <p:nvPr/>
        </p:nvGrpSpPr>
        <p:grpSpPr>
          <a:xfrm>
            <a:off x="734695" y="1900555"/>
            <a:ext cx="5106670" cy="1191260"/>
            <a:chOff x="1194" y="2815"/>
            <a:chExt cx="8042" cy="1876"/>
          </a:xfrm>
        </p:grpSpPr>
        <p:sp>
          <p:nvSpPr>
            <p:cNvPr id="10" name="矩形 9"/>
            <p:cNvSpPr/>
            <p:nvPr/>
          </p:nvSpPr>
          <p:spPr>
            <a:xfrm flipH="1">
              <a:off x="1194" y="2877"/>
              <a:ext cx="113" cy="1814"/>
            </a:xfrm>
            <a:prstGeom prst="rect">
              <a:avLst/>
            </a:prstGeom>
            <a:solidFill>
              <a:srgbClr val="C0CDC1"/>
            </a:solidFill>
            <a:ln w="9525">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6" name="文本框 25"/>
            <p:cNvSpPr txBox="1"/>
            <p:nvPr/>
          </p:nvSpPr>
          <p:spPr>
            <a:xfrm>
              <a:off x="1416" y="2815"/>
              <a:ext cx="2403" cy="725"/>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scene3d>
                <a:camera prst="orthographicFront"/>
                <a:lightRig rig="threePt" dir="t">
                  <a:rot lat="0" lon="0" rev="0"/>
                </a:lightRig>
              </a:scene3d>
              <a:sp3d contourW="12700"/>
            </a:bodyPr>
            <a:p>
              <a:pPr marR="0" algn="l" defTabSz="914400" fontAlgn="auto">
                <a:spcBef>
                  <a:spcPts val="0"/>
                </a:spcBef>
                <a:spcAft>
                  <a:spcPts val="0"/>
                </a:spcAft>
                <a:buClrTx/>
                <a:buSzTx/>
                <a:buFontTx/>
                <a:defRPr/>
              </a:pPr>
              <a:r>
                <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rPr>
                <a:t>小标题</a:t>
              </a:r>
              <a:endPar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endParaRPr>
            </a:p>
          </p:txBody>
        </p:sp>
        <p:sp>
          <p:nvSpPr>
            <p:cNvPr id="28" name="文本框 27"/>
            <p:cNvSpPr txBox="1"/>
            <p:nvPr/>
          </p:nvSpPr>
          <p:spPr>
            <a:xfrm>
              <a:off x="1416" y="3540"/>
              <a:ext cx="7820" cy="1151"/>
            </a:xfrm>
            <a:prstGeom prst="rect">
              <a:avLst/>
            </a:prstGeom>
            <a:noFill/>
          </p:spPr>
          <p:txBody>
            <a:bodyPr wrap="square" rtlCol="0" anchor="t">
              <a:spAutoFit/>
            </a:bodyPr>
            <a:p>
              <a:pPr algn="just">
                <a:lnSpc>
                  <a:spcPct val="130000"/>
                </a:lnSpc>
              </a:pP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这里输入简单的文字概述这里输入简单的文字概述这里输入简单的文字概述这里输入简单的文字概述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grpSp>
      <p:grpSp>
        <p:nvGrpSpPr>
          <p:cNvPr id="18" name="组合 17"/>
          <p:cNvGrpSpPr/>
          <p:nvPr/>
        </p:nvGrpSpPr>
        <p:grpSpPr>
          <a:xfrm>
            <a:off x="734695" y="3474085"/>
            <a:ext cx="5106670" cy="1191260"/>
            <a:chOff x="1194" y="2815"/>
            <a:chExt cx="8042" cy="1876"/>
          </a:xfrm>
        </p:grpSpPr>
        <p:sp>
          <p:nvSpPr>
            <p:cNvPr id="19" name="矩形 18"/>
            <p:cNvSpPr/>
            <p:nvPr/>
          </p:nvSpPr>
          <p:spPr>
            <a:xfrm flipH="1">
              <a:off x="1194" y="2877"/>
              <a:ext cx="113" cy="1814"/>
            </a:xfrm>
            <a:prstGeom prst="rect">
              <a:avLst/>
            </a:prstGeom>
            <a:solidFill>
              <a:srgbClr val="C0CDC1"/>
            </a:solidFill>
            <a:ln w="9525">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0" name="文本框 19"/>
            <p:cNvSpPr txBox="1"/>
            <p:nvPr/>
          </p:nvSpPr>
          <p:spPr>
            <a:xfrm>
              <a:off x="1416" y="2815"/>
              <a:ext cx="2403" cy="725"/>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scene3d>
                <a:camera prst="orthographicFront"/>
                <a:lightRig rig="threePt" dir="t">
                  <a:rot lat="0" lon="0" rev="0"/>
                </a:lightRig>
              </a:scene3d>
              <a:sp3d contourW="12700"/>
            </a:bodyPr>
            <a:p>
              <a:pPr marR="0" algn="l" defTabSz="914400" fontAlgn="auto">
                <a:spcBef>
                  <a:spcPts val="0"/>
                </a:spcBef>
                <a:spcAft>
                  <a:spcPts val="0"/>
                </a:spcAft>
                <a:buClrTx/>
                <a:buSzTx/>
                <a:buFontTx/>
                <a:defRPr/>
              </a:pPr>
              <a:r>
                <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rPr>
                <a:t>小标题</a:t>
              </a:r>
              <a:endPar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endParaRPr>
            </a:p>
          </p:txBody>
        </p:sp>
        <p:sp>
          <p:nvSpPr>
            <p:cNvPr id="21" name="文本框 20"/>
            <p:cNvSpPr txBox="1"/>
            <p:nvPr/>
          </p:nvSpPr>
          <p:spPr>
            <a:xfrm>
              <a:off x="1416" y="3540"/>
              <a:ext cx="7820" cy="1151"/>
            </a:xfrm>
            <a:prstGeom prst="rect">
              <a:avLst/>
            </a:prstGeom>
            <a:noFill/>
          </p:spPr>
          <p:txBody>
            <a:bodyPr wrap="square" rtlCol="0" anchor="t">
              <a:spAutoFit/>
            </a:bodyPr>
            <a:p>
              <a:pPr algn="just">
                <a:lnSpc>
                  <a:spcPct val="130000"/>
                </a:lnSpc>
              </a:pP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这里输入简单的文字概述这里输入简单的文字概述这里输入简单的文字概述这里输入简单的文字概述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grpSp>
      <p:grpSp>
        <p:nvGrpSpPr>
          <p:cNvPr id="23" name="组合 22"/>
          <p:cNvGrpSpPr/>
          <p:nvPr/>
        </p:nvGrpSpPr>
        <p:grpSpPr>
          <a:xfrm>
            <a:off x="734695" y="5047615"/>
            <a:ext cx="5106670" cy="1191260"/>
            <a:chOff x="1194" y="2815"/>
            <a:chExt cx="8042" cy="1876"/>
          </a:xfrm>
        </p:grpSpPr>
        <p:sp>
          <p:nvSpPr>
            <p:cNvPr id="25" name="矩形 24"/>
            <p:cNvSpPr/>
            <p:nvPr/>
          </p:nvSpPr>
          <p:spPr>
            <a:xfrm flipH="1">
              <a:off x="1194" y="2877"/>
              <a:ext cx="113" cy="1814"/>
            </a:xfrm>
            <a:prstGeom prst="rect">
              <a:avLst/>
            </a:prstGeom>
            <a:solidFill>
              <a:srgbClr val="C0CDC1"/>
            </a:solidFill>
            <a:ln w="9525">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文本框 26"/>
            <p:cNvSpPr txBox="1"/>
            <p:nvPr/>
          </p:nvSpPr>
          <p:spPr>
            <a:xfrm>
              <a:off x="1416" y="2815"/>
              <a:ext cx="2403" cy="725"/>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scene3d>
                <a:camera prst="orthographicFront"/>
                <a:lightRig rig="threePt" dir="t">
                  <a:rot lat="0" lon="0" rev="0"/>
                </a:lightRig>
              </a:scene3d>
              <a:sp3d contourW="12700"/>
            </a:bodyPr>
            <a:p>
              <a:pPr marR="0" algn="l" defTabSz="914400" fontAlgn="auto">
                <a:spcBef>
                  <a:spcPts val="0"/>
                </a:spcBef>
                <a:spcAft>
                  <a:spcPts val="0"/>
                </a:spcAft>
                <a:buClrTx/>
                <a:buSzTx/>
                <a:buFontTx/>
                <a:defRPr/>
              </a:pPr>
              <a:r>
                <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rPr>
                <a:t>小标题</a:t>
              </a:r>
              <a:endPar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endParaRPr>
            </a:p>
          </p:txBody>
        </p:sp>
        <p:sp>
          <p:nvSpPr>
            <p:cNvPr id="29" name="文本框 28"/>
            <p:cNvSpPr txBox="1"/>
            <p:nvPr/>
          </p:nvSpPr>
          <p:spPr>
            <a:xfrm>
              <a:off x="1416" y="3540"/>
              <a:ext cx="7820" cy="1151"/>
            </a:xfrm>
            <a:prstGeom prst="rect">
              <a:avLst/>
            </a:prstGeom>
            <a:noFill/>
          </p:spPr>
          <p:txBody>
            <a:bodyPr wrap="square" rtlCol="0" anchor="t">
              <a:spAutoFit/>
            </a:bodyPr>
            <a:p>
              <a:pPr algn="just">
                <a:lnSpc>
                  <a:spcPct val="130000"/>
                </a:lnSpc>
              </a:pP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这里输入简单的文字概述这里输入简单的文字概述这里输入简单的文字概述这里输入简单的文字概述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grpSp>
      <p:sp>
        <p:nvSpPr>
          <p:cNvPr id="72" name="文本框 71"/>
          <p:cNvSpPr txBox="1"/>
          <p:nvPr/>
        </p:nvSpPr>
        <p:spPr>
          <a:xfrm>
            <a:off x="7495540" y="2533015"/>
            <a:ext cx="2741930" cy="1076325"/>
          </a:xfrm>
          <a:prstGeom prst="rect">
            <a:avLst/>
          </a:prstGeom>
          <a:noFill/>
        </p:spPr>
        <p:txBody>
          <a:bodyPr wrap="square" rtlCol="0" anchor="t">
            <a:spAutoFit/>
          </a:bodyPr>
          <a:p>
            <a:pPr marL="0" marR="0" lvl="0" indent="0" algn="ctr" defTabSz="914400" rtl="0" eaLnBrk="1" fontAlgn="auto" latinLnBrk="0" hangingPunct="1">
              <a:lnSpc>
                <a:spcPct val="100000"/>
              </a:lnSpc>
              <a:spcBef>
                <a:spcPts val="0"/>
              </a:spcBef>
              <a:spcAft>
                <a:spcPts val="0"/>
              </a:spcAft>
              <a:buClrTx/>
              <a:buSzTx/>
              <a:buFontTx/>
              <a:buNone/>
              <a:defRPr/>
            </a:pPr>
            <a:r>
              <a:rPr lang="zh-CN" altLang="en-US" sz="3200" noProof="0" dirty="0">
                <a:ln>
                  <a:noFill/>
                </a:ln>
                <a:solidFill>
                  <a:srgbClr val="D9B868"/>
                </a:solidFill>
                <a:effectLst/>
                <a:uLnTx/>
                <a:uFillTx/>
                <a:latin typeface="黑体" panose="02010609060101010101" pitchFamily="49" charset="-122"/>
                <a:ea typeface="黑体" panose="02010609060101010101" pitchFamily="49" charset="-122"/>
                <a:sym typeface="+mn-ea"/>
              </a:rPr>
              <a:t>添加关键字</a:t>
            </a:r>
            <a:endParaRPr lang="zh-CN" altLang="en-US" sz="3200" noProof="0" dirty="0">
              <a:ln>
                <a:noFill/>
              </a:ln>
              <a:solidFill>
                <a:srgbClr val="D9B868"/>
              </a:solidFill>
              <a:effectLst/>
              <a:uLnTx/>
              <a:uFillTx/>
              <a:latin typeface="黑体" panose="02010609060101010101" pitchFamily="49" charset="-122"/>
              <a:ea typeface="黑体" panose="02010609060101010101" pitchFamily="49" charset="-122"/>
              <a:sym typeface="+mn-ea"/>
            </a:endParaRPr>
          </a:p>
          <a:p>
            <a:pPr marL="0" marR="0" lvl="0" indent="0" algn="ctr" defTabSz="914400" rtl="0" eaLnBrk="1" fontAlgn="auto" latinLnBrk="0" hangingPunct="1">
              <a:lnSpc>
                <a:spcPct val="100000"/>
              </a:lnSpc>
              <a:spcBef>
                <a:spcPts val="0"/>
              </a:spcBef>
              <a:spcAft>
                <a:spcPts val="0"/>
              </a:spcAft>
              <a:buClrTx/>
              <a:buSzTx/>
              <a:buFontTx/>
              <a:buNone/>
              <a:defRPr/>
            </a:pPr>
            <a:r>
              <a:rPr lang="zh-CN" altLang="en-US" sz="3200" noProof="0" dirty="0">
                <a:ln>
                  <a:noFill/>
                </a:ln>
                <a:solidFill>
                  <a:srgbClr val="D9B868"/>
                </a:solidFill>
                <a:effectLst/>
                <a:uLnTx/>
                <a:uFillTx/>
                <a:latin typeface="黑体" panose="02010609060101010101" pitchFamily="49" charset="-122"/>
                <a:ea typeface="黑体" panose="02010609060101010101" pitchFamily="49" charset="-122"/>
                <a:sym typeface="+mn-ea"/>
              </a:rPr>
              <a:t>或替换图片</a:t>
            </a:r>
            <a:endParaRPr lang="zh-CN" altLang="en-US" sz="3200" noProof="0" dirty="0">
              <a:ln>
                <a:noFill/>
              </a:ln>
              <a:solidFill>
                <a:srgbClr val="D9B868"/>
              </a:solidFill>
              <a:effectLst/>
              <a:uLnTx/>
              <a:uFillTx/>
              <a:latin typeface="黑体" panose="02010609060101010101" pitchFamily="49" charset="-122"/>
              <a:ea typeface="黑体" panose="02010609060101010101" pitchFamily="49" charset="-122"/>
              <a:sym typeface="+mn-ea"/>
            </a:endParaRPr>
          </a:p>
        </p:txBody>
      </p:sp>
      <p:sp>
        <p:nvSpPr>
          <p:cNvPr id="31" name="文本框 30"/>
          <p:cNvSpPr txBox="1"/>
          <p:nvPr/>
        </p:nvSpPr>
        <p:spPr>
          <a:xfrm>
            <a:off x="7496175" y="4991100"/>
            <a:ext cx="2741930" cy="1076325"/>
          </a:xfrm>
          <a:prstGeom prst="rect">
            <a:avLst/>
          </a:prstGeom>
          <a:noFill/>
        </p:spPr>
        <p:txBody>
          <a:bodyPr wrap="square" rtlCol="0" anchor="t">
            <a:spAutoFit/>
          </a:bodyPr>
          <a:p>
            <a:pPr marL="0" marR="0" lvl="0" indent="0" algn="ctr" defTabSz="914400" rtl="0" eaLnBrk="1" fontAlgn="auto" latinLnBrk="0" hangingPunct="1">
              <a:lnSpc>
                <a:spcPct val="100000"/>
              </a:lnSpc>
              <a:spcBef>
                <a:spcPts val="0"/>
              </a:spcBef>
              <a:spcAft>
                <a:spcPts val="0"/>
              </a:spcAft>
              <a:buClrTx/>
              <a:buSzTx/>
              <a:buFontTx/>
              <a:buNone/>
              <a:defRPr/>
            </a:pPr>
            <a:r>
              <a:rPr lang="zh-CN" altLang="en-US" sz="3200" noProof="0" dirty="0">
                <a:ln>
                  <a:noFill/>
                </a:ln>
                <a:solidFill>
                  <a:srgbClr val="D9B868"/>
                </a:solidFill>
                <a:effectLst/>
                <a:uLnTx/>
                <a:uFillTx/>
                <a:latin typeface="黑体" panose="02010609060101010101" pitchFamily="49" charset="-122"/>
                <a:ea typeface="黑体" panose="02010609060101010101" pitchFamily="49" charset="-122"/>
                <a:sym typeface="+mn-ea"/>
              </a:rPr>
              <a:t>添加关键字</a:t>
            </a:r>
            <a:endParaRPr lang="zh-CN" altLang="en-US" sz="3200" noProof="0" dirty="0">
              <a:ln>
                <a:noFill/>
              </a:ln>
              <a:solidFill>
                <a:srgbClr val="D9B868"/>
              </a:solidFill>
              <a:effectLst/>
              <a:uLnTx/>
              <a:uFillTx/>
              <a:latin typeface="黑体" panose="02010609060101010101" pitchFamily="49" charset="-122"/>
              <a:ea typeface="黑体" panose="02010609060101010101" pitchFamily="49" charset="-122"/>
              <a:sym typeface="+mn-ea"/>
            </a:endParaRPr>
          </a:p>
          <a:p>
            <a:pPr marL="0" marR="0" lvl="0" indent="0" algn="ctr" defTabSz="914400" rtl="0" eaLnBrk="1" fontAlgn="auto" latinLnBrk="0" hangingPunct="1">
              <a:lnSpc>
                <a:spcPct val="100000"/>
              </a:lnSpc>
              <a:spcBef>
                <a:spcPts val="0"/>
              </a:spcBef>
              <a:spcAft>
                <a:spcPts val="0"/>
              </a:spcAft>
              <a:buClrTx/>
              <a:buSzTx/>
              <a:buFontTx/>
              <a:buNone/>
              <a:defRPr/>
            </a:pPr>
            <a:r>
              <a:rPr lang="zh-CN" altLang="en-US" sz="3200" noProof="0" dirty="0">
                <a:ln>
                  <a:noFill/>
                </a:ln>
                <a:solidFill>
                  <a:srgbClr val="D9B868"/>
                </a:solidFill>
                <a:effectLst/>
                <a:uLnTx/>
                <a:uFillTx/>
                <a:latin typeface="黑体" panose="02010609060101010101" pitchFamily="49" charset="-122"/>
                <a:ea typeface="黑体" panose="02010609060101010101" pitchFamily="49" charset="-122"/>
                <a:sym typeface="+mn-ea"/>
              </a:rPr>
              <a:t>或替换图片</a:t>
            </a:r>
            <a:endParaRPr lang="zh-CN" altLang="en-US" sz="3200" noProof="0" dirty="0">
              <a:ln>
                <a:noFill/>
              </a:ln>
              <a:solidFill>
                <a:srgbClr val="D9B868"/>
              </a:solidFill>
              <a:effectLst/>
              <a:uLnTx/>
              <a:uFillTx/>
              <a:latin typeface="黑体" panose="02010609060101010101" pitchFamily="49" charset="-122"/>
              <a:ea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100">
        <p:strips/>
      </p:transition>
    </mc:Choice>
    <mc:Fallback>
      <p:transition>
        <p:strip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 name="组合 13"/>
          <p:cNvGrpSpPr/>
          <p:nvPr/>
        </p:nvGrpSpPr>
        <p:grpSpPr>
          <a:xfrm rot="0" flipH="1">
            <a:off x="314325" y="265430"/>
            <a:ext cx="420370" cy="420370"/>
            <a:chOff x="9013" y="1315"/>
            <a:chExt cx="8412" cy="8412"/>
          </a:xfrm>
        </p:grpSpPr>
        <p:sp>
          <p:nvSpPr>
            <p:cNvPr id="15" name="椭圆 14"/>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椭圆 15"/>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5" name="组合 4"/>
          <p:cNvGrpSpPr/>
          <p:nvPr/>
        </p:nvGrpSpPr>
        <p:grpSpPr>
          <a:xfrm rot="0">
            <a:off x="587375" y="370205"/>
            <a:ext cx="548005" cy="547370"/>
            <a:chOff x="9013" y="1315"/>
            <a:chExt cx="8412" cy="8412"/>
          </a:xfrm>
        </p:grpSpPr>
        <p:sp>
          <p:nvSpPr>
            <p:cNvPr id="6" name="椭圆 5"/>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椭圆 12"/>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5141" name="文本框 2"/>
          <p:cNvSpPr txBox="1"/>
          <p:nvPr/>
        </p:nvSpPr>
        <p:spPr>
          <a:xfrm>
            <a:off x="714038" y="382785"/>
            <a:ext cx="2727431" cy="521970"/>
          </a:xfrm>
          <a:prstGeom prst="rect">
            <a:avLst/>
          </a:prstGeom>
          <a:noFill/>
          <a:ln w="9525">
            <a:noFill/>
          </a:ln>
          <a:effectLst>
            <a:outerShdw blurRad="63500" sx="102000" sy="102000" algn="ctr" rotWithShape="0">
              <a:prstClr val="black">
                <a:alpha val="40000"/>
              </a:prstClr>
            </a:outerShdw>
          </a:effectLst>
        </p:spPr>
        <p:txBody>
          <a:bodyPr wrap="square">
            <a:spAutoFit/>
          </a:bodyPr>
          <a:p>
            <a:pPr algn="l"/>
            <a:r>
              <a:rPr lang="zh-CN" altLang="en-US" sz="2800" b="1" dirty="0">
                <a:solidFill>
                  <a:srgbClr val="595959"/>
                </a:solidFill>
                <a:latin typeface="黑体" panose="02010609060101010101" pitchFamily="49" charset="-122"/>
                <a:ea typeface="黑体" panose="02010609060101010101" pitchFamily="49" charset="-122"/>
                <a:sym typeface="宋体" panose="02010600030101010101" pitchFamily="2" charset="-122"/>
              </a:rPr>
              <a:t>改善策略</a:t>
            </a:r>
            <a:endParaRPr lang="zh-CN" altLang="en-US" sz="2800" b="1" dirty="0">
              <a:solidFill>
                <a:srgbClr val="595959"/>
              </a:solidFill>
              <a:latin typeface="黑体" panose="02010609060101010101" pitchFamily="49" charset="-122"/>
              <a:ea typeface="黑体" panose="02010609060101010101" pitchFamily="49" charset="-122"/>
              <a:sym typeface="宋体" panose="02010600030101010101" pitchFamily="2" charset="-122"/>
            </a:endParaRPr>
          </a:p>
        </p:txBody>
      </p:sp>
      <p:sp>
        <p:nvSpPr>
          <p:cNvPr id="18" name="任意多边形 17"/>
          <p:cNvSpPr/>
          <p:nvPr/>
        </p:nvSpPr>
        <p:spPr>
          <a:xfrm flipH="1">
            <a:off x="3976370" y="2216785"/>
            <a:ext cx="4239260" cy="3566160"/>
          </a:xfrm>
          <a:custGeom>
            <a:avLst/>
            <a:gdLst>
              <a:gd name="adj" fmla="val 16667"/>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6676" h="5616">
                <a:moveTo>
                  <a:pt x="683" y="4832"/>
                </a:moveTo>
                <a:lnTo>
                  <a:pt x="5993" y="4832"/>
                </a:lnTo>
                <a:lnTo>
                  <a:pt x="5989" y="4837"/>
                </a:lnTo>
                <a:cubicBezTo>
                  <a:pt x="5761" y="5134"/>
                  <a:pt x="5484" y="5392"/>
                  <a:pt x="5171" y="5598"/>
                </a:cubicBezTo>
                <a:lnTo>
                  <a:pt x="5144" y="5616"/>
                </a:lnTo>
                <a:lnTo>
                  <a:pt x="1532" y="5616"/>
                </a:lnTo>
                <a:lnTo>
                  <a:pt x="1505" y="5598"/>
                </a:lnTo>
                <a:cubicBezTo>
                  <a:pt x="1192" y="5392"/>
                  <a:pt x="915" y="5134"/>
                  <a:pt x="687" y="4837"/>
                </a:cubicBezTo>
                <a:lnTo>
                  <a:pt x="683" y="4832"/>
                </a:lnTo>
                <a:close/>
                <a:moveTo>
                  <a:pt x="131" y="3624"/>
                </a:moveTo>
                <a:lnTo>
                  <a:pt x="6575" y="3624"/>
                </a:lnTo>
                <a:lnTo>
                  <a:pt x="6571" y="3642"/>
                </a:lnTo>
                <a:cubicBezTo>
                  <a:pt x="6502" y="3909"/>
                  <a:pt x="6402" y="4163"/>
                  <a:pt x="6273" y="4399"/>
                </a:cubicBezTo>
                <a:lnTo>
                  <a:pt x="6268" y="4408"/>
                </a:lnTo>
                <a:lnTo>
                  <a:pt x="408" y="4408"/>
                </a:lnTo>
                <a:lnTo>
                  <a:pt x="403" y="4399"/>
                </a:lnTo>
                <a:cubicBezTo>
                  <a:pt x="274" y="4163"/>
                  <a:pt x="174" y="3909"/>
                  <a:pt x="105" y="3642"/>
                </a:cubicBezTo>
                <a:lnTo>
                  <a:pt x="101" y="3627"/>
                </a:lnTo>
                <a:lnTo>
                  <a:pt x="104" y="3627"/>
                </a:lnTo>
                <a:cubicBezTo>
                  <a:pt x="113" y="3625"/>
                  <a:pt x="122" y="3624"/>
                  <a:pt x="131" y="3624"/>
                </a:cubicBezTo>
                <a:close/>
                <a:moveTo>
                  <a:pt x="131" y="2416"/>
                </a:moveTo>
                <a:lnTo>
                  <a:pt x="6597" y="2416"/>
                </a:lnTo>
                <a:cubicBezTo>
                  <a:pt x="6615" y="2416"/>
                  <a:pt x="6633" y="2420"/>
                  <a:pt x="6648" y="2426"/>
                </a:cubicBezTo>
                <a:lnTo>
                  <a:pt x="6655" y="2429"/>
                </a:lnTo>
                <a:lnTo>
                  <a:pt x="6659" y="2467"/>
                </a:lnTo>
                <a:cubicBezTo>
                  <a:pt x="6670" y="2579"/>
                  <a:pt x="6676" y="2693"/>
                  <a:pt x="6676" y="2808"/>
                </a:cubicBezTo>
                <a:cubicBezTo>
                  <a:pt x="6676" y="2923"/>
                  <a:pt x="6670" y="3037"/>
                  <a:pt x="6659" y="3149"/>
                </a:cubicBezTo>
                <a:lnTo>
                  <a:pt x="6655" y="3187"/>
                </a:lnTo>
                <a:lnTo>
                  <a:pt x="6648" y="3190"/>
                </a:lnTo>
                <a:cubicBezTo>
                  <a:pt x="6633" y="3196"/>
                  <a:pt x="6615" y="3200"/>
                  <a:pt x="6597" y="3200"/>
                </a:cubicBezTo>
                <a:lnTo>
                  <a:pt x="131" y="3200"/>
                </a:lnTo>
                <a:cubicBezTo>
                  <a:pt x="81" y="3200"/>
                  <a:pt x="38" y="3172"/>
                  <a:pt x="16" y="3132"/>
                </a:cubicBezTo>
                <a:lnTo>
                  <a:pt x="15" y="3131"/>
                </a:lnTo>
                <a:lnTo>
                  <a:pt x="13" y="3107"/>
                </a:lnTo>
                <a:cubicBezTo>
                  <a:pt x="4" y="3009"/>
                  <a:pt x="0" y="2909"/>
                  <a:pt x="0" y="2808"/>
                </a:cubicBezTo>
                <a:cubicBezTo>
                  <a:pt x="0" y="2707"/>
                  <a:pt x="4" y="2607"/>
                  <a:pt x="13" y="2509"/>
                </a:cubicBezTo>
                <a:lnTo>
                  <a:pt x="15" y="2485"/>
                </a:lnTo>
                <a:lnTo>
                  <a:pt x="16" y="2484"/>
                </a:lnTo>
                <a:cubicBezTo>
                  <a:pt x="38" y="2444"/>
                  <a:pt x="81" y="2416"/>
                  <a:pt x="131" y="2416"/>
                </a:cubicBezTo>
                <a:close/>
                <a:moveTo>
                  <a:pt x="408" y="1208"/>
                </a:moveTo>
                <a:lnTo>
                  <a:pt x="6268" y="1208"/>
                </a:lnTo>
                <a:lnTo>
                  <a:pt x="6273" y="1217"/>
                </a:lnTo>
                <a:cubicBezTo>
                  <a:pt x="6402" y="1453"/>
                  <a:pt x="6502" y="1707"/>
                  <a:pt x="6571" y="1974"/>
                </a:cubicBezTo>
                <a:lnTo>
                  <a:pt x="6575" y="1992"/>
                </a:lnTo>
                <a:lnTo>
                  <a:pt x="131" y="1992"/>
                </a:lnTo>
                <a:cubicBezTo>
                  <a:pt x="122" y="1992"/>
                  <a:pt x="113" y="1991"/>
                  <a:pt x="104" y="1989"/>
                </a:cubicBezTo>
                <a:lnTo>
                  <a:pt x="101" y="1989"/>
                </a:lnTo>
                <a:lnTo>
                  <a:pt x="105" y="1974"/>
                </a:lnTo>
                <a:cubicBezTo>
                  <a:pt x="174" y="1707"/>
                  <a:pt x="274" y="1453"/>
                  <a:pt x="403" y="1217"/>
                </a:cubicBezTo>
                <a:lnTo>
                  <a:pt x="408" y="1208"/>
                </a:lnTo>
                <a:close/>
                <a:moveTo>
                  <a:pt x="1532" y="0"/>
                </a:moveTo>
                <a:lnTo>
                  <a:pt x="5144" y="0"/>
                </a:lnTo>
                <a:lnTo>
                  <a:pt x="5171" y="18"/>
                </a:lnTo>
                <a:cubicBezTo>
                  <a:pt x="5484" y="224"/>
                  <a:pt x="5761" y="482"/>
                  <a:pt x="5989" y="779"/>
                </a:cubicBezTo>
                <a:lnTo>
                  <a:pt x="5993" y="784"/>
                </a:lnTo>
                <a:lnTo>
                  <a:pt x="683" y="784"/>
                </a:lnTo>
                <a:lnTo>
                  <a:pt x="687" y="779"/>
                </a:lnTo>
                <a:cubicBezTo>
                  <a:pt x="915" y="482"/>
                  <a:pt x="1192" y="224"/>
                  <a:pt x="1505" y="18"/>
                </a:cubicBezTo>
                <a:lnTo>
                  <a:pt x="1532" y="0"/>
                </a:lnTo>
                <a:close/>
              </a:path>
            </a:pathLst>
          </a:custGeom>
          <a:solidFill>
            <a:srgbClr val="C0CDC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cxnSp>
        <p:nvCxnSpPr>
          <p:cNvPr id="45" name="直接箭头连接符 44"/>
          <p:cNvCxnSpPr/>
          <p:nvPr/>
        </p:nvCxnSpPr>
        <p:spPr>
          <a:xfrm flipH="1" flipV="1">
            <a:off x="3441065" y="3242310"/>
            <a:ext cx="752475" cy="1905"/>
          </a:xfrm>
          <a:prstGeom prst="straightConnector1">
            <a:avLst/>
          </a:prstGeom>
          <a:solidFill>
            <a:srgbClr val="C0CDC1"/>
          </a:solidFill>
          <a:ln>
            <a:solidFill>
              <a:srgbClr val="C0CDC1"/>
            </a:solidFill>
            <a:tailEnd type="oval"/>
          </a:ln>
        </p:spPr>
        <p:style>
          <a:lnRef idx="1">
            <a:schemeClr val="accent1"/>
          </a:lnRef>
          <a:fillRef idx="0">
            <a:schemeClr val="accent1"/>
          </a:fillRef>
          <a:effectRef idx="0">
            <a:schemeClr val="accent1"/>
          </a:effectRef>
          <a:fontRef idx="minor">
            <a:schemeClr val="tx1"/>
          </a:fontRef>
        </p:style>
      </p:cxnSp>
      <p:cxnSp>
        <p:nvCxnSpPr>
          <p:cNvPr id="47" name="直接箭头连接符 46"/>
          <p:cNvCxnSpPr/>
          <p:nvPr/>
        </p:nvCxnSpPr>
        <p:spPr>
          <a:xfrm flipH="1" flipV="1">
            <a:off x="3441065" y="4852035"/>
            <a:ext cx="752475" cy="1905"/>
          </a:xfrm>
          <a:prstGeom prst="straightConnector1">
            <a:avLst/>
          </a:prstGeom>
          <a:solidFill>
            <a:srgbClr val="C0CDC1"/>
          </a:solidFill>
          <a:ln>
            <a:solidFill>
              <a:srgbClr val="C0CDC1"/>
            </a:solidFill>
            <a:tailEnd type="oval"/>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nvCxnSpPr>
        <p:spPr>
          <a:xfrm>
            <a:off x="7164070" y="2480310"/>
            <a:ext cx="1504950" cy="3810"/>
          </a:xfrm>
          <a:prstGeom prst="straightConnector1">
            <a:avLst/>
          </a:prstGeom>
          <a:solidFill>
            <a:srgbClr val="C0CDC1"/>
          </a:solidFill>
          <a:ln>
            <a:solidFill>
              <a:srgbClr val="C0CDC1"/>
            </a:solidFill>
            <a:tailEnd type="oval"/>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p:nvPr/>
        </p:nvCxnSpPr>
        <p:spPr>
          <a:xfrm flipV="1">
            <a:off x="7916545" y="3998595"/>
            <a:ext cx="752475" cy="1905"/>
          </a:xfrm>
          <a:prstGeom prst="straightConnector1">
            <a:avLst/>
          </a:prstGeom>
          <a:solidFill>
            <a:srgbClr val="C0CDC1"/>
          </a:solidFill>
          <a:ln>
            <a:solidFill>
              <a:srgbClr val="C0CDC1"/>
            </a:solidFill>
            <a:tailEnd type="oval"/>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a:off x="6728460" y="5606415"/>
            <a:ext cx="1940560" cy="5080"/>
          </a:xfrm>
          <a:prstGeom prst="straightConnector1">
            <a:avLst/>
          </a:prstGeom>
          <a:solidFill>
            <a:srgbClr val="C0CDC1"/>
          </a:solidFill>
          <a:ln>
            <a:solidFill>
              <a:srgbClr val="C0CDC1"/>
            </a:solidFill>
            <a:tailEnd type="oval"/>
          </a:ln>
        </p:spPr>
        <p:style>
          <a:lnRef idx="1">
            <a:schemeClr val="accent1"/>
          </a:lnRef>
          <a:fillRef idx="0">
            <a:schemeClr val="accent1"/>
          </a:fillRef>
          <a:effectRef idx="0">
            <a:schemeClr val="accent1"/>
          </a:effectRef>
          <a:fontRef idx="minor">
            <a:schemeClr val="tx1"/>
          </a:fontRef>
        </p:style>
      </p:cxnSp>
      <p:sp>
        <p:nvSpPr>
          <p:cNvPr id="10" name="文本框 2"/>
          <p:cNvSpPr txBox="1"/>
          <p:nvPr/>
        </p:nvSpPr>
        <p:spPr>
          <a:xfrm>
            <a:off x="5255895" y="2282825"/>
            <a:ext cx="1679575" cy="398780"/>
          </a:xfrm>
          <a:prstGeom prst="rect">
            <a:avLst/>
          </a:prstGeom>
          <a:noFill/>
          <a:ln w="9525">
            <a:noFill/>
          </a:ln>
          <a:effectLst>
            <a:outerShdw blurRad="63500" sx="102000" sy="102000" algn="ctr" rotWithShape="0">
              <a:prstClr val="black">
                <a:alpha val="40000"/>
              </a:prstClr>
            </a:outerShdw>
          </a:effectLst>
        </p:spPr>
        <p:txBody>
          <a:bodyPr wrap="square">
            <a:spAutoFit/>
          </a:bodyPr>
          <a:p>
            <a:pPr algn="ctr"/>
            <a:r>
              <a:rPr lang="zh-CN" altLang="en-US" sz="2000" b="1" dirty="0">
                <a:solidFill>
                  <a:schemeClr val="bg1"/>
                </a:solidFill>
                <a:latin typeface="黑体" panose="02010609060101010101" pitchFamily="49" charset="-122"/>
                <a:ea typeface="黑体" panose="02010609060101010101" pitchFamily="49" charset="-122"/>
                <a:sym typeface="宋体" panose="02010600030101010101" pitchFamily="2" charset="-122"/>
              </a:rPr>
              <a:t>添加关键词</a:t>
            </a:r>
            <a:endParaRPr lang="zh-CN" altLang="en-US" sz="2000" b="1" dirty="0">
              <a:solidFill>
                <a:schemeClr val="bg1"/>
              </a:solidFill>
              <a:latin typeface="黑体" panose="02010609060101010101" pitchFamily="49" charset="-122"/>
              <a:ea typeface="黑体" panose="02010609060101010101" pitchFamily="49" charset="-122"/>
              <a:sym typeface="宋体" panose="02010600030101010101" pitchFamily="2" charset="-122"/>
            </a:endParaRPr>
          </a:p>
        </p:txBody>
      </p:sp>
      <p:sp>
        <p:nvSpPr>
          <p:cNvPr id="11" name="文本框 2"/>
          <p:cNvSpPr txBox="1"/>
          <p:nvPr/>
        </p:nvSpPr>
        <p:spPr>
          <a:xfrm>
            <a:off x="5256530" y="5321300"/>
            <a:ext cx="1679575" cy="398780"/>
          </a:xfrm>
          <a:prstGeom prst="rect">
            <a:avLst/>
          </a:prstGeom>
          <a:noFill/>
          <a:ln w="9525">
            <a:noFill/>
          </a:ln>
          <a:effectLst>
            <a:outerShdw blurRad="63500" sx="102000" sy="102000" algn="ctr" rotWithShape="0">
              <a:prstClr val="black">
                <a:alpha val="40000"/>
              </a:prstClr>
            </a:outerShdw>
          </a:effectLst>
        </p:spPr>
        <p:txBody>
          <a:bodyPr wrap="square">
            <a:spAutoFit/>
          </a:bodyPr>
          <a:p>
            <a:pPr algn="ctr"/>
            <a:r>
              <a:rPr lang="zh-CN" altLang="en-US" sz="2000" b="1" dirty="0">
                <a:solidFill>
                  <a:schemeClr val="bg1"/>
                </a:solidFill>
                <a:latin typeface="黑体" panose="02010609060101010101" pitchFamily="49" charset="-122"/>
                <a:ea typeface="黑体" panose="02010609060101010101" pitchFamily="49" charset="-122"/>
                <a:sym typeface="宋体" panose="02010600030101010101" pitchFamily="2" charset="-122"/>
              </a:rPr>
              <a:t>添加关键词</a:t>
            </a:r>
            <a:endParaRPr lang="zh-CN" altLang="en-US" sz="2000" b="1" dirty="0">
              <a:solidFill>
                <a:schemeClr val="bg1"/>
              </a:solidFill>
              <a:latin typeface="黑体" panose="02010609060101010101" pitchFamily="49" charset="-122"/>
              <a:ea typeface="黑体" panose="02010609060101010101" pitchFamily="49" charset="-122"/>
              <a:sym typeface="宋体" panose="02010600030101010101" pitchFamily="2" charset="-122"/>
            </a:endParaRPr>
          </a:p>
        </p:txBody>
      </p:sp>
      <p:sp>
        <p:nvSpPr>
          <p:cNvPr id="12" name="文本框 2"/>
          <p:cNvSpPr txBox="1"/>
          <p:nvPr/>
        </p:nvSpPr>
        <p:spPr>
          <a:xfrm>
            <a:off x="4857115" y="3800475"/>
            <a:ext cx="2479040" cy="398780"/>
          </a:xfrm>
          <a:prstGeom prst="rect">
            <a:avLst/>
          </a:prstGeom>
          <a:noFill/>
          <a:ln w="9525">
            <a:noFill/>
          </a:ln>
          <a:effectLst>
            <a:outerShdw blurRad="63500" sx="102000" sy="102000" algn="ctr" rotWithShape="0">
              <a:prstClr val="black">
                <a:alpha val="40000"/>
              </a:prstClr>
            </a:outerShdw>
          </a:effectLst>
        </p:spPr>
        <p:txBody>
          <a:bodyPr wrap="square">
            <a:spAutoFit/>
          </a:bodyPr>
          <a:p>
            <a:pPr algn="ctr"/>
            <a:r>
              <a:rPr lang="zh-CN" altLang="en-US" sz="2000" b="1" dirty="0">
                <a:solidFill>
                  <a:schemeClr val="bg1"/>
                </a:solidFill>
                <a:latin typeface="黑体" panose="02010609060101010101" pitchFamily="49" charset="-122"/>
                <a:ea typeface="黑体" panose="02010609060101010101" pitchFamily="49" charset="-122"/>
                <a:sym typeface="宋体" panose="02010600030101010101" pitchFamily="2" charset="-122"/>
              </a:rPr>
              <a:t>单击添加关键词</a:t>
            </a:r>
            <a:endParaRPr lang="zh-CN" altLang="en-US" sz="2000" b="1" dirty="0">
              <a:solidFill>
                <a:schemeClr val="bg1"/>
              </a:solidFill>
              <a:latin typeface="黑体" panose="02010609060101010101" pitchFamily="49" charset="-122"/>
              <a:ea typeface="黑体" panose="02010609060101010101" pitchFamily="49" charset="-122"/>
              <a:sym typeface="宋体" panose="02010600030101010101" pitchFamily="2" charset="-122"/>
            </a:endParaRPr>
          </a:p>
        </p:txBody>
      </p:sp>
      <p:sp>
        <p:nvSpPr>
          <p:cNvPr id="17" name="文本框 2"/>
          <p:cNvSpPr txBox="1"/>
          <p:nvPr/>
        </p:nvSpPr>
        <p:spPr>
          <a:xfrm>
            <a:off x="5093970" y="3044190"/>
            <a:ext cx="2002790" cy="398780"/>
          </a:xfrm>
          <a:prstGeom prst="rect">
            <a:avLst/>
          </a:prstGeom>
          <a:noFill/>
          <a:ln w="9525">
            <a:noFill/>
          </a:ln>
          <a:effectLst>
            <a:outerShdw blurRad="63500" sx="102000" sy="102000" algn="ctr" rotWithShape="0">
              <a:prstClr val="black">
                <a:alpha val="40000"/>
              </a:prstClr>
            </a:outerShdw>
          </a:effectLst>
        </p:spPr>
        <p:txBody>
          <a:bodyPr wrap="square">
            <a:spAutoFit/>
          </a:bodyPr>
          <a:p>
            <a:pPr algn="dist"/>
            <a:r>
              <a:rPr lang="zh-CN" altLang="en-US" sz="2000" b="1" dirty="0">
                <a:solidFill>
                  <a:schemeClr val="bg1"/>
                </a:solidFill>
                <a:latin typeface="黑体" panose="02010609060101010101" pitchFamily="49" charset="-122"/>
                <a:ea typeface="黑体" panose="02010609060101010101" pitchFamily="49" charset="-122"/>
                <a:sym typeface="宋体" panose="02010600030101010101" pitchFamily="2" charset="-122"/>
              </a:rPr>
              <a:t>单击添加关键词</a:t>
            </a:r>
            <a:endParaRPr lang="zh-CN" altLang="en-US" sz="2000" b="1" dirty="0">
              <a:solidFill>
                <a:schemeClr val="bg1"/>
              </a:solidFill>
              <a:latin typeface="黑体" panose="02010609060101010101" pitchFamily="49" charset="-122"/>
              <a:ea typeface="黑体" panose="02010609060101010101" pitchFamily="49" charset="-122"/>
              <a:sym typeface="宋体" panose="02010600030101010101" pitchFamily="2" charset="-122"/>
            </a:endParaRPr>
          </a:p>
        </p:txBody>
      </p:sp>
      <p:sp>
        <p:nvSpPr>
          <p:cNvPr id="19" name="文本框 2"/>
          <p:cNvSpPr txBox="1"/>
          <p:nvPr/>
        </p:nvSpPr>
        <p:spPr>
          <a:xfrm>
            <a:off x="5161280" y="4560570"/>
            <a:ext cx="2002790" cy="398780"/>
          </a:xfrm>
          <a:prstGeom prst="rect">
            <a:avLst/>
          </a:prstGeom>
          <a:noFill/>
          <a:ln w="9525">
            <a:noFill/>
          </a:ln>
          <a:effectLst>
            <a:outerShdw blurRad="63500" sx="102000" sy="102000" algn="ctr" rotWithShape="0">
              <a:prstClr val="black">
                <a:alpha val="40000"/>
              </a:prstClr>
            </a:outerShdw>
          </a:effectLst>
        </p:spPr>
        <p:txBody>
          <a:bodyPr wrap="square">
            <a:spAutoFit/>
          </a:bodyPr>
          <a:p>
            <a:pPr algn="dist"/>
            <a:r>
              <a:rPr lang="zh-CN" altLang="en-US" sz="2000" b="1" dirty="0">
                <a:solidFill>
                  <a:schemeClr val="bg1"/>
                </a:solidFill>
                <a:latin typeface="黑体" panose="02010609060101010101" pitchFamily="49" charset="-122"/>
                <a:ea typeface="黑体" panose="02010609060101010101" pitchFamily="49" charset="-122"/>
                <a:sym typeface="宋体" panose="02010600030101010101" pitchFamily="2" charset="-122"/>
              </a:rPr>
              <a:t>单击添加关键词</a:t>
            </a:r>
            <a:endParaRPr lang="zh-CN" altLang="en-US" sz="2000" b="1" dirty="0">
              <a:solidFill>
                <a:schemeClr val="bg1"/>
              </a:solidFill>
              <a:latin typeface="黑体" panose="02010609060101010101" pitchFamily="49" charset="-122"/>
              <a:ea typeface="黑体" panose="02010609060101010101" pitchFamily="49" charset="-122"/>
              <a:sym typeface="宋体" panose="02010600030101010101" pitchFamily="2" charset="-122"/>
            </a:endParaRPr>
          </a:p>
        </p:txBody>
      </p:sp>
      <p:sp>
        <p:nvSpPr>
          <p:cNvPr id="60" name="文本框 59"/>
          <p:cNvSpPr txBox="1"/>
          <p:nvPr/>
        </p:nvSpPr>
        <p:spPr>
          <a:xfrm>
            <a:off x="587375" y="2828925"/>
            <a:ext cx="2722245" cy="829945"/>
          </a:xfrm>
          <a:prstGeom prst="rect">
            <a:avLst/>
          </a:prstGeom>
          <a:noFill/>
        </p:spPr>
        <p:txBody>
          <a:bodyPr wrap="square" rtlCol="0" anchor="t">
            <a:spAutoFit/>
          </a:bodyPr>
          <a:p>
            <a:pPr algn="just"/>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这里输入简单的文字概述这里输入简单的文字概述</a:t>
            </a: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sp>
        <p:nvSpPr>
          <p:cNvPr id="20" name="文本框 19"/>
          <p:cNvSpPr txBox="1"/>
          <p:nvPr/>
        </p:nvSpPr>
        <p:spPr>
          <a:xfrm>
            <a:off x="587375" y="4560570"/>
            <a:ext cx="2722245" cy="829945"/>
          </a:xfrm>
          <a:prstGeom prst="rect">
            <a:avLst/>
          </a:prstGeom>
          <a:noFill/>
        </p:spPr>
        <p:txBody>
          <a:bodyPr wrap="square" rtlCol="0" anchor="t">
            <a:spAutoFit/>
          </a:bodyPr>
          <a:p>
            <a:pPr algn="just"/>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这里输入简单的文字概述这里输入简单的文字概述</a:t>
            </a: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sp>
        <p:nvSpPr>
          <p:cNvPr id="21" name="文本框 20"/>
          <p:cNvSpPr txBox="1"/>
          <p:nvPr/>
        </p:nvSpPr>
        <p:spPr>
          <a:xfrm>
            <a:off x="8919845" y="2067560"/>
            <a:ext cx="2722245" cy="829945"/>
          </a:xfrm>
          <a:prstGeom prst="rect">
            <a:avLst/>
          </a:prstGeom>
          <a:noFill/>
        </p:spPr>
        <p:txBody>
          <a:bodyPr wrap="square" rtlCol="0" anchor="t">
            <a:spAutoFit/>
          </a:bodyPr>
          <a:p>
            <a:pPr algn="just"/>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这里输入简单的文字概述这里输入简单的文字概述</a:t>
            </a: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sp>
        <p:nvSpPr>
          <p:cNvPr id="22" name="文本框 21"/>
          <p:cNvSpPr txBox="1"/>
          <p:nvPr/>
        </p:nvSpPr>
        <p:spPr>
          <a:xfrm>
            <a:off x="8919845" y="3585210"/>
            <a:ext cx="2722245" cy="829945"/>
          </a:xfrm>
          <a:prstGeom prst="rect">
            <a:avLst/>
          </a:prstGeom>
          <a:noFill/>
        </p:spPr>
        <p:txBody>
          <a:bodyPr wrap="square" rtlCol="0" anchor="t">
            <a:spAutoFit/>
          </a:bodyPr>
          <a:p>
            <a:pPr algn="just"/>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这里输入简单的文字概述这里输入简单的文字概述</a:t>
            </a: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sp>
        <p:nvSpPr>
          <p:cNvPr id="23" name="文本框 22"/>
          <p:cNvSpPr txBox="1"/>
          <p:nvPr/>
        </p:nvSpPr>
        <p:spPr>
          <a:xfrm>
            <a:off x="8919845" y="5105400"/>
            <a:ext cx="2722245" cy="829945"/>
          </a:xfrm>
          <a:prstGeom prst="rect">
            <a:avLst/>
          </a:prstGeom>
          <a:noFill/>
        </p:spPr>
        <p:txBody>
          <a:bodyPr wrap="square" rtlCol="0" anchor="t">
            <a:spAutoFit/>
          </a:bodyPr>
          <a:p>
            <a:pPr algn="just"/>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这里输入简单的文字概述这里输入简单的文字概述</a:t>
            </a: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grpSp>
        <p:nvGrpSpPr>
          <p:cNvPr id="28" name="组合 27"/>
          <p:cNvGrpSpPr/>
          <p:nvPr/>
        </p:nvGrpSpPr>
        <p:grpSpPr>
          <a:xfrm flipH="1">
            <a:off x="10943590" y="0"/>
            <a:ext cx="1248410" cy="1341755"/>
            <a:chOff x="0" y="0"/>
            <a:chExt cx="8636" cy="9280"/>
          </a:xfrm>
        </p:grpSpPr>
        <p:sp>
          <p:nvSpPr>
            <p:cNvPr id="26" name="任意多边形 25"/>
            <p:cNvSpPr/>
            <p:nvPr/>
          </p:nvSpPr>
          <p:spPr>
            <a:xfrm flipH="1">
              <a:off x="0" y="0"/>
              <a:ext cx="8636" cy="928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8636" h="9280">
                  <a:moveTo>
                    <a:pt x="1224" y="0"/>
                  </a:moveTo>
                  <a:lnTo>
                    <a:pt x="8636" y="0"/>
                  </a:lnTo>
                  <a:lnTo>
                    <a:pt x="8636" y="8495"/>
                  </a:lnTo>
                  <a:lnTo>
                    <a:pt x="8593" y="8520"/>
                  </a:lnTo>
                  <a:cubicBezTo>
                    <a:pt x="7752" y="9003"/>
                    <a:pt x="6777" y="9280"/>
                    <a:pt x="5737" y="9280"/>
                  </a:cubicBezTo>
                  <a:cubicBezTo>
                    <a:pt x="2568" y="9280"/>
                    <a:pt x="0" y="6712"/>
                    <a:pt x="0" y="3542"/>
                  </a:cubicBezTo>
                  <a:cubicBezTo>
                    <a:pt x="0" y="2205"/>
                    <a:pt x="458" y="975"/>
                    <a:pt x="1224" y="0"/>
                  </a:cubicBez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27" name="任意多边形 26"/>
            <p:cNvSpPr/>
            <p:nvPr/>
          </p:nvSpPr>
          <p:spPr>
            <a:xfrm flipH="1">
              <a:off x="0" y="0"/>
              <a:ext cx="8072" cy="8717"/>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8072" h="8717">
                  <a:moveTo>
                    <a:pt x="1402" y="0"/>
                  </a:moveTo>
                  <a:lnTo>
                    <a:pt x="8072" y="0"/>
                  </a:lnTo>
                  <a:lnTo>
                    <a:pt x="8072" y="7830"/>
                  </a:lnTo>
                  <a:lnTo>
                    <a:pt x="8068" y="7833"/>
                  </a:lnTo>
                  <a:cubicBezTo>
                    <a:pt x="7242" y="8391"/>
                    <a:pt x="6247" y="8717"/>
                    <a:pt x="5175" y="8717"/>
                  </a:cubicBezTo>
                  <a:cubicBezTo>
                    <a:pt x="2316" y="8717"/>
                    <a:pt x="0" y="6401"/>
                    <a:pt x="0" y="3542"/>
                  </a:cubicBezTo>
                  <a:cubicBezTo>
                    <a:pt x="0" y="2180"/>
                    <a:pt x="526" y="941"/>
                    <a:pt x="1386" y="17"/>
                  </a:cubicBezTo>
                  <a:lnTo>
                    <a:pt x="140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100">
        <p:strips/>
      </p:transition>
    </mc:Choice>
    <mc:Fallback>
      <p:transition>
        <p:strip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sp>
        <p:nvSpPr>
          <p:cNvPr id="4" name="任意多边形 3"/>
          <p:cNvSpPr/>
          <p:nvPr/>
        </p:nvSpPr>
        <p:spPr>
          <a:xfrm flipH="1">
            <a:off x="0" y="0"/>
            <a:ext cx="5483860" cy="589280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8636" h="9280">
                <a:moveTo>
                  <a:pt x="1224" y="0"/>
                </a:moveTo>
                <a:lnTo>
                  <a:pt x="8636" y="0"/>
                </a:lnTo>
                <a:lnTo>
                  <a:pt x="8636" y="8495"/>
                </a:lnTo>
                <a:lnTo>
                  <a:pt x="8593" y="8520"/>
                </a:lnTo>
                <a:cubicBezTo>
                  <a:pt x="7752" y="9003"/>
                  <a:pt x="6777" y="9280"/>
                  <a:pt x="5737" y="9280"/>
                </a:cubicBezTo>
                <a:cubicBezTo>
                  <a:pt x="2568" y="9280"/>
                  <a:pt x="0" y="6712"/>
                  <a:pt x="0" y="3542"/>
                </a:cubicBezTo>
                <a:cubicBezTo>
                  <a:pt x="0" y="2205"/>
                  <a:pt x="458" y="975"/>
                  <a:pt x="1224" y="0"/>
                </a:cubicBez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5" name="任意多边形 4"/>
          <p:cNvSpPr/>
          <p:nvPr/>
        </p:nvSpPr>
        <p:spPr>
          <a:xfrm flipH="1">
            <a:off x="0" y="0"/>
            <a:ext cx="5125720" cy="553529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8072" h="8717">
                <a:moveTo>
                  <a:pt x="1402" y="0"/>
                </a:moveTo>
                <a:lnTo>
                  <a:pt x="8072" y="0"/>
                </a:lnTo>
                <a:lnTo>
                  <a:pt x="8072" y="7830"/>
                </a:lnTo>
                <a:lnTo>
                  <a:pt x="8068" y="7833"/>
                </a:lnTo>
                <a:cubicBezTo>
                  <a:pt x="7242" y="8391"/>
                  <a:pt x="6247" y="8717"/>
                  <a:pt x="5175" y="8717"/>
                </a:cubicBezTo>
                <a:cubicBezTo>
                  <a:pt x="2316" y="8717"/>
                  <a:pt x="0" y="6401"/>
                  <a:pt x="0" y="3542"/>
                </a:cubicBezTo>
                <a:cubicBezTo>
                  <a:pt x="0" y="2180"/>
                  <a:pt x="526" y="941"/>
                  <a:pt x="1386" y="17"/>
                </a:cubicBezTo>
                <a:lnTo>
                  <a:pt x="140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6" name="任意多边形 5"/>
          <p:cNvSpPr/>
          <p:nvPr/>
        </p:nvSpPr>
        <p:spPr>
          <a:xfrm flipH="1">
            <a:off x="3339465" y="0"/>
            <a:ext cx="3994150" cy="276225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141" h="3555">
                <a:moveTo>
                  <a:pt x="195" y="0"/>
                </a:moveTo>
                <a:lnTo>
                  <a:pt x="4946" y="0"/>
                </a:lnTo>
                <a:lnTo>
                  <a:pt x="4963" y="42"/>
                </a:lnTo>
                <a:cubicBezTo>
                  <a:pt x="5078" y="334"/>
                  <a:pt x="5141" y="652"/>
                  <a:pt x="5141" y="985"/>
                </a:cubicBezTo>
                <a:cubicBezTo>
                  <a:pt x="5141" y="2404"/>
                  <a:pt x="3990" y="3555"/>
                  <a:pt x="2571" y="3555"/>
                </a:cubicBezTo>
                <a:cubicBezTo>
                  <a:pt x="1151" y="3555"/>
                  <a:pt x="0" y="2404"/>
                  <a:pt x="0" y="985"/>
                </a:cubicBezTo>
                <a:cubicBezTo>
                  <a:pt x="0" y="652"/>
                  <a:pt x="63" y="334"/>
                  <a:pt x="178" y="42"/>
                </a:cubicBezTo>
                <a:lnTo>
                  <a:pt x="195" y="0"/>
                </a:ln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11" name="任意多边形 10"/>
          <p:cNvSpPr/>
          <p:nvPr/>
        </p:nvSpPr>
        <p:spPr>
          <a:xfrm flipH="1">
            <a:off x="3535045" y="0"/>
            <a:ext cx="3602990" cy="256667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637" h="3303">
                <a:moveTo>
                  <a:pt x="219" y="0"/>
                </a:moveTo>
                <a:lnTo>
                  <a:pt x="4418" y="0"/>
                </a:lnTo>
                <a:lnTo>
                  <a:pt x="4432" y="30"/>
                </a:lnTo>
                <a:cubicBezTo>
                  <a:pt x="4564" y="321"/>
                  <a:pt x="4637" y="644"/>
                  <a:pt x="4637" y="985"/>
                </a:cubicBezTo>
                <a:cubicBezTo>
                  <a:pt x="4637" y="2265"/>
                  <a:pt x="3599" y="3303"/>
                  <a:pt x="2319" y="3303"/>
                </a:cubicBezTo>
                <a:cubicBezTo>
                  <a:pt x="1038" y="3303"/>
                  <a:pt x="0" y="2265"/>
                  <a:pt x="0" y="985"/>
                </a:cubicBezTo>
                <a:cubicBezTo>
                  <a:pt x="0" y="644"/>
                  <a:pt x="73" y="321"/>
                  <a:pt x="205" y="30"/>
                </a:cubicBezTo>
                <a:lnTo>
                  <a:pt x="219"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en-US" altLang="zh-CN" sz="7200" b="1">
              <a:solidFill>
                <a:srgbClr val="648668"/>
              </a:solidFill>
            </a:endParaRPr>
          </a:p>
        </p:txBody>
      </p:sp>
      <p:grpSp>
        <p:nvGrpSpPr>
          <p:cNvPr id="12" name="组合 11"/>
          <p:cNvGrpSpPr/>
          <p:nvPr/>
        </p:nvGrpSpPr>
        <p:grpSpPr>
          <a:xfrm rot="0" flipH="1">
            <a:off x="4874895" y="5263515"/>
            <a:ext cx="992505" cy="992505"/>
            <a:chOff x="9013" y="1315"/>
            <a:chExt cx="8412" cy="8412"/>
          </a:xfrm>
        </p:grpSpPr>
        <p:sp>
          <p:nvSpPr>
            <p:cNvPr id="13" name="椭圆 12"/>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椭圆 13"/>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32" name="文本框 2"/>
          <p:cNvSpPr txBox="1"/>
          <p:nvPr/>
        </p:nvSpPr>
        <p:spPr>
          <a:xfrm>
            <a:off x="5252720" y="3532505"/>
            <a:ext cx="5833745" cy="1014730"/>
          </a:xfrm>
          <a:prstGeom prst="rect">
            <a:avLst/>
          </a:prstGeom>
          <a:noFill/>
          <a:ln w="9525">
            <a:noFill/>
          </a:ln>
        </p:spPr>
        <p:txBody>
          <a:bodyPr wrap="square">
            <a:spAutoFit/>
          </a:bodyPr>
          <a:p>
            <a:pPr algn="l"/>
            <a:r>
              <a:rPr lang="zh-CN" altLang="en-US" sz="6000" b="1" dirty="0">
                <a:solidFill>
                  <a:srgbClr val="595959"/>
                </a:solidFill>
                <a:latin typeface="黑体" panose="02010609060101010101" pitchFamily="49" charset="-122"/>
                <a:ea typeface="黑体" panose="02010609060101010101" pitchFamily="49" charset="-122"/>
                <a:sym typeface="宋体" panose="02010600030101010101" pitchFamily="2" charset="-122"/>
              </a:rPr>
              <a:t>最新工作计划</a:t>
            </a:r>
            <a:endParaRPr lang="zh-CN" altLang="en-US" sz="6000" b="1" dirty="0">
              <a:solidFill>
                <a:srgbClr val="595959"/>
              </a:solidFill>
              <a:latin typeface="黑体" panose="02010609060101010101" pitchFamily="49" charset="-122"/>
              <a:ea typeface="黑体" panose="02010609060101010101" pitchFamily="49" charset="-122"/>
              <a:sym typeface="宋体" panose="02010600030101010101" pitchFamily="2" charset="-122"/>
            </a:endParaRPr>
          </a:p>
        </p:txBody>
      </p:sp>
      <p:sp>
        <p:nvSpPr>
          <p:cNvPr id="33" name="文本框 2"/>
          <p:cNvSpPr txBox="1"/>
          <p:nvPr/>
        </p:nvSpPr>
        <p:spPr>
          <a:xfrm>
            <a:off x="5252720" y="4752340"/>
            <a:ext cx="2636520" cy="337185"/>
          </a:xfrm>
          <a:prstGeom prst="rect">
            <a:avLst/>
          </a:prstGeom>
          <a:noFill/>
          <a:ln w="9525">
            <a:noFill/>
          </a:ln>
        </p:spPr>
        <p:txBody>
          <a:bodyPr wrap="square">
            <a:spAutoFit/>
          </a:bodyPr>
          <a:p>
            <a:pPr algn="l"/>
            <a:r>
              <a:rPr lang="en-US" altLang="zh-CN" sz="1600"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rPr>
              <a:t> </a:t>
            </a:r>
            <a:r>
              <a:rPr lang="zh-CN" altLang="en-US" sz="1600"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rPr>
              <a:t>点击输入简单描述性文字</a:t>
            </a:r>
            <a:endParaRPr lang="zh-CN" altLang="en-US" sz="1600"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endParaRPr>
          </a:p>
        </p:txBody>
      </p:sp>
      <p:grpSp>
        <p:nvGrpSpPr>
          <p:cNvPr id="2" name="组合 1"/>
          <p:cNvGrpSpPr/>
          <p:nvPr/>
        </p:nvGrpSpPr>
        <p:grpSpPr>
          <a:xfrm rot="0">
            <a:off x="9580245" y="4816475"/>
            <a:ext cx="345440" cy="208915"/>
            <a:chOff x="1060" y="1697"/>
            <a:chExt cx="631" cy="1440"/>
          </a:xfrm>
        </p:grpSpPr>
        <p:sp>
          <p:nvSpPr>
            <p:cNvPr id="3" name="矩形 2"/>
            <p:cNvSpPr/>
            <p:nvPr/>
          </p:nvSpPr>
          <p:spPr>
            <a:xfrm>
              <a:off x="1060" y="1697"/>
              <a:ext cx="159" cy="1440"/>
            </a:xfrm>
            <a:prstGeom prst="rect">
              <a:avLst/>
            </a:prstGeom>
            <a:solidFill>
              <a:srgbClr val="D9B8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矩形 7"/>
            <p:cNvSpPr/>
            <p:nvPr/>
          </p:nvSpPr>
          <p:spPr>
            <a:xfrm>
              <a:off x="1382" y="1697"/>
              <a:ext cx="309" cy="1440"/>
            </a:xfrm>
            <a:prstGeom prst="rect">
              <a:avLst/>
            </a:prstGeom>
            <a:solidFill>
              <a:srgbClr val="D9B8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9" name="文本框 8"/>
          <p:cNvSpPr txBox="1"/>
          <p:nvPr/>
        </p:nvSpPr>
        <p:spPr>
          <a:xfrm>
            <a:off x="101600" y="1703705"/>
            <a:ext cx="4632960" cy="1706930"/>
          </a:xfrm>
          <a:prstGeom prst="ellipse">
            <a:avLst/>
          </a:prstGeom>
          <a:noFill/>
        </p:spPr>
        <p:txBody>
          <a:bodyPr wrap="square" rtlCol="0" anchor="t">
            <a:spAutoFit/>
          </a:bodyPr>
          <a:p>
            <a:pPr algn="ctr"/>
            <a:r>
              <a:rPr lang="en-US" altLang="zh-CN" sz="7200" b="1">
                <a:solidFill>
                  <a:srgbClr val="648668"/>
                </a:solidFill>
                <a:sym typeface="+mn-ea"/>
              </a:rPr>
              <a:t>Part 4</a:t>
            </a:r>
            <a:endParaRPr lang="en-US" altLang="zh-CN" sz="7200" b="1">
              <a:solidFill>
                <a:srgbClr val="648668"/>
              </a:solidFill>
              <a:sym typeface="+mn-ea"/>
            </a:endParaRPr>
          </a:p>
        </p:txBody>
      </p:sp>
      <p:grpSp>
        <p:nvGrpSpPr>
          <p:cNvPr id="40" name="组合 39"/>
          <p:cNvGrpSpPr/>
          <p:nvPr/>
        </p:nvGrpSpPr>
        <p:grpSpPr>
          <a:xfrm flipH="1">
            <a:off x="8914130" y="772160"/>
            <a:ext cx="700405" cy="700405"/>
            <a:chOff x="9013" y="1315"/>
            <a:chExt cx="8412" cy="8412"/>
          </a:xfrm>
        </p:grpSpPr>
        <p:sp>
          <p:nvSpPr>
            <p:cNvPr id="41" name="椭圆 40"/>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椭圆 41"/>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8" name="组合 27"/>
          <p:cNvGrpSpPr/>
          <p:nvPr/>
        </p:nvGrpSpPr>
        <p:grpSpPr>
          <a:xfrm flipH="1">
            <a:off x="11047730" y="122555"/>
            <a:ext cx="796925" cy="797560"/>
            <a:chOff x="9013" y="1315"/>
            <a:chExt cx="8412" cy="8412"/>
          </a:xfrm>
        </p:grpSpPr>
        <p:sp>
          <p:nvSpPr>
            <p:cNvPr id="29" name="椭圆 28"/>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0" name="椭圆 29"/>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100">
        <p:strips/>
      </p:transition>
    </mc:Choice>
    <mc:Fallback>
      <p:transition>
        <p:strip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 name="组合 13"/>
          <p:cNvGrpSpPr/>
          <p:nvPr/>
        </p:nvGrpSpPr>
        <p:grpSpPr>
          <a:xfrm rot="0" flipH="1">
            <a:off x="314325" y="265430"/>
            <a:ext cx="420370" cy="420370"/>
            <a:chOff x="9013" y="1315"/>
            <a:chExt cx="8412" cy="8412"/>
          </a:xfrm>
        </p:grpSpPr>
        <p:sp>
          <p:nvSpPr>
            <p:cNvPr id="15" name="椭圆 14"/>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椭圆 15"/>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5" name="组合 4"/>
          <p:cNvGrpSpPr/>
          <p:nvPr/>
        </p:nvGrpSpPr>
        <p:grpSpPr>
          <a:xfrm rot="0">
            <a:off x="587375" y="370205"/>
            <a:ext cx="548005" cy="547370"/>
            <a:chOff x="9013" y="1315"/>
            <a:chExt cx="8412" cy="8412"/>
          </a:xfrm>
        </p:grpSpPr>
        <p:sp>
          <p:nvSpPr>
            <p:cNvPr id="6" name="椭圆 5"/>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椭圆 12"/>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5141" name="文本框 2"/>
          <p:cNvSpPr txBox="1"/>
          <p:nvPr/>
        </p:nvSpPr>
        <p:spPr>
          <a:xfrm>
            <a:off x="714038" y="382785"/>
            <a:ext cx="2727431" cy="521970"/>
          </a:xfrm>
          <a:prstGeom prst="rect">
            <a:avLst/>
          </a:prstGeom>
          <a:noFill/>
          <a:ln w="9525">
            <a:noFill/>
          </a:ln>
          <a:effectLst>
            <a:outerShdw blurRad="63500" sx="102000" sy="102000" algn="ctr" rotWithShape="0">
              <a:prstClr val="black">
                <a:alpha val="40000"/>
              </a:prstClr>
            </a:outerShdw>
          </a:effectLst>
        </p:spPr>
        <p:txBody>
          <a:bodyPr wrap="square">
            <a:spAutoFit/>
          </a:bodyPr>
          <a:p>
            <a:pPr algn="l"/>
            <a:r>
              <a:rPr lang="zh-CN" altLang="en-US" sz="2800" b="1" dirty="0">
                <a:solidFill>
                  <a:srgbClr val="595959"/>
                </a:solidFill>
                <a:latin typeface="黑体" panose="02010609060101010101" pitchFamily="49" charset="-122"/>
                <a:ea typeface="黑体" panose="02010609060101010101" pitchFamily="49" charset="-122"/>
                <a:sym typeface="宋体" panose="02010600030101010101" pitchFamily="2" charset="-122"/>
              </a:rPr>
              <a:t>工作思路</a:t>
            </a:r>
            <a:endParaRPr lang="zh-CN" altLang="en-US" sz="2800" b="1" dirty="0">
              <a:solidFill>
                <a:srgbClr val="595959"/>
              </a:solidFill>
              <a:latin typeface="黑体" panose="02010609060101010101" pitchFamily="49" charset="-122"/>
              <a:ea typeface="黑体" panose="02010609060101010101" pitchFamily="49" charset="-122"/>
              <a:sym typeface="宋体" panose="02010600030101010101" pitchFamily="2" charset="-122"/>
            </a:endParaRPr>
          </a:p>
        </p:txBody>
      </p:sp>
      <p:sp>
        <p:nvSpPr>
          <p:cNvPr id="8" name="TextBox 7"/>
          <p:cNvSpPr txBox="1"/>
          <p:nvPr/>
        </p:nvSpPr>
        <p:spPr>
          <a:xfrm>
            <a:off x="7446645" y="6228129"/>
            <a:ext cx="184731" cy="369332"/>
          </a:xfrm>
          <a:prstGeom prst="rect">
            <a:avLst/>
          </a:prstGeom>
          <a:noFill/>
        </p:spPr>
        <p:txBody>
          <a:bodyPr wrap="none" rtlCol="0">
            <a:spAutoFit/>
          </a:bodyPr>
          <a:lstStyle/>
          <a:p>
            <a:endParaRPr lang="en-GB">
              <a:solidFill>
                <a:srgbClr val="4A4746"/>
              </a:solidFill>
              <a:latin typeface="Arial" panose="020B0604020202020204" pitchFamily="34" charset="0"/>
              <a:cs typeface="Arial" panose="020B0604020202020204" pitchFamily="34" charset="0"/>
            </a:endParaRPr>
          </a:p>
        </p:txBody>
      </p:sp>
      <p:sp>
        <p:nvSpPr>
          <p:cNvPr id="11" name="TextBox 10"/>
          <p:cNvSpPr txBox="1"/>
          <p:nvPr/>
        </p:nvSpPr>
        <p:spPr>
          <a:xfrm>
            <a:off x="674468" y="6039103"/>
            <a:ext cx="646331" cy="369332"/>
          </a:xfrm>
          <a:prstGeom prst="rect">
            <a:avLst/>
          </a:prstGeom>
          <a:noFill/>
        </p:spPr>
        <p:txBody>
          <a:bodyPr wrap="none" rtlCol="0">
            <a:spAutoFit/>
          </a:bodyPr>
          <a:lstStyle/>
          <a:p>
            <a:pPr algn="ctr"/>
            <a:r>
              <a:rPr lang="en-US" b="1">
                <a:solidFill>
                  <a:srgbClr val="4A4746"/>
                </a:solidFill>
                <a:latin typeface="Arial" panose="020B0604020202020204" pitchFamily="34" charset="0"/>
                <a:cs typeface="Arial" panose="020B0604020202020204" pitchFamily="34" charset="0"/>
              </a:rPr>
              <a:t>1</a:t>
            </a:r>
            <a:r>
              <a:rPr lang="en-US" b="1" smtClean="0">
                <a:solidFill>
                  <a:srgbClr val="4A4746"/>
                </a:solidFill>
                <a:latin typeface="Arial" panose="020B0604020202020204" pitchFamily="34" charset="0"/>
                <a:cs typeface="Arial" panose="020B0604020202020204" pitchFamily="34" charset="0"/>
              </a:rPr>
              <a:t>0%</a:t>
            </a:r>
            <a:endParaRPr lang="en-US" b="1" smtClean="0">
              <a:solidFill>
                <a:srgbClr val="4A4746"/>
              </a:solidFill>
              <a:latin typeface="Arial" panose="020B0604020202020204" pitchFamily="34" charset="0"/>
              <a:cs typeface="Arial" panose="020B0604020202020204" pitchFamily="34" charset="0"/>
            </a:endParaRPr>
          </a:p>
        </p:txBody>
      </p:sp>
      <p:sp>
        <p:nvSpPr>
          <p:cNvPr id="12" name="TextBox 11"/>
          <p:cNvSpPr txBox="1"/>
          <p:nvPr/>
        </p:nvSpPr>
        <p:spPr>
          <a:xfrm>
            <a:off x="1934887" y="6034231"/>
            <a:ext cx="646331" cy="369332"/>
          </a:xfrm>
          <a:prstGeom prst="rect">
            <a:avLst/>
          </a:prstGeom>
          <a:noFill/>
        </p:spPr>
        <p:txBody>
          <a:bodyPr wrap="none" rtlCol="0">
            <a:spAutoFit/>
          </a:bodyPr>
          <a:lstStyle/>
          <a:p>
            <a:pPr algn="ctr"/>
            <a:r>
              <a:rPr lang="en-US" b="1" smtClean="0">
                <a:solidFill>
                  <a:srgbClr val="4A4746"/>
                </a:solidFill>
                <a:latin typeface="Arial" panose="020B0604020202020204" pitchFamily="34" charset="0"/>
                <a:cs typeface="Arial" panose="020B0604020202020204" pitchFamily="34" charset="0"/>
              </a:rPr>
              <a:t>20%</a:t>
            </a:r>
            <a:endParaRPr lang="en-US" b="1" smtClean="0">
              <a:solidFill>
                <a:srgbClr val="4A4746"/>
              </a:solidFill>
              <a:latin typeface="Arial" panose="020B0604020202020204" pitchFamily="34" charset="0"/>
              <a:cs typeface="Arial" panose="020B0604020202020204" pitchFamily="34" charset="0"/>
            </a:endParaRPr>
          </a:p>
        </p:txBody>
      </p:sp>
      <p:sp>
        <p:nvSpPr>
          <p:cNvPr id="2" name="TextBox 12"/>
          <p:cNvSpPr txBox="1"/>
          <p:nvPr/>
        </p:nvSpPr>
        <p:spPr>
          <a:xfrm>
            <a:off x="3240460" y="6039103"/>
            <a:ext cx="646331" cy="369332"/>
          </a:xfrm>
          <a:prstGeom prst="rect">
            <a:avLst/>
          </a:prstGeom>
          <a:noFill/>
        </p:spPr>
        <p:txBody>
          <a:bodyPr wrap="none" rtlCol="0">
            <a:spAutoFit/>
          </a:bodyPr>
          <a:lstStyle/>
          <a:p>
            <a:pPr algn="ctr"/>
            <a:r>
              <a:rPr lang="en-US" b="1" smtClean="0">
                <a:solidFill>
                  <a:srgbClr val="4A4746"/>
                </a:solidFill>
                <a:latin typeface="Arial" panose="020B0604020202020204" pitchFamily="34" charset="0"/>
                <a:cs typeface="Arial" panose="020B0604020202020204" pitchFamily="34" charset="0"/>
              </a:rPr>
              <a:t>30%</a:t>
            </a:r>
            <a:endParaRPr lang="en-US" b="1" smtClean="0">
              <a:solidFill>
                <a:srgbClr val="4A4746"/>
              </a:solidFill>
              <a:latin typeface="Arial" panose="020B0604020202020204" pitchFamily="34" charset="0"/>
              <a:cs typeface="Arial" panose="020B0604020202020204" pitchFamily="34" charset="0"/>
            </a:endParaRPr>
          </a:p>
        </p:txBody>
      </p:sp>
      <p:sp>
        <p:nvSpPr>
          <p:cNvPr id="3" name="TextBox 13"/>
          <p:cNvSpPr txBox="1"/>
          <p:nvPr/>
        </p:nvSpPr>
        <p:spPr>
          <a:xfrm>
            <a:off x="4500879" y="6037961"/>
            <a:ext cx="646331" cy="369332"/>
          </a:xfrm>
          <a:prstGeom prst="rect">
            <a:avLst/>
          </a:prstGeom>
          <a:noFill/>
        </p:spPr>
        <p:txBody>
          <a:bodyPr wrap="none" rtlCol="0">
            <a:spAutoFit/>
          </a:bodyPr>
          <a:lstStyle/>
          <a:p>
            <a:pPr algn="ctr"/>
            <a:r>
              <a:rPr lang="en-US" b="1">
                <a:solidFill>
                  <a:srgbClr val="4A4746"/>
                </a:solidFill>
                <a:latin typeface="Arial" panose="020B0604020202020204" pitchFamily="34" charset="0"/>
                <a:cs typeface="Arial" panose="020B0604020202020204" pitchFamily="34" charset="0"/>
              </a:rPr>
              <a:t>4</a:t>
            </a:r>
            <a:r>
              <a:rPr lang="en-US" b="1" smtClean="0">
                <a:solidFill>
                  <a:srgbClr val="4A4746"/>
                </a:solidFill>
                <a:latin typeface="Arial" panose="020B0604020202020204" pitchFamily="34" charset="0"/>
                <a:cs typeface="Arial" panose="020B0604020202020204" pitchFamily="34" charset="0"/>
              </a:rPr>
              <a:t>0%</a:t>
            </a:r>
            <a:endParaRPr lang="en-US" b="1" smtClean="0">
              <a:solidFill>
                <a:srgbClr val="4A4746"/>
              </a:solidFill>
              <a:latin typeface="Arial" panose="020B0604020202020204" pitchFamily="34" charset="0"/>
              <a:cs typeface="Arial" panose="020B0604020202020204" pitchFamily="34" charset="0"/>
            </a:endParaRPr>
          </a:p>
        </p:txBody>
      </p:sp>
      <p:sp>
        <p:nvSpPr>
          <p:cNvPr id="4" name="TextBox 14"/>
          <p:cNvSpPr txBox="1"/>
          <p:nvPr/>
        </p:nvSpPr>
        <p:spPr>
          <a:xfrm>
            <a:off x="5806453" y="6039103"/>
            <a:ext cx="646331" cy="369332"/>
          </a:xfrm>
          <a:prstGeom prst="rect">
            <a:avLst/>
          </a:prstGeom>
          <a:noFill/>
        </p:spPr>
        <p:txBody>
          <a:bodyPr wrap="none" rtlCol="0">
            <a:spAutoFit/>
          </a:bodyPr>
          <a:lstStyle/>
          <a:p>
            <a:pPr algn="ctr"/>
            <a:r>
              <a:rPr lang="en-US" b="1" smtClean="0">
                <a:solidFill>
                  <a:srgbClr val="4A4746"/>
                </a:solidFill>
                <a:latin typeface="Arial" panose="020B0604020202020204" pitchFamily="34" charset="0"/>
                <a:cs typeface="Arial" panose="020B0604020202020204" pitchFamily="34" charset="0"/>
              </a:rPr>
              <a:t>50%</a:t>
            </a:r>
            <a:endParaRPr lang="en-US" b="1" smtClean="0">
              <a:solidFill>
                <a:srgbClr val="4A4746"/>
              </a:solidFill>
              <a:latin typeface="Arial" panose="020B0604020202020204" pitchFamily="34" charset="0"/>
              <a:cs typeface="Arial" panose="020B0604020202020204" pitchFamily="34" charset="0"/>
            </a:endParaRPr>
          </a:p>
        </p:txBody>
      </p:sp>
      <p:sp>
        <p:nvSpPr>
          <p:cNvPr id="7" name="TextBox 15"/>
          <p:cNvSpPr txBox="1"/>
          <p:nvPr/>
        </p:nvSpPr>
        <p:spPr>
          <a:xfrm>
            <a:off x="7066871" y="6034231"/>
            <a:ext cx="646331" cy="369332"/>
          </a:xfrm>
          <a:prstGeom prst="rect">
            <a:avLst/>
          </a:prstGeom>
          <a:noFill/>
        </p:spPr>
        <p:txBody>
          <a:bodyPr wrap="none" rtlCol="0">
            <a:spAutoFit/>
          </a:bodyPr>
          <a:lstStyle/>
          <a:p>
            <a:pPr algn="ctr"/>
            <a:r>
              <a:rPr lang="en-US" b="1" smtClean="0">
                <a:solidFill>
                  <a:srgbClr val="4A4746"/>
                </a:solidFill>
                <a:latin typeface="Arial" panose="020B0604020202020204" pitchFamily="34" charset="0"/>
                <a:cs typeface="Arial" panose="020B0604020202020204" pitchFamily="34" charset="0"/>
              </a:rPr>
              <a:t>60%</a:t>
            </a:r>
            <a:endParaRPr lang="en-US" b="1" smtClean="0">
              <a:solidFill>
                <a:srgbClr val="4A4746"/>
              </a:solidFill>
              <a:latin typeface="Arial" panose="020B0604020202020204" pitchFamily="34" charset="0"/>
              <a:cs typeface="Arial" panose="020B0604020202020204" pitchFamily="34" charset="0"/>
            </a:endParaRPr>
          </a:p>
        </p:txBody>
      </p:sp>
      <p:sp>
        <p:nvSpPr>
          <p:cNvPr id="17" name="TextBox 16"/>
          <p:cNvSpPr txBox="1"/>
          <p:nvPr/>
        </p:nvSpPr>
        <p:spPr>
          <a:xfrm>
            <a:off x="8328153" y="6034231"/>
            <a:ext cx="646331" cy="369332"/>
          </a:xfrm>
          <a:prstGeom prst="rect">
            <a:avLst/>
          </a:prstGeom>
          <a:noFill/>
        </p:spPr>
        <p:txBody>
          <a:bodyPr wrap="none" rtlCol="0">
            <a:spAutoFit/>
          </a:bodyPr>
          <a:lstStyle/>
          <a:p>
            <a:pPr algn="ctr"/>
            <a:r>
              <a:rPr lang="en-US" b="1">
                <a:solidFill>
                  <a:srgbClr val="4A4746"/>
                </a:solidFill>
                <a:latin typeface="Arial" panose="020B0604020202020204" pitchFamily="34" charset="0"/>
                <a:cs typeface="Arial" panose="020B0604020202020204" pitchFamily="34" charset="0"/>
              </a:rPr>
              <a:t>7</a:t>
            </a:r>
            <a:r>
              <a:rPr lang="en-US" b="1" smtClean="0">
                <a:solidFill>
                  <a:srgbClr val="4A4746"/>
                </a:solidFill>
                <a:latin typeface="Arial" panose="020B0604020202020204" pitchFamily="34" charset="0"/>
                <a:cs typeface="Arial" panose="020B0604020202020204" pitchFamily="34" charset="0"/>
              </a:rPr>
              <a:t>0%</a:t>
            </a:r>
            <a:endParaRPr lang="en-US" b="1" smtClean="0">
              <a:solidFill>
                <a:srgbClr val="4A4746"/>
              </a:solidFill>
              <a:latin typeface="Arial" panose="020B0604020202020204" pitchFamily="34" charset="0"/>
              <a:cs typeface="Arial" panose="020B0604020202020204" pitchFamily="34" charset="0"/>
            </a:endParaRPr>
          </a:p>
        </p:txBody>
      </p:sp>
      <p:sp>
        <p:nvSpPr>
          <p:cNvPr id="18" name="TextBox 17"/>
          <p:cNvSpPr txBox="1"/>
          <p:nvPr/>
        </p:nvSpPr>
        <p:spPr>
          <a:xfrm>
            <a:off x="9517483" y="6034231"/>
            <a:ext cx="646331" cy="369332"/>
          </a:xfrm>
          <a:prstGeom prst="rect">
            <a:avLst/>
          </a:prstGeom>
          <a:noFill/>
        </p:spPr>
        <p:txBody>
          <a:bodyPr wrap="none" rtlCol="0">
            <a:spAutoFit/>
          </a:bodyPr>
          <a:lstStyle/>
          <a:p>
            <a:pPr algn="ctr"/>
            <a:r>
              <a:rPr lang="en-US" b="1" smtClean="0">
                <a:solidFill>
                  <a:srgbClr val="4A4746"/>
                </a:solidFill>
                <a:latin typeface="Arial" panose="020B0604020202020204" pitchFamily="34" charset="0"/>
                <a:cs typeface="Arial" panose="020B0604020202020204" pitchFamily="34" charset="0"/>
              </a:rPr>
              <a:t>80%</a:t>
            </a:r>
            <a:endParaRPr lang="en-US" b="1" smtClean="0">
              <a:solidFill>
                <a:srgbClr val="4A4746"/>
              </a:solidFill>
              <a:latin typeface="Arial" panose="020B0604020202020204" pitchFamily="34" charset="0"/>
              <a:cs typeface="Arial" panose="020B0604020202020204" pitchFamily="34" charset="0"/>
            </a:endParaRPr>
          </a:p>
        </p:txBody>
      </p:sp>
      <p:sp>
        <p:nvSpPr>
          <p:cNvPr id="19" name="TextBox 18"/>
          <p:cNvSpPr txBox="1"/>
          <p:nvPr/>
        </p:nvSpPr>
        <p:spPr>
          <a:xfrm>
            <a:off x="10706813" y="6034231"/>
            <a:ext cx="646331" cy="369332"/>
          </a:xfrm>
          <a:prstGeom prst="rect">
            <a:avLst/>
          </a:prstGeom>
          <a:noFill/>
        </p:spPr>
        <p:txBody>
          <a:bodyPr wrap="none" rtlCol="0">
            <a:spAutoFit/>
          </a:bodyPr>
          <a:lstStyle/>
          <a:p>
            <a:pPr algn="ctr"/>
            <a:r>
              <a:rPr lang="en-US" b="1">
                <a:solidFill>
                  <a:srgbClr val="4A4746"/>
                </a:solidFill>
                <a:latin typeface="Arial" panose="020B0604020202020204" pitchFamily="34" charset="0"/>
                <a:cs typeface="Arial" panose="020B0604020202020204" pitchFamily="34" charset="0"/>
              </a:rPr>
              <a:t>9</a:t>
            </a:r>
            <a:r>
              <a:rPr lang="en-US" b="1" smtClean="0">
                <a:solidFill>
                  <a:srgbClr val="4A4746"/>
                </a:solidFill>
                <a:latin typeface="Arial" panose="020B0604020202020204" pitchFamily="34" charset="0"/>
                <a:cs typeface="Arial" panose="020B0604020202020204" pitchFamily="34" charset="0"/>
              </a:rPr>
              <a:t>0%</a:t>
            </a:r>
            <a:endParaRPr lang="en-US" b="1" smtClean="0">
              <a:solidFill>
                <a:srgbClr val="4A4746"/>
              </a:solidFill>
              <a:latin typeface="Arial" panose="020B0604020202020204" pitchFamily="34" charset="0"/>
              <a:cs typeface="Arial" panose="020B0604020202020204" pitchFamily="34" charset="0"/>
            </a:endParaRPr>
          </a:p>
        </p:txBody>
      </p:sp>
      <p:sp>
        <p:nvSpPr>
          <p:cNvPr id="20" name="Rectangle 19"/>
          <p:cNvSpPr/>
          <p:nvPr/>
        </p:nvSpPr>
        <p:spPr>
          <a:xfrm>
            <a:off x="881722" y="5395561"/>
            <a:ext cx="2110154" cy="548641"/>
          </a:xfrm>
          <a:prstGeom prst="rect">
            <a:avLst/>
          </a:prstGeom>
          <a:solidFill>
            <a:srgbClr val="C0CDC1"/>
          </a:solidFill>
          <a:ln>
            <a:solidFill>
              <a:srgbClr val="C0CD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smtClean="0">
                <a:latin typeface="Arial" panose="020B0604020202020204" pitchFamily="34" charset="0"/>
                <a:cs typeface="Arial" panose="020B0604020202020204" pitchFamily="34" charset="0"/>
              </a:rPr>
              <a:t>2019</a:t>
            </a:r>
            <a:endParaRPr lang="en-GB" sz="2400" b="1">
              <a:latin typeface="Arial" panose="020B0604020202020204" pitchFamily="34" charset="0"/>
              <a:cs typeface="Arial" panose="020B0604020202020204" pitchFamily="34" charset="0"/>
            </a:endParaRPr>
          </a:p>
        </p:txBody>
      </p:sp>
      <p:sp>
        <p:nvSpPr>
          <p:cNvPr id="21" name="Rectangle 20"/>
          <p:cNvSpPr/>
          <p:nvPr/>
        </p:nvSpPr>
        <p:spPr>
          <a:xfrm>
            <a:off x="2991875" y="5395561"/>
            <a:ext cx="3432517" cy="548641"/>
          </a:xfrm>
          <a:prstGeom prst="rect">
            <a:avLst/>
          </a:prstGeom>
          <a:solidFill>
            <a:srgbClr val="F1F3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smtClean="0">
                <a:solidFill>
                  <a:srgbClr val="4A4746"/>
                </a:solidFill>
                <a:latin typeface="Arial" panose="020B0604020202020204" pitchFamily="34" charset="0"/>
                <a:cs typeface="Arial" panose="020B0604020202020204" pitchFamily="34" charset="0"/>
              </a:rPr>
              <a:t>2020</a:t>
            </a:r>
            <a:endParaRPr lang="en-US" sz="2400" b="1" smtClean="0">
              <a:solidFill>
                <a:srgbClr val="4A4746"/>
              </a:solidFill>
              <a:latin typeface="Arial" panose="020B0604020202020204" pitchFamily="34" charset="0"/>
              <a:cs typeface="Arial" panose="020B0604020202020204" pitchFamily="34" charset="0"/>
            </a:endParaRPr>
          </a:p>
        </p:txBody>
      </p:sp>
      <p:sp>
        <p:nvSpPr>
          <p:cNvPr id="22" name="Rectangle 21"/>
          <p:cNvSpPr/>
          <p:nvPr/>
        </p:nvSpPr>
        <p:spPr>
          <a:xfrm>
            <a:off x="6424392" y="5395561"/>
            <a:ext cx="4783015" cy="548641"/>
          </a:xfrm>
          <a:prstGeom prst="rect">
            <a:avLst/>
          </a:prstGeom>
          <a:solidFill>
            <a:srgbClr val="C0CD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smtClean="0">
                <a:latin typeface="Arial" panose="020B0604020202020204" pitchFamily="34" charset="0"/>
                <a:cs typeface="Arial" panose="020B0604020202020204" pitchFamily="34" charset="0"/>
              </a:rPr>
              <a:t>2021</a:t>
            </a:r>
            <a:endParaRPr lang="en-GB" sz="2400" b="1">
              <a:latin typeface="Arial" panose="020B0604020202020204" pitchFamily="34" charset="0"/>
              <a:cs typeface="Arial" panose="020B0604020202020204" pitchFamily="34" charset="0"/>
            </a:endParaRPr>
          </a:p>
        </p:txBody>
      </p:sp>
      <p:sp>
        <p:nvSpPr>
          <p:cNvPr id="23" name="Freeform 22"/>
          <p:cNvSpPr>
            <a:spLocks noEditPoints="1"/>
          </p:cNvSpPr>
          <p:nvPr/>
        </p:nvSpPr>
        <p:spPr bwMode="auto">
          <a:xfrm>
            <a:off x="9279044" y="1840459"/>
            <a:ext cx="536436" cy="569962"/>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rgbClr val="C0CDC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Arial" panose="020B0604020202020204" pitchFamily="34" charset="0"/>
              <a:cs typeface="Arial" panose="020B0604020202020204" pitchFamily="34" charset="0"/>
            </a:endParaRPr>
          </a:p>
        </p:txBody>
      </p:sp>
      <p:sp>
        <p:nvSpPr>
          <p:cNvPr id="24" name="Freeform 23"/>
          <p:cNvSpPr>
            <a:spLocks noEditPoints="1"/>
          </p:cNvSpPr>
          <p:nvPr/>
        </p:nvSpPr>
        <p:spPr bwMode="auto">
          <a:xfrm>
            <a:off x="5767713" y="1968812"/>
            <a:ext cx="656574" cy="530848"/>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C0CDC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Arial" panose="020B0604020202020204" pitchFamily="34" charset="0"/>
              <a:cs typeface="Arial" panose="020B0604020202020204" pitchFamily="34" charset="0"/>
            </a:endParaRPr>
          </a:p>
        </p:txBody>
      </p:sp>
      <p:sp>
        <p:nvSpPr>
          <p:cNvPr id="25" name="Freeform 24"/>
          <p:cNvSpPr>
            <a:spLocks noEditPoints="1"/>
          </p:cNvSpPr>
          <p:nvPr/>
        </p:nvSpPr>
        <p:spPr bwMode="auto">
          <a:xfrm>
            <a:off x="2420308" y="1857054"/>
            <a:ext cx="438647" cy="642606"/>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rgbClr val="C0CDC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Arial" panose="020B0604020202020204" pitchFamily="34" charset="0"/>
              <a:cs typeface="Arial" panose="020B0604020202020204" pitchFamily="34" charset="0"/>
            </a:endParaRPr>
          </a:p>
        </p:txBody>
      </p:sp>
      <p:sp>
        <p:nvSpPr>
          <p:cNvPr id="60" name="文本框 59"/>
          <p:cNvSpPr txBox="1"/>
          <p:nvPr/>
        </p:nvSpPr>
        <p:spPr>
          <a:xfrm>
            <a:off x="1420495" y="3500755"/>
            <a:ext cx="2439035" cy="1076325"/>
          </a:xfrm>
          <a:prstGeom prst="rect">
            <a:avLst/>
          </a:prstGeom>
          <a:noFill/>
        </p:spPr>
        <p:txBody>
          <a:bodyPr wrap="square" rtlCol="0" anchor="t">
            <a:spAutoFit/>
          </a:bodyPr>
          <a:p>
            <a:pPr algn="just"/>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a:p>
            <a:pPr algn="just"/>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a:p>
            <a:pPr algn="just"/>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a:p>
            <a:pPr algn="just"/>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sp>
        <p:nvSpPr>
          <p:cNvPr id="61" name="文本框 60"/>
          <p:cNvSpPr txBox="1"/>
          <p:nvPr/>
        </p:nvSpPr>
        <p:spPr>
          <a:xfrm>
            <a:off x="1640205" y="2865755"/>
            <a:ext cx="1999615" cy="460375"/>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scene3d>
              <a:camera prst="orthographicFront"/>
              <a:lightRig rig="threePt" dir="t">
                <a:rot lat="0" lon="0" rev="0"/>
              </a:lightRig>
            </a:scene3d>
            <a:sp3d contourW="12700"/>
          </a:bodyPr>
          <a:p>
            <a:pPr marR="0" algn="ctr" defTabSz="914400" fontAlgn="auto">
              <a:spcBef>
                <a:spcPts val="0"/>
              </a:spcBef>
              <a:spcAft>
                <a:spcPts val="0"/>
              </a:spcAft>
              <a:buClrTx/>
              <a:buSzTx/>
              <a:buFontTx/>
              <a:defRPr/>
            </a:pPr>
            <a:r>
              <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rPr>
              <a:t>小标题</a:t>
            </a:r>
            <a:endPar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endParaRPr>
          </a:p>
        </p:txBody>
      </p:sp>
      <p:sp>
        <p:nvSpPr>
          <p:cNvPr id="31" name="圆角矩形 30"/>
          <p:cNvSpPr/>
          <p:nvPr/>
        </p:nvSpPr>
        <p:spPr>
          <a:xfrm>
            <a:off x="1372235" y="1745615"/>
            <a:ext cx="2586990" cy="2955290"/>
          </a:xfrm>
          <a:prstGeom prst="roundRect">
            <a:avLst>
              <a:gd name="adj" fmla="val 6486"/>
            </a:avLst>
          </a:prstGeom>
          <a:noFill/>
          <a:ln w="9525">
            <a:solidFill>
              <a:srgbClr val="A7B3A7"/>
            </a:solidFill>
          </a:ln>
          <a:effectLst/>
          <a:extLst>
            <a:ext uri="{909E8E84-426E-40DD-AFC4-6F175D3DCCD1}">
              <a14:hiddenFill xmlns:a14="http://schemas.microsoft.com/office/drawing/2010/main">
                <a:solidFill>
                  <a:srgbClr val="C0CDC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6" name="文本框 35"/>
          <p:cNvSpPr txBox="1"/>
          <p:nvPr/>
        </p:nvSpPr>
        <p:spPr>
          <a:xfrm>
            <a:off x="4850765" y="3500755"/>
            <a:ext cx="2439035" cy="1076325"/>
          </a:xfrm>
          <a:prstGeom prst="rect">
            <a:avLst/>
          </a:prstGeom>
          <a:noFill/>
        </p:spPr>
        <p:txBody>
          <a:bodyPr wrap="square" rtlCol="0" anchor="t">
            <a:spAutoFit/>
          </a:bodyPr>
          <a:p>
            <a:pPr algn="just"/>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a:p>
            <a:pPr algn="just"/>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a:p>
            <a:pPr algn="just"/>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a:p>
            <a:pPr algn="just"/>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sp>
        <p:nvSpPr>
          <p:cNvPr id="37" name="文本框 36"/>
          <p:cNvSpPr txBox="1"/>
          <p:nvPr/>
        </p:nvSpPr>
        <p:spPr>
          <a:xfrm>
            <a:off x="5070475" y="2865755"/>
            <a:ext cx="1999615" cy="460375"/>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scene3d>
              <a:camera prst="orthographicFront"/>
              <a:lightRig rig="threePt" dir="t">
                <a:rot lat="0" lon="0" rev="0"/>
              </a:lightRig>
            </a:scene3d>
            <a:sp3d contourW="12700"/>
          </a:bodyPr>
          <a:p>
            <a:pPr marR="0" algn="ctr" defTabSz="914400" fontAlgn="auto">
              <a:spcBef>
                <a:spcPts val="0"/>
              </a:spcBef>
              <a:spcAft>
                <a:spcPts val="0"/>
              </a:spcAft>
              <a:buClrTx/>
              <a:buSzTx/>
              <a:buFontTx/>
              <a:defRPr/>
            </a:pPr>
            <a:r>
              <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rPr>
              <a:t>小标题</a:t>
            </a:r>
            <a:endPar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endParaRPr>
          </a:p>
        </p:txBody>
      </p:sp>
      <p:sp>
        <p:nvSpPr>
          <p:cNvPr id="38" name="圆角矩形 37"/>
          <p:cNvSpPr/>
          <p:nvPr/>
        </p:nvSpPr>
        <p:spPr>
          <a:xfrm>
            <a:off x="4802505" y="1745615"/>
            <a:ext cx="2586990" cy="2955290"/>
          </a:xfrm>
          <a:prstGeom prst="roundRect">
            <a:avLst>
              <a:gd name="adj" fmla="val 6486"/>
            </a:avLst>
          </a:prstGeom>
          <a:noFill/>
          <a:ln w="9525">
            <a:solidFill>
              <a:srgbClr val="A7B3A7"/>
            </a:solidFill>
          </a:ln>
          <a:effectLst/>
          <a:extLst>
            <a:ext uri="{909E8E84-426E-40DD-AFC4-6F175D3DCCD1}">
              <a14:hiddenFill xmlns:a14="http://schemas.microsoft.com/office/drawing/2010/main">
                <a:solidFill>
                  <a:srgbClr val="C0CDC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0" name="文本框 39"/>
          <p:cNvSpPr txBox="1"/>
          <p:nvPr/>
        </p:nvSpPr>
        <p:spPr>
          <a:xfrm>
            <a:off x="8301990" y="3500755"/>
            <a:ext cx="2439035" cy="1076325"/>
          </a:xfrm>
          <a:prstGeom prst="rect">
            <a:avLst/>
          </a:prstGeom>
          <a:noFill/>
        </p:spPr>
        <p:txBody>
          <a:bodyPr wrap="square" rtlCol="0" anchor="t">
            <a:spAutoFit/>
          </a:bodyPr>
          <a:p>
            <a:pPr algn="just"/>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a:p>
            <a:pPr algn="just"/>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a:p>
            <a:pPr algn="just"/>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a:p>
            <a:pPr algn="just"/>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sp>
        <p:nvSpPr>
          <p:cNvPr id="41" name="文本框 40"/>
          <p:cNvSpPr txBox="1"/>
          <p:nvPr/>
        </p:nvSpPr>
        <p:spPr>
          <a:xfrm>
            <a:off x="8521700" y="2865755"/>
            <a:ext cx="1999615" cy="460375"/>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scene3d>
              <a:camera prst="orthographicFront"/>
              <a:lightRig rig="threePt" dir="t">
                <a:rot lat="0" lon="0" rev="0"/>
              </a:lightRig>
            </a:scene3d>
            <a:sp3d contourW="12700"/>
          </a:bodyPr>
          <a:p>
            <a:pPr marR="0" algn="ctr" defTabSz="914400" fontAlgn="auto">
              <a:spcBef>
                <a:spcPts val="0"/>
              </a:spcBef>
              <a:spcAft>
                <a:spcPts val="0"/>
              </a:spcAft>
              <a:buClrTx/>
              <a:buSzTx/>
              <a:buFontTx/>
              <a:defRPr/>
            </a:pPr>
            <a:r>
              <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rPr>
              <a:t>小标题</a:t>
            </a:r>
            <a:endPar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endParaRPr>
          </a:p>
        </p:txBody>
      </p:sp>
      <p:sp>
        <p:nvSpPr>
          <p:cNvPr id="42" name="圆角矩形 41"/>
          <p:cNvSpPr/>
          <p:nvPr/>
        </p:nvSpPr>
        <p:spPr>
          <a:xfrm>
            <a:off x="8253730" y="1745615"/>
            <a:ext cx="2586990" cy="2955290"/>
          </a:xfrm>
          <a:prstGeom prst="roundRect">
            <a:avLst>
              <a:gd name="adj" fmla="val 6486"/>
            </a:avLst>
          </a:prstGeom>
          <a:noFill/>
          <a:ln w="9525">
            <a:solidFill>
              <a:srgbClr val="A7B3A7"/>
            </a:solidFill>
          </a:ln>
          <a:effectLst/>
          <a:extLst>
            <a:ext uri="{909E8E84-426E-40DD-AFC4-6F175D3DCCD1}">
              <a14:hiddenFill xmlns:a14="http://schemas.microsoft.com/office/drawing/2010/main">
                <a:solidFill>
                  <a:srgbClr val="C0CDC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77" name="组合 76"/>
          <p:cNvGrpSpPr/>
          <p:nvPr/>
        </p:nvGrpSpPr>
        <p:grpSpPr>
          <a:xfrm flipV="1">
            <a:off x="8700770" y="0"/>
            <a:ext cx="1442720" cy="533400"/>
            <a:chOff x="6538" y="9987"/>
            <a:chExt cx="2200" cy="813"/>
          </a:xfrm>
        </p:grpSpPr>
        <p:sp>
          <p:nvSpPr>
            <p:cNvPr id="78" name="任意多边形 77"/>
            <p:cNvSpPr/>
            <p:nvPr/>
          </p:nvSpPr>
          <p:spPr>
            <a:xfrm flipH="1">
              <a:off x="6538" y="9987"/>
              <a:ext cx="2200" cy="813"/>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2200" h="813">
                  <a:moveTo>
                    <a:pt x="1100" y="0"/>
                  </a:moveTo>
                  <a:cubicBezTo>
                    <a:pt x="1616" y="0"/>
                    <a:pt x="2052" y="340"/>
                    <a:pt x="2198" y="808"/>
                  </a:cubicBezTo>
                  <a:lnTo>
                    <a:pt x="2200" y="813"/>
                  </a:lnTo>
                  <a:lnTo>
                    <a:pt x="0" y="813"/>
                  </a:lnTo>
                  <a:lnTo>
                    <a:pt x="1" y="808"/>
                  </a:lnTo>
                  <a:cubicBezTo>
                    <a:pt x="147" y="340"/>
                    <a:pt x="584" y="0"/>
                    <a:pt x="1100" y="0"/>
                  </a:cubicBez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79" name="任意多边形 78"/>
            <p:cNvSpPr/>
            <p:nvPr/>
          </p:nvSpPr>
          <p:spPr>
            <a:xfrm flipH="1">
              <a:off x="6657" y="10100"/>
              <a:ext cx="1962" cy="70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962" h="700">
                  <a:moveTo>
                    <a:pt x="981" y="0"/>
                  </a:moveTo>
                  <a:cubicBezTo>
                    <a:pt x="1428" y="0"/>
                    <a:pt x="1810" y="283"/>
                    <a:pt x="1955" y="680"/>
                  </a:cubicBezTo>
                  <a:lnTo>
                    <a:pt x="1962" y="700"/>
                  </a:lnTo>
                  <a:lnTo>
                    <a:pt x="0" y="700"/>
                  </a:lnTo>
                  <a:lnTo>
                    <a:pt x="7" y="680"/>
                  </a:lnTo>
                  <a:cubicBezTo>
                    <a:pt x="152" y="283"/>
                    <a:pt x="534" y="0"/>
                    <a:pt x="981" y="0"/>
                  </a:cubicBez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nvGrpSpPr>
          <p:cNvPr id="80" name="组合 79"/>
          <p:cNvGrpSpPr/>
          <p:nvPr/>
        </p:nvGrpSpPr>
        <p:grpSpPr>
          <a:xfrm flipV="1">
            <a:off x="5565775" y="635"/>
            <a:ext cx="895985" cy="232410"/>
            <a:chOff x="5709" y="10445"/>
            <a:chExt cx="1366" cy="354"/>
          </a:xfrm>
        </p:grpSpPr>
        <p:sp>
          <p:nvSpPr>
            <p:cNvPr id="81" name="任意多边形 80"/>
            <p:cNvSpPr/>
            <p:nvPr/>
          </p:nvSpPr>
          <p:spPr>
            <a:xfrm flipH="1">
              <a:off x="5709" y="10445"/>
              <a:ext cx="1367" cy="35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367" h="355">
                  <a:moveTo>
                    <a:pt x="683" y="0"/>
                  </a:moveTo>
                  <a:cubicBezTo>
                    <a:pt x="964" y="0"/>
                    <a:pt x="1213" y="139"/>
                    <a:pt x="1364" y="352"/>
                  </a:cubicBezTo>
                  <a:lnTo>
                    <a:pt x="1367" y="355"/>
                  </a:lnTo>
                  <a:lnTo>
                    <a:pt x="0" y="355"/>
                  </a:lnTo>
                  <a:lnTo>
                    <a:pt x="2" y="352"/>
                  </a:lnTo>
                  <a:cubicBezTo>
                    <a:pt x="154" y="139"/>
                    <a:pt x="402" y="0"/>
                    <a:pt x="683" y="0"/>
                  </a:cubicBez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82" name="任意多边形 81"/>
            <p:cNvSpPr/>
            <p:nvPr/>
          </p:nvSpPr>
          <p:spPr>
            <a:xfrm flipH="1">
              <a:off x="5812" y="10527"/>
              <a:ext cx="1160" cy="273"/>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160" h="273">
                  <a:moveTo>
                    <a:pt x="580" y="0"/>
                  </a:moveTo>
                  <a:cubicBezTo>
                    <a:pt x="801" y="0"/>
                    <a:pt x="1000" y="95"/>
                    <a:pt x="1138" y="247"/>
                  </a:cubicBezTo>
                  <a:lnTo>
                    <a:pt x="1160" y="273"/>
                  </a:lnTo>
                  <a:lnTo>
                    <a:pt x="0" y="273"/>
                  </a:lnTo>
                  <a:lnTo>
                    <a:pt x="23" y="247"/>
                  </a:lnTo>
                  <a:cubicBezTo>
                    <a:pt x="161" y="95"/>
                    <a:pt x="359" y="0"/>
                    <a:pt x="580" y="0"/>
                  </a:cubicBez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100">
        <p:strips/>
      </p:transition>
    </mc:Choice>
    <mc:Fallback>
      <p:transition>
        <p:strips/>
      </p:transition>
    </mc:Fallback>
  </mc:AlternateContent>
  <p:timing>
    <p:tnLst>
      <p:par>
        <p:cTn id="1" dur="indefinite" restart="never" nodeType="tmRoot"/>
      </p:par>
    </p:tnLst>
    <p:bldLst>
      <p:bldP spid="11" grpId="0"/>
      <p:bldP spid="12" grpId="0"/>
      <p:bldP spid="2" grpId="0"/>
      <p:bldP spid="3" grpId="0"/>
      <p:bldP spid="4" grpId="0"/>
      <p:bldP spid="7" grpId="0"/>
      <p:bldP spid="17" grpId="0"/>
      <p:bldP spid="18" grpId="0"/>
      <p:bldP spid="19" grpId="0"/>
      <p:bldP spid="20" grpId="0" bldLvl="0" animBg="1"/>
      <p:bldP spid="21" grpId="0" bldLvl="0" animBg="1"/>
      <p:bldP spid="22" grpId="0" bldLvl="0" animBg="1"/>
      <p:bldP spid="23" grpId="0" bldLvl="0" animBg="1"/>
      <p:bldP spid="24" grpId="0" bldLvl="0" animBg="1"/>
      <p:bldP spid="25"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102" name="直接连接符 101"/>
          <p:cNvCxnSpPr>
            <a:stCxn id="89" idx="2"/>
            <a:endCxn id="95" idx="3"/>
          </p:cNvCxnSpPr>
          <p:nvPr/>
        </p:nvCxnSpPr>
        <p:spPr>
          <a:xfrm flipV="1">
            <a:off x="4064635" y="3872230"/>
            <a:ext cx="1325245" cy="6985"/>
          </a:xfrm>
          <a:prstGeom prst="line">
            <a:avLst/>
          </a:prstGeom>
          <a:ln>
            <a:solidFill>
              <a:srgbClr val="C0CDC1"/>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a:stCxn id="89" idx="1"/>
            <a:endCxn id="91" idx="3"/>
          </p:cNvCxnSpPr>
          <p:nvPr/>
        </p:nvCxnSpPr>
        <p:spPr>
          <a:xfrm flipV="1">
            <a:off x="3665855" y="2230120"/>
            <a:ext cx="1724025" cy="687070"/>
          </a:xfrm>
          <a:prstGeom prst="line">
            <a:avLst/>
          </a:prstGeom>
          <a:ln>
            <a:solidFill>
              <a:srgbClr val="C0CDC1"/>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a:stCxn id="89" idx="3"/>
            <a:endCxn id="99" idx="3"/>
          </p:cNvCxnSpPr>
          <p:nvPr/>
        </p:nvCxnSpPr>
        <p:spPr>
          <a:xfrm>
            <a:off x="3665855" y="4840605"/>
            <a:ext cx="1724025" cy="536575"/>
          </a:xfrm>
          <a:prstGeom prst="line">
            <a:avLst/>
          </a:prstGeom>
          <a:ln>
            <a:solidFill>
              <a:srgbClr val="C0CDC1"/>
            </a:solidFill>
          </a:ln>
        </p:spPr>
        <p:style>
          <a:lnRef idx="1">
            <a:schemeClr val="accent1"/>
          </a:lnRef>
          <a:fillRef idx="0">
            <a:schemeClr val="accent1"/>
          </a:fillRef>
          <a:effectRef idx="0">
            <a:schemeClr val="accent1"/>
          </a:effectRef>
          <a:fontRef idx="minor">
            <a:schemeClr val="tx1"/>
          </a:fontRef>
        </p:style>
      </p:cxnSp>
      <p:grpSp>
        <p:nvGrpSpPr>
          <p:cNvPr id="14" name="组合 13"/>
          <p:cNvGrpSpPr/>
          <p:nvPr/>
        </p:nvGrpSpPr>
        <p:grpSpPr>
          <a:xfrm rot="0" flipH="1">
            <a:off x="314325" y="265430"/>
            <a:ext cx="420370" cy="420370"/>
            <a:chOff x="9013" y="1315"/>
            <a:chExt cx="8412" cy="8412"/>
          </a:xfrm>
        </p:grpSpPr>
        <p:sp>
          <p:nvSpPr>
            <p:cNvPr id="15" name="椭圆 14"/>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椭圆 15"/>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5" name="组合 4"/>
          <p:cNvGrpSpPr/>
          <p:nvPr/>
        </p:nvGrpSpPr>
        <p:grpSpPr>
          <a:xfrm rot="0">
            <a:off x="587375" y="370205"/>
            <a:ext cx="548005" cy="547370"/>
            <a:chOff x="9013" y="1315"/>
            <a:chExt cx="8412" cy="8412"/>
          </a:xfrm>
        </p:grpSpPr>
        <p:sp>
          <p:nvSpPr>
            <p:cNvPr id="6" name="椭圆 5"/>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椭圆 12"/>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5141" name="文本框 2"/>
          <p:cNvSpPr txBox="1"/>
          <p:nvPr/>
        </p:nvSpPr>
        <p:spPr>
          <a:xfrm>
            <a:off x="714038" y="382785"/>
            <a:ext cx="2727431" cy="521970"/>
          </a:xfrm>
          <a:prstGeom prst="rect">
            <a:avLst/>
          </a:prstGeom>
          <a:noFill/>
          <a:ln w="9525">
            <a:noFill/>
          </a:ln>
          <a:effectLst>
            <a:outerShdw blurRad="63500" sx="102000" sy="102000" algn="ctr" rotWithShape="0">
              <a:prstClr val="black">
                <a:alpha val="40000"/>
              </a:prstClr>
            </a:outerShdw>
          </a:effectLst>
        </p:spPr>
        <p:txBody>
          <a:bodyPr wrap="square">
            <a:spAutoFit/>
          </a:bodyPr>
          <a:p>
            <a:pPr algn="l"/>
            <a:r>
              <a:rPr lang="zh-CN" altLang="en-US" sz="2800" b="1" dirty="0">
                <a:solidFill>
                  <a:srgbClr val="595959"/>
                </a:solidFill>
                <a:latin typeface="黑体" panose="02010609060101010101" pitchFamily="49" charset="-122"/>
                <a:ea typeface="黑体" panose="02010609060101010101" pitchFamily="49" charset="-122"/>
                <a:sym typeface="宋体" panose="02010600030101010101" pitchFamily="2" charset="-122"/>
              </a:rPr>
              <a:t>实施步骤</a:t>
            </a:r>
            <a:endParaRPr lang="zh-CN" altLang="en-US" sz="2800" b="1" dirty="0">
              <a:solidFill>
                <a:srgbClr val="595959"/>
              </a:solidFill>
              <a:latin typeface="黑体" panose="02010609060101010101" pitchFamily="49" charset="-122"/>
              <a:ea typeface="黑体" panose="02010609060101010101" pitchFamily="49" charset="-122"/>
              <a:sym typeface="宋体" panose="02010600030101010101" pitchFamily="2" charset="-122"/>
            </a:endParaRPr>
          </a:p>
        </p:txBody>
      </p:sp>
      <p:grpSp>
        <p:nvGrpSpPr>
          <p:cNvPr id="87" name="组合 86"/>
          <p:cNvGrpSpPr/>
          <p:nvPr/>
        </p:nvGrpSpPr>
        <p:grpSpPr>
          <a:xfrm rot="0" flipH="1">
            <a:off x="1195705" y="2370455"/>
            <a:ext cx="3016885" cy="3016885"/>
            <a:chOff x="9013" y="1315"/>
            <a:chExt cx="8412" cy="8412"/>
          </a:xfrm>
        </p:grpSpPr>
        <p:sp>
          <p:nvSpPr>
            <p:cNvPr id="88" name="椭圆 87"/>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9" name="椭圆 88"/>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90" name="组合 89"/>
          <p:cNvGrpSpPr/>
          <p:nvPr/>
        </p:nvGrpSpPr>
        <p:grpSpPr>
          <a:xfrm>
            <a:off x="5389880" y="1614805"/>
            <a:ext cx="5617845" cy="1191260"/>
            <a:chOff x="1194" y="2815"/>
            <a:chExt cx="8042" cy="1876"/>
          </a:xfrm>
        </p:grpSpPr>
        <p:sp>
          <p:nvSpPr>
            <p:cNvPr id="91" name="矩形 90"/>
            <p:cNvSpPr/>
            <p:nvPr/>
          </p:nvSpPr>
          <p:spPr>
            <a:xfrm flipH="1">
              <a:off x="1194" y="2877"/>
              <a:ext cx="113" cy="1814"/>
            </a:xfrm>
            <a:prstGeom prst="rect">
              <a:avLst/>
            </a:prstGeom>
            <a:solidFill>
              <a:srgbClr val="C0CDC1"/>
            </a:solidFill>
            <a:ln w="9525">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2" name="文本框 91"/>
            <p:cNvSpPr txBox="1"/>
            <p:nvPr/>
          </p:nvSpPr>
          <p:spPr>
            <a:xfrm>
              <a:off x="1416" y="2815"/>
              <a:ext cx="2403" cy="725"/>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scene3d>
                <a:camera prst="orthographicFront"/>
                <a:lightRig rig="threePt" dir="t">
                  <a:rot lat="0" lon="0" rev="0"/>
                </a:lightRig>
              </a:scene3d>
              <a:sp3d contourW="12700"/>
            </a:bodyPr>
            <a:p>
              <a:pPr marR="0" algn="l" defTabSz="914400" fontAlgn="auto">
                <a:spcBef>
                  <a:spcPts val="0"/>
                </a:spcBef>
                <a:spcAft>
                  <a:spcPts val="0"/>
                </a:spcAft>
                <a:buClrTx/>
                <a:buSzTx/>
                <a:buFontTx/>
                <a:defRPr/>
              </a:pPr>
              <a:r>
                <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rPr>
                <a:t>小标题</a:t>
              </a:r>
              <a:endPar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endParaRPr>
            </a:p>
          </p:txBody>
        </p:sp>
        <p:sp>
          <p:nvSpPr>
            <p:cNvPr id="93" name="文本框 92"/>
            <p:cNvSpPr txBox="1"/>
            <p:nvPr/>
          </p:nvSpPr>
          <p:spPr>
            <a:xfrm>
              <a:off x="1416" y="3540"/>
              <a:ext cx="7820" cy="1151"/>
            </a:xfrm>
            <a:prstGeom prst="rect">
              <a:avLst/>
            </a:prstGeom>
            <a:noFill/>
          </p:spPr>
          <p:txBody>
            <a:bodyPr wrap="square" rtlCol="0" anchor="t">
              <a:spAutoFit/>
            </a:bodyPr>
            <a:p>
              <a:pPr algn="just">
                <a:lnSpc>
                  <a:spcPct val="130000"/>
                </a:lnSpc>
              </a:pP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这里输入简单的文字概述这里输入简单的文字概述这里输入简单的文字概述这里输入简单的文字概述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grpSp>
      <p:grpSp>
        <p:nvGrpSpPr>
          <p:cNvPr id="94" name="组合 93"/>
          <p:cNvGrpSpPr/>
          <p:nvPr/>
        </p:nvGrpSpPr>
        <p:grpSpPr>
          <a:xfrm>
            <a:off x="5389880" y="3256915"/>
            <a:ext cx="5617845" cy="1191260"/>
            <a:chOff x="1194" y="2815"/>
            <a:chExt cx="8042" cy="1876"/>
          </a:xfrm>
        </p:grpSpPr>
        <p:sp>
          <p:nvSpPr>
            <p:cNvPr id="95" name="矩形 94"/>
            <p:cNvSpPr/>
            <p:nvPr/>
          </p:nvSpPr>
          <p:spPr>
            <a:xfrm flipH="1">
              <a:off x="1194" y="2877"/>
              <a:ext cx="113" cy="1814"/>
            </a:xfrm>
            <a:prstGeom prst="rect">
              <a:avLst/>
            </a:prstGeom>
            <a:solidFill>
              <a:srgbClr val="C0CDC1"/>
            </a:solidFill>
            <a:ln w="9525">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6" name="文本框 95"/>
            <p:cNvSpPr txBox="1"/>
            <p:nvPr/>
          </p:nvSpPr>
          <p:spPr>
            <a:xfrm>
              <a:off x="1416" y="2815"/>
              <a:ext cx="2403" cy="725"/>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scene3d>
                <a:camera prst="orthographicFront"/>
                <a:lightRig rig="threePt" dir="t">
                  <a:rot lat="0" lon="0" rev="0"/>
                </a:lightRig>
              </a:scene3d>
              <a:sp3d contourW="12700"/>
            </a:bodyPr>
            <a:p>
              <a:pPr marR="0" algn="l" defTabSz="914400" fontAlgn="auto">
                <a:spcBef>
                  <a:spcPts val="0"/>
                </a:spcBef>
                <a:spcAft>
                  <a:spcPts val="0"/>
                </a:spcAft>
                <a:buClrTx/>
                <a:buSzTx/>
                <a:buFontTx/>
                <a:defRPr/>
              </a:pPr>
              <a:r>
                <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rPr>
                <a:t>小标题</a:t>
              </a:r>
              <a:endPar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endParaRPr>
            </a:p>
          </p:txBody>
        </p:sp>
        <p:sp>
          <p:nvSpPr>
            <p:cNvPr id="97" name="文本框 96"/>
            <p:cNvSpPr txBox="1"/>
            <p:nvPr/>
          </p:nvSpPr>
          <p:spPr>
            <a:xfrm>
              <a:off x="1416" y="3540"/>
              <a:ext cx="7820" cy="1151"/>
            </a:xfrm>
            <a:prstGeom prst="rect">
              <a:avLst/>
            </a:prstGeom>
            <a:noFill/>
          </p:spPr>
          <p:txBody>
            <a:bodyPr wrap="square" rtlCol="0" anchor="t">
              <a:spAutoFit/>
            </a:bodyPr>
            <a:p>
              <a:pPr algn="just">
                <a:lnSpc>
                  <a:spcPct val="130000"/>
                </a:lnSpc>
              </a:pP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这里输入简单的文字概述这里输入简单的文字概述这里输入简单的文字概述这里输入简单的文字概述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grpSp>
      <p:grpSp>
        <p:nvGrpSpPr>
          <p:cNvPr id="98" name="组合 97"/>
          <p:cNvGrpSpPr/>
          <p:nvPr/>
        </p:nvGrpSpPr>
        <p:grpSpPr>
          <a:xfrm>
            <a:off x="5389880" y="4761865"/>
            <a:ext cx="5617845" cy="1191260"/>
            <a:chOff x="1194" y="2815"/>
            <a:chExt cx="8042" cy="1876"/>
          </a:xfrm>
        </p:grpSpPr>
        <p:sp>
          <p:nvSpPr>
            <p:cNvPr id="99" name="矩形 98"/>
            <p:cNvSpPr/>
            <p:nvPr/>
          </p:nvSpPr>
          <p:spPr>
            <a:xfrm flipH="1">
              <a:off x="1194" y="2877"/>
              <a:ext cx="113" cy="1814"/>
            </a:xfrm>
            <a:prstGeom prst="rect">
              <a:avLst/>
            </a:prstGeom>
            <a:solidFill>
              <a:srgbClr val="C0CDC1"/>
            </a:solidFill>
            <a:ln w="9525">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0" name="文本框 99"/>
            <p:cNvSpPr txBox="1"/>
            <p:nvPr/>
          </p:nvSpPr>
          <p:spPr>
            <a:xfrm>
              <a:off x="1416" y="2815"/>
              <a:ext cx="2403" cy="725"/>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scene3d>
                <a:camera prst="orthographicFront"/>
                <a:lightRig rig="threePt" dir="t">
                  <a:rot lat="0" lon="0" rev="0"/>
                </a:lightRig>
              </a:scene3d>
              <a:sp3d contourW="12700"/>
            </a:bodyPr>
            <a:p>
              <a:pPr marR="0" algn="l" defTabSz="914400" fontAlgn="auto">
                <a:spcBef>
                  <a:spcPts val="0"/>
                </a:spcBef>
                <a:spcAft>
                  <a:spcPts val="0"/>
                </a:spcAft>
                <a:buClrTx/>
                <a:buSzTx/>
                <a:buFontTx/>
                <a:defRPr/>
              </a:pPr>
              <a:r>
                <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rPr>
                <a:t>小标题</a:t>
              </a:r>
              <a:endPar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endParaRPr>
            </a:p>
          </p:txBody>
        </p:sp>
        <p:sp>
          <p:nvSpPr>
            <p:cNvPr id="101" name="文本框 100"/>
            <p:cNvSpPr txBox="1"/>
            <p:nvPr/>
          </p:nvSpPr>
          <p:spPr>
            <a:xfrm>
              <a:off x="1416" y="3540"/>
              <a:ext cx="7820" cy="1151"/>
            </a:xfrm>
            <a:prstGeom prst="rect">
              <a:avLst/>
            </a:prstGeom>
            <a:noFill/>
          </p:spPr>
          <p:txBody>
            <a:bodyPr wrap="square" rtlCol="0" anchor="t">
              <a:spAutoFit/>
            </a:bodyPr>
            <a:p>
              <a:pPr algn="just">
                <a:lnSpc>
                  <a:spcPct val="130000"/>
                </a:lnSpc>
              </a:pP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这里输入简单的文字概述这里输入简单的文字概述这里输入简单的文字概述这里输入简单的文字概述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grpSp>
      <p:sp>
        <p:nvSpPr>
          <p:cNvPr id="106" name="文本框 105"/>
          <p:cNvSpPr txBox="1"/>
          <p:nvPr/>
        </p:nvSpPr>
        <p:spPr>
          <a:xfrm>
            <a:off x="1333500" y="3402330"/>
            <a:ext cx="2741930" cy="953135"/>
          </a:xfrm>
          <a:prstGeom prst="rect">
            <a:avLst/>
          </a:prstGeom>
          <a:noFill/>
        </p:spPr>
        <p:txBody>
          <a:bodyPr wrap="square" rtlCol="0" anchor="t">
            <a:spAutoFit/>
          </a:bodyPr>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800" noProof="0" dirty="0">
                <a:ln>
                  <a:noFill/>
                </a:ln>
                <a:solidFill>
                  <a:srgbClr val="D9B868"/>
                </a:solidFill>
                <a:effectLst/>
                <a:uLnTx/>
                <a:uFillTx/>
                <a:latin typeface="黑体" panose="02010609060101010101" pitchFamily="49" charset="-122"/>
                <a:ea typeface="黑体" panose="02010609060101010101" pitchFamily="49" charset="-122"/>
                <a:sym typeface="+mn-ea"/>
              </a:rPr>
              <a:t>添加关键字</a:t>
            </a:r>
            <a:endParaRPr lang="zh-CN" altLang="en-US" sz="2800" noProof="0" dirty="0">
              <a:ln>
                <a:noFill/>
              </a:ln>
              <a:solidFill>
                <a:srgbClr val="D9B868"/>
              </a:solidFill>
              <a:effectLst/>
              <a:uLnTx/>
              <a:uFillTx/>
              <a:latin typeface="黑体" panose="02010609060101010101" pitchFamily="49" charset="-122"/>
              <a:ea typeface="黑体" panose="02010609060101010101" pitchFamily="49" charset="-122"/>
              <a:sym typeface="+mn-ea"/>
            </a:endParaRPr>
          </a:p>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800" noProof="0" dirty="0">
                <a:ln>
                  <a:noFill/>
                </a:ln>
                <a:solidFill>
                  <a:srgbClr val="D9B868"/>
                </a:solidFill>
                <a:effectLst/>
                <a:uLnTx/>
                <a:uFillTx/>
                <a:latin typeface="黑体" panose="02010609060101010101" pitchFamily="49" charset="-122"/>
                <a:ea typeface="黑体" panose="02010609060101010101" pitchFamily="49" charset="-122"/>
                <a:sym typeface="+mn-ea"/>
              </a:rPr>
              <a:t>或替换图片</a:t>
            </a:r>
            <a:endParaRPr lang="zh-CN" altLang="en-US" sz="2800" noProof="0" dirty="0">
              <a:ln>
                <a:noFill/>
              </a:ln>
              <a:solidFill>
                <a:srgbClr val="D9B868"/>
              </a:solidFill>
              <a:effectLst/>
              <a:uLnTx/>
              <a:uFillTx/>
              <a:latin typeface="黑体" panose="02010609060101010101" pitchFamily="49" charset="-122"/>
              <a:ea typeface="黑体" panose="02010609060101010101" pitchFamily="49" charset="-122"/>
              <a:sym typeface="+mn-ea"/>
            </a:endParaRPr>
          </a:p>
        </p:txBody>
      </p:sp>
      <p:grpSp>
        <p:nvGrpSpPr>
          <p:cNvPr id="107" name="组合 106"/>
          <p:cNvGrpSpPr/>
          <p:nvPr/>
        </p:nvGrpSpPr>
        <p:grpSpPr>
          <a:xfrm flipH="1">
            <a:off x="10943590" y="0"/>
            <a:ext cx="1248410" cy="1341755"/>
            <a:chOff x="0" y="0"/>
            <a:chExt cx="8636" cy="9280"/>
          </a:xfrm>
        </p:grpSpPr>
        <p:sp>
          <p:nvSpPr>
            <p:cNvPr id="108" name="任意多边形 107"/>
            <p:cNvSpPr/>
            <p:nvPr/>
          </p:nvSpPr>
          <p:spPr>
            <a:xfrm flipH="1">
              <a:off x="0" y="0"/>
              <a:ext cx="8636" cy="928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8636" h="9280">
                  <a:moveTo>
                    <a:pt x="1224" y="0"/>
                  </a:moveTo>
                  <a:lnTo>
                    <a:pt x="8636" y="0"/>
                  </a:lnTo>
                  <a:lnTo>
                    <a:pt x="8636" y="8495"/>
                  </a:lnTo>
                  <a:lnTo>
                    <a:pt x="8593" y="8520"/>
                  </a:lnTo>
                  <a:cubicBezTo>
                    <a:pt x="7752" y="9003"/>
                    <a:pt x="6777" y="9280"/>
                    <a:pt x="5737" y="9280"/>
                  </a:cubicBezTo>
                  <a:cubicBezTo>
                    <a:pt x="2568" y="9280"/>
                    <a:pt x="0" y="6712"/>
                    <a:pt x="0" y="3542"/>
                  </a:cubicBezTo>
                  <a:cubicBezTo>
                    <a:pt x="0" y="2205"/>
                    <a:pt x="458" y="975"/>
                    <a:pt x="1224" y="0"/>
                  </a:cubicBez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109" name="任意多边形 108"/>
            <p:cNvSpPr/>
            <p:nvPr/>
          </p:nvSpPr>
          <p:spPr>
            <a:xfrm flipH="1">
              <a:off x="0" y="0"/>
              <a:ext cx="8072" cy="8717"/>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8072" h="8717">
                  <a:moveTo>
                    <a:pt x="1402" y="0"/>
                  </a:moveTo>
                  <a:lnTo>
                    <a:pt x="8072" y="0"/>
                  </a:lnTo>
                  <a:lnTo>
                    <a:pt x="8072" y="7830"/>
                  </a:lnTo>
                  <a:lnTo>
                    <a:pt x="8068" y="7833"/>
                  </a:lnTo>
                  <a:cubicBezTo>
                    <a:pt x="7242" y="8391"/>
                    <a:pt x="6247" y="8717"/>
                    <a:pt x="5175" y="8717"/>
                  </a:cubicBezTo>
                  <a:cubicBezTo>
                    <a:pt x="2316" y="8717"/>
                    <a:pt x="0" y="6401"/>
                    <a:pt x="0" y="3542"/>
                  </a:cubicBezTo>
                  <a:cubicBezTo>
                    <a:pt x="0" y="2180"/>
                    <a:pt x="526" y="941"/>
                    <a:pt x="1386" y="17"/>
                  </a:cubicBezTo>
                  <a:lnTo>
                    <a:pt x="140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nvGrpSpPr>
          <p:cNvPr id="110" name="组合 109"/>
          <p:cNvGrpSpPr/>
          <p:nvPr/>
        </p:nvGrpSpPr>
        <p:grpSpPr>
          <a:xfrm flipH="1">
            <a:off x="9078595" y="104140"/>
            <a:ext cx="307340" cy="307340"/>
            <a:chOff x="9013" y="1315"/>
            <a:chExt cx="8412" cy="8412"/>
          </a:xfrm>
        </p:grpSpPr>
        <p:sp>
          <p:nvSpPr>
            <p:cNvPr id="111" name="椭圆 110"/>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2" name="椭圆 111"/>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100">
        <p:strips/>
      </p:transition>
    </mc:Choice>
    <mc:Fallback>
      <p:transition>
        <p:strip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35" name="组合 34"/>
          <p:cNvGrpSpPr/>
          <p:nvPr/>
        </p:nvGrpSpPr>
        <p:grpSpPr>
          <a:xfrm>
            <a:off x="1108075" y="1397000"/>
            <a:ext cx="6765925" cy="3309620"/>
            <a:chOff x="13576" y="799"/>
            <a:chExt cx="4750" cy="4782"/>
          </a:xfrm>
        </p:grpSpPr>
        <p:sp>
          <p:nvSpPr>
            <p:cNvPr id="30" name="圆角矩形 29"/>
            <p:cNvSpPr/>
            <p:nvPr/>
          </p:nvSpPr>
          <p:spPr>
            <a:xfrm flipH="1">
              <a:off x="13576" y="830"/>
              <a:ext cx="4751" cy="4751"/>
            </a:xfrm>
            <a:prstGeom prst="roundRect">
              <a:avLst>
                <a:gd name="adj" fmla="val 5619"/>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4" name="圆角矩形 33"/>
            <p:cNvSpPr/>
            <p:nvPr/>
          </p:nvSpPr>
          <p:spPr>
            <a:xfrm flipH="1">
              <a:off x="13576" y="799"/>
              <a:ext cx="4751" cy="4782"/>
            </a:xfrm>
            <a:prstGeom prst="roundRect">
              <a:avLst>
                <a:gd name="adj" fmla="val 5619"/>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4" name="组合 13"/>
          <p:cNvGrpSpPr/>
          <p:nvPr/>
        </p:nvGrpSpPr>
        <p:grpSpPr>
          <a:xfrm rot="0" flipH="1">
            <a:off x="314325" y="265430"/>
            <a:ext cx="420370" cy="420370"/>
            <a:chOff x="9013" y="1315"/>
            <a:chExt cx="8412" cy="8412"/>
          </a:xfrm>
        </p:grpSpPr>
        <p:sp>
          <p:nvSpPr>
            <p:cNvPr id="15" name="椭圆 14"/>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椭圆 15"/>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5" name="组合 4"/>
          <p:cNvGrpSpPr/>
          <p:nvPr/>
        </p:nvGrpSpPr>
        <p:grpSpPr>
          <a:xfrm rot="0">
            <a:off x="587375" y="370205"/>
            <a:ext cx="548005" cy="547370"/>
            <a:chOff x="9013" y="1315"/>
            <a:chExt cx="8412" cy="8412"/>
          </a:xfrm>
        </p:grpSpPr>
        <p:sp>
          <p:nvSpPr>
            <p:cNvPr id="6" name="椭圆 5"/>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椭圆 12"/>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5141" name="文本框 2"/>
          <p:cNvSpPr txBox="1"/>
          <p:nvPr/>
        </p:nvSpPr>
        <p:spPr>
          <a:xfrm>
            <a:off x="714038" y="382785"/>
            <a:ext cx="2727431" cy="521970"/>
          </a:xfrm>
          <a:prstGeom prst="rect">
            <a:avLst/>
          </a:prstGeom>
          <a:noFill/>
          <a:ln w="9525">
            <a:noFill/>
          </a:ln>
          <a:effectLst>
            <a:outerShdw blurRad="63500" sx="102000" sy="102000" algn="ctr" rotWithShape="0">
              <a:prstClr val="black">
                <a:alpha val="40000"/>
              </a:prstClr>
            </a:outerShdw>
          </a:effectLst>
        </p:spPr>
        <p:txBody>
          <a:bodyPr wrap="square">
            <a:spAutoFit/>
          </a:bodyPr>
          <a:p>
            <a:pPr algn="l"/>
            <a:r>
              <a:rPr lang="zh-CN" altLang="en-US" sz="2800" b="1" dirty="0">
                <a:solidFill>
                  <a:srgbClr val="595959"/>
                </a:solidFill>
                <a:latin typeface="黑体" panose="02010609060101010101" pitchFamily="49" charset="-122"/>
                <a:ea typeface="黑体" panose="02010609060101010101" pitchFamily="49" charset="-122"/>
                <a:sym typeface="宋体" panose="02010600030101010101" pitchFamily="2" charset="-122"/>
              </a:rPr>
              <a:t>预期目标</a:t>
            </a:r>
            <a:endParaRPr lang="zh-CN" altLang="en-US" sz="2800" b="1" dirty="0">
              <a:solidFill>
                <a:srgbClr val="595959"/>
              </a:solidFill>
              <a:latin typeface="黑体" panose="02010609060101010101" pitchFamily="49" charset="-122"/>
              <a:ea typeface="黑体" panose="02010609060101010101" pitchFamily="49" charset="-122"/>
              <a:sym typeface="宋体" panose="02010600030101010101" pitchFamily="2" charset="-122"/>
            </a:endParaRPr>
          </a:p>
        </p:txBody>
      </p:sp>
      <p:sp>
        <p:nvSpPr>
          <p:cNvPr id="92" name="文本框 91"/>
          <p:cNvSpPr txBox="1"/>
          <p:nvPr/>
        </p:nvSpPr>
        <p:spPr>
          <a:xfrm>
            <a:off x="1684655" y="5246370"/>
            <a:ext cx="3120390" cy="460375"/>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scene3d>
              <a:camera prst="orthographicFront"/>
              <a:lightRig rig="threePt" dir="t">
                <a:rot lat="0" lon="0" rev="0"/>
              </a:lightRig>
            </a:scene3d>
            <a:sp3d contourW="12700"/>
          </a:bodyPr>
          <a:p>
            <a:pPr marR="0" algn="l" defTabSz="914400" fontAlgn="auto">
              <a:spcBef>
                <a:spcPts val="0"/>
              </a:spcBef>
              <a:spcAft>
                <a:spcPts val="0"/>
              </a:spcAft>
              <a:buClrTx/>
              <a:buSzTx/>
              <a:buFontTx/>
              <a:defRPr/>
            </a:pPr>
            <a:r>
              <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rPr>
              <a:t>小标题</a:t>
            </a:r>
            <a:endPar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endParaRPr>
          </a:p>
        </p:txBody>
      </p:sp>
      <p:sp>
        <p:nvSpPr>
          <p:cNvPr id="93" name="文本框 92"/>
          <p:cNvSpPr txBox="1"/>
          <p:nvPr/>
        </p:nvSpPr>
        <p:spPr>
          <a:xfrm>
            <a:off x="1157605" y="5706745"/>
            <a:ext cx="10331450" cy="730885"/>
          </a:xfrm>
          <a:prstGeom prst="rect">
            <a:avLst/>
          </a:prstGeom>
          <a:noFill/>
        </p:spPr>
        <p:txBody>
          <a:bodyPr wrap="square" rtlCol="0" anchor="t">
            <a:spAutoFit/>
          </a:bodyPr>
          <a:p>
            <a:pPr algn="just">
              <a:lnSpc>
                <a:spcPct val="130000"/>
              </a:lnSpc>
            </a:pP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这里输入简单的文字概述这里输入简单的文字概述这里输入简单的文字概述这里输入简单的文字概述</a:t>
            </a: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这里输入简单的文字概述这里输入简单的文字概述这里输入简单的文字概述这里输入简单的文字概述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sp>
        <p:nvSpPr>
          <p:cNvPr id="125" name="Freeform 1525"/>
          <p:cNvSpPr/>
          <p:nvPr/>
        </p:nvSpPr>
        <p:spPr bwMode="auto">
          <a:xfrm>
            <a:off x="1259205" y="5246370"/>
            <a:ext cx="425450" cy="434975"/>
          </a:xfrm>
          <a:custGeom>
            <a:avLst/>
            <a:gdLst>
              <a:gd name="T0" fmla="*/ 101 w 166"/>
              <a:gd name="T1" fmla="*/ 57 h 170"/>
              <a:gd name="T2" fmla="*/ 105 w 166"/>
              <a:gd name="T3" fmla="*/ 57 h 170"/>
              <a:gd name="T4" fmla="*/ 110 w 166"/>
              <a:gd name="T5" fmla="*/ 52 h 170"/>
              <a:gd name="T6" fmla="*/ 100 w 166"/>
              <a:gd name="T7" fmla="*/ 47 h 170"/>
              <a:gd name="T8" fmla="*/ 94 w 166"/>
              <a:gd name="T9" fmla="*/ 47 h 170"/>
              <a:gd name="T10" fmla="*/ 83 w 166"/>
              <a:gd name="T11" fmla="*/ 33 h 170"/>
              <a:gd name="T12" fmla="*/ 88 w 166"/>
              <a:gd name="T13" fmla="*/ 33 h 170"/>
              <a:gd name="T14" fmla="*/ 93 w 166"/>
              <a:gd name="T15" fmla="*/ 29 h 170"/>
              <a:gd name="T16" fmla="*/ 86 w 166"/>
              <a:gd name="T17" fmla="*/ 23 h 170"/>
              <a:gd name="T18" fmla="*/ 76 w 166"/>
              <a:gd name="T19" fmla="*/ 23 h 170"/>
              <a:gd name="T20" fmla="*/ 54 w 166"/>
              <a:gd name="T21" fmla="*/ 0 h 170"/>
              <a:gd name="T22" fmla="*/ 50 w 166"/>
              <a:gd name="T23" fmla="*/ 2 h 170"/>
              <a:gd name="T24" fmla="*/ 47 w 166"/>
              <a:gd name="T25" fmla="*/ 5 h 170"/>
              <a:gd name="T26" fmla="*/ 52 w 166"/>
              <a:gd name="T27" fmla="*/ 15 h 170"/>
              <a:gd name="T28" fmla="*/ 68 w 166"/>
              <a:gd name="T29" fmla="*/ 46 h 170"/>
              <a:gd name="T30" fmla="*/ 78 w 166"/>
              <a:gd name="T31" fmla="*/ 73 h 170"/>
              <a:gd name="T32" fmla="*/ 69 w 166"/>
              <a:gd name="T33" fmla="*/ 76 h 170"/>
              <a:gd name="T34" fmla="*/ 27 w 166"/>
              <a:gd name="T35" fmla="*/ 79 h 170"/>
              <a:gd name="T36" fmla="*/ 19 w 166"/>
              <a:gd name="T37" fmla="*/ 69 h 170"/>
              <a:gd name="T38" fmla="*/ 11 w 166"/>
              <a:gd name="T39" fmla="*/ 60 h 170"/>
              <a:gd name="T40" fmla="*/ 4 w 166"/>
              <a:gd name="T41" fmla="*/ 58 h 170"/>
              <a:gd name="T42" fmla="*/ 0 w 166"/>
              <a:gd name="T43" fmla="*/ 59 h 170"/>
              <a:gd name="T44" fmla="*/ 8 w 166"/>
              <a:gd name="T45" fmla="*/ 85 h 170"/>
              <a:gd name="T46" fmla="*/ 0 w 166"/>
              <a:gd name="T47" fmla="*/ 111 h 170"/>
              <a:gd name="T48" fmla="*/ 4 w 166"/>
              <a:gd name="T49" fmla="*/ 112 h 170"/>
              <a:gd name="T50" fmla="*/ 11 w 166"/>
              <a:gd name="T51" fmla="*/ 111 h 170"/>
              <a:gd name="T52" fmla="*/ 19 w 166"/>
              <a:gd name="T53" fmla="*/ 101 h 170"/>
              <a:gd name="T54" fmla="*/ 27 w 166"/>
              <a:gd name="T55" fmla="*/ 91 h 170"/>
              <a:gd name="T56" fmla="*/ 56 w 166"/>
              <a:gd name="T57" fmla="*/ 94 h 170"/>
              <a:gd name="T58" fmla="*/ 75 w 166"/>
              <a:gd name="T59" fmla="*/ 95 h 170"/>
              <a:gd name="T60" fmla="*/ 78 w 166"/>
              <a:gd name="T61" fmla="*/ 97 h 170"/>
              <a:gd name="T62" fmla="*/ 68 w 166"/>
              <a:gd name="T63" fmla="*/ 124 h 170"/>
              <a:gd name="T64" fmla="*/ 52 w 166"/>
              <a:gd name="T65" fmla="*/ 155 h 170"/>
              <a:gd name="T66" fmla="*/ 47 w 166"/>
              <a:gd name="T67" fmla="*/ 165 h 170"/>
              <a:gd name="T68" fmla="*/ 50 w 166"/>
              <a:gd name="T69" fmla="*/ 168 h 170"/>
              <a:gd name="T70" fmla="*/ 54 w 166"/>
              <a:gd name="T71" fmla="*/ 170 h 170"/>
              <a:gd name="T72" fmla="*/ 76 w 166"/>
              <a:gd name="T73" fmla="*/ 147 h 170"/>
              <a:gd name="T74" fmla="*/ 86 w 166"/>
              <a:gd name="T75" fmla="*/ 147 h 170"/>
              <a:gd name="T76" fmla="*/ 93 w 166"/>
              <a:gd name="T77" fmla="*/ 142 h 170"/>
              <a:gd name="T78" fmla="*/ 88 w 166"/>
              <a:gd name="T79" fmla="*/ 137 h 170"/>
              <a:gd name="T80" fmla="*/ 83 w 166"/>
              <a:gd name="T81" fmla="*/ 137 h 170"/>
              <a:gd name="T82" fmla="*/ 94 w 166"/>
              <a:gd name="T83" fmla="*/ 123 h 170"/>
              <a:gd name="T84" fmla="*/ 100 w 166"/>
              <a:gd name="T85" fmla="*/ 123 h 170"/>
              <a:gd name="T86" fmla="*/ 110 w 166"/>
              <a:gd name="T87" fmla="*/ 118 h 170"/>
              <a:gd name="T88" fmla="*/ 105 w 166"/>
              <a:gd name="T89" fmla="*/ 113 h 170"/>
              <a:gd name="T90" fmla="*/ 101 w 166"/>
              <a:gd name="T91" fmla="*/ 113 h 170"/>
              <a:gd name="T92" fmla="*/ 117 w 166"/>
              <a:gd name="T93" fmla="*/ 94 h 170"/>
              <a:gd name="T94" fmla="*/ 139 w 166"/>
              <a:gd name="T95" fmla="*/ 94 h 170"/>
              <a:gd name="T96" fmla="*/ 166 w 166"/>
              <a:gd name="T97" fmla="*/ 85 h 170"/>
              <a:gd name="T98" fmla="*/ 155 w 166"/>
              <a:gd name="T99" fmla="*/ 79 h 170"/>
              <a:gd name="T100" fmla="*/ 139 w 166"/>
              <a:gd name="T101" fmla="*/ 76 h 170"/>
              <a:gd name="T102" fmla="*/ 117 w 166"/>
              <a:gd name="T103" fmla="*/ 76 h 170"/>
              <a:gd name="T104" fmla="*/ 101 w 166"/>
              <a:gd name="T105" fmla="*/ 57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6" h="170">
                <a:moveTo>
                  <a:pt x="101" y="57"/>
                </a:moveTo>
                <a:cubicBezTo>
                  <a:pt x="105" y="57"/>
                  <a:pt x="105" y="57"/>
                  <a:pt x="105" y="57"/>
                </a:cubicBezTo>
                <a:cubicBezTo>
                  <a:pt x="109" y="57"/>
                  <a:pt x="110" y="55"/>
                  <a:pt x="110" y="52"/>
                </a:cubicBezTo>
                <a:cubicBezTo>
                  <a:pt x="110" y="49"/>
                  <a:pt x="107" y="47"/>
                  <a:pt x="100" y="47"/>
                </a:cubicBezTo>
                <a:cubicBezTo>
                  <a:pt x="94" y="47"/>
                  <a:pt x="94" y="47"/>
                  <a:pt x="94" y="47"/>
                </a:cubicBezTo>
                <a:cubicBezTo>
                  <a:pt x="83" y="33"/>
                  <a:pt x="83" y="33"/>
                  <a:pt x="83" y="33"/>
                </a:cubicBezTo>
                <a:cubicBezTo>
                  <a:pt x="88" y="33"/>
                  <a:pt x="88" y="33"/>
                  <a:pt x="88" y="33"/>
                </a:cubicBezTo>
                <a:cubicBezTo>
                  <a:pt x="91" y="33"/>
                  <a:pt x="93" y="32"/>
                  <a:pt x="93" y="29"/>
                </a:cubicBezTo>
                <a:cubicBezTo>
                  <a:pt x="93" y="25"/>
                  <a:pt x="91" y="23"/>
                  <a:pt x="86" y="23"/>
                </a:cubicBezTo>
                <a:cubicBezTo>
                  <a:pt x="76" y="23"/>
                  <a:pt x="76" y="23"/>
                  <a:pt x="76" y="23"/>
                </a:cubicBezTo>
                <a:cubicBezTo>
                  <a:pt x="64" y="8"/>
                  <a:pt x="57" y="0"/>
                  <a:pt x="54" y="0"/>
                </a:cubicBezTo>
                <a:cubicBezTo>
                  <a:pt x="53" y="0"/>
                  <a:pt x="51" y="1"/>
                  <a:pt x="50" y="2"/>
                </a:cubicBezTo>
                <a:cubicBezTo>
                  <a:pt x="48" y="3"/>
                  <a:pt x="47" y="4"/>
                  <a:pt x="47" y="5"/>
                </a:cubicBezTo>
                <a:cubicBezTo>
                  <a:pt x="47" y="7"/>
                  <a:pt x="49" y="10"/>
                  <a:pt x="52" y="15"/>
                </a:cubicBezTo>
                <a:cubicBezTo>
                  <a:pt x="56" y="21"/>
                  <a:pt x="61" y="31"/>
                  <a:pt x="68" y="46"/>
                </a:cubicBezTo>
                <a:cubicBezTo>
                  <a:pt x="74" y="61"/>
                  <a:pt x="78" y="70"/>
                  <a:pt x="78" y="73"/>
                </a:cubicBezTo>
                <a:cubicBezTo>
                  <a:pt x="78" y="75"/>
                  <a:pt x="75" y="76"/>
                  <a:pt x="69" y="76"/>
                </a:cubicBezTo>
                <a:cubicBezTo>
                  <a:pt x="49" y="76"/>
                  <a:pt x="35" y="77"/>
                  <a:pt x="27" y="79"/>
                </a:cubicBezTo>
                <a:cubicBezTo>
                  <a:pt x="26" y="78"/>
                  <a:pt x="23" y="75"/>
                  <a:pt x="19" y="69"/>
                </a:cubicBezTo>
                <a:cubicBezTo>
                  <a:pt x="15" y="64"/>
                  <a:pt x="13" y="61"/>
                  <a:pt x="11" y="60"/>
                </a:cubicBezTo>
                <a:cubicBezTo>
                  <a:pt x="10" y="59"/>
                  <a:pt x="7" y="58"/>
                  <a:pt x="4" y="58"/>
                </a:cubicBezTo>
                <a:cubicBezTo>
                  <a:pt x="2" y="58"/>
                  <a:pt x="0" y="58"/>
                  <a:pt x="0" y="59"/>
                </a:cubicBezTo>
                <a:cubicBezTo>
                  <a:pt x="0" y="61"/>
                  <a:pt x="2" y="70"/>
                  <a:pt x="8" y="85"/>
                </a:cubicBezTo>
                <a:cubicBezTo>
                  <a:pt x="2" y="99"/>
                  <a:pt x="0" y="107"/>
                  <a:pt x="0" y="111"/>
                </a:cubicBezTo>
                <a:cubicBezTo>
                  <a:pt x="0" y="112"/>
                  <a:pt x="2" y="112"/>
                  <a:pt x="4" y="112"/>
                </a:cubicBezTo>
                <a:cubicBezTo>
                  <a:pt x="7" y="112"/>
                  <a:pt x="10" y="112"/>
                  <a:pt x="11" y="111"/>
                </a:cubicBezTo>
                <a:cubicBezTo>
                  <a:pt x="13" y="110"/>
                  <a:pt x="15" y="106"/>
                  <a:pt x="19" y="101"/>
                </a:cubicBezTo>
                <a:cubicBezTo>
                  <a:pt x="23" y="95"/>
                  <a:pt x="26" y="92"/>
                  <a:pt x="27" y="91"/>
                </a:cubicBezTo>
                <a:cubicBezTo>
                  <a:pt x="35" y="93"/>
                  <a:pt x="45" y="94"/>
                  <a:pt x="56" y="94"/>
                </a:cubicBezTo>
                <a:cubicBezTo>
                  <a:pt x="67" y="94"/>
                  <a:pt x="74" y="94"/>
                  <a:pt x="75" y="95"/>
                </a:cubicBezTo>
                <a:cubicBezTo>
                  <a:pt x="77" y="95"/>
                  <a:pt x="78" y="96"/>
                  <a:pt x="78" y="97"/>
                </a:cubicBezTo>
                <a:cubicBezTo>
                  <a:pt x="78" y="100"/>
                  <a:pt x="74" y="109"/>
                  <a:pt x="68" y="124"/>
                </a:cubicBezTo>
                <a:cubicBezTo>
                  <a:pt x="61" y="139"/>
                  <a:pt x="56" y="149"/>
                  <a:pt x="52" y="155"/>
                </a:cubicBezTo>
                <a:cubicBezTo>
                  <a:pt x="49" y="160"/>
                  <a:pt x="47" y="163"/>
                  <a:pt x="47" y="165"/>
                </a:cubicBezTo>
                <a:cubicBezTo>
                  <a:pt x="47" y="166"/>
                  <a:pt x="48" y="167"/>
                  <a:pt x="50" y="168"/>
                </a:cubicBezTo>
                <a:cubicBezTo>
                  <a:pt x="51" y="170"/>
                  <a:pt x="53" y="170"/>
                  <a:pt x="54" y="170"/>
                </a:cubicBezTo>
                <a:cubicBezTo>
                  <a:pt x="57" y="170"/>
                  <a:pt x="64" y="162"/>
                  <a:pt x="76" y="147"/>
                </a:cubicBezTo>
                <a:cubicBezTo>
                  <a:pt x="86" y="147"/>
                  <a:pt x="86" y="147"/>
                  <a:pt x="86" y="147"/>
                </a:cubicBezTo>
                <a:cubicBezTo>
                  <a:pt x="91" y="147"/>
                  <a:pt x="93" y="145"/>
                  <a:pt x="93" y="142"/>
                </a:cubicBezTo>
                <a:cubicBezTo>
                  <a:pt x="93" y="138"/>
                  <a:pt x="91" y="137"/>
                  <a:pt x="88" y="137"/>
                </a:cubicBezTo>
                <a:cubicBezTo>
                  <a:pt x="83" y="137"/>
                  <a:pt x="83" y="137"/>
                  <a:pt x="83" y="137"/>
                </a:cubicBezTo>
                <a:cubicBezTo>
                  <a:pt x="94" y="123"/>
                  <a:pt x="94" y="123"/>
                  <a:pt x="94" y="123"/>
                </a:cubicBezTo>
                <a:cubicBezTo>
                  <a:pt x="100" y="123"/>
                  <a:pt x="100" y="123"/>
                  <a:pt x="100" y="123"/>
                </a:cubicBezTo>
                <a:cubicBezTo>
                  <a:pt x="107" y="123"/>
                  <a:pt x="110" y="121"/>
                  <a:pt x="110" y="118"/>
                </a:cubicBezTo>
                <a:cubicBezTo>
                  <a:pt x="110" y="115"/>
                  <a:pt x="109" y="113"/>
                  <a:pt x="105" y="113"/>
                </a:cubicBezTo>
                <a:cubicBezTo>
                  <a:pt x="101" y="113"/>
                  <a:pt x="101" y="113"/>
                  <a:pt x="101" y="113"/>
                </a:cubicBezTo>
                <a:cubicBezTo>
                  <a:pt x="117" y="94"/>
                  <a:pt x="117" y="94"/>
                  <a:pt x="117" y="94"/>
                </a:cubicBezTo>
                <a:cubicBezTo>
                  <a:pt x="139" y="94"/>
                  <a:pt x="139" y="94"/>
                  <a:pt x="139" y="94"/>
                </a:cubicBezTo>
                <a:cubicBezTo>
                  <a:pt x="157" y="94"/>
                  <a:pt x="166" y="91"/>
                  <a:pt x="166" y="85"/>
                </a:cubicBezTo>
                <a:cubicBezTo>
                  <a:pt x="166" y="82"/>
                  <a:pt x="163" y="80"/>
                  <a:pt x="155" y="79"/>
                </a:cubicBezTo>
                <a:cubicBezTo>
                  <a:pt x="148" y="77"/>
                  <a:pt x="142" y="76"/>
                  <a:pt x="139" y="76"/>
                </a:cubicBezTo>
                <a:cubicBezTo>
                  <a:pt x="117" y="76"/>
                  <a:pt x="117" y="76"/>
                  <a:pt x="117" y="76"/>
                </a:cubicBezTo>
                <a:lnTo>
                  <a:pt x="101" y="57"/>
                </a:lnTo>
                <a:close/>
              </a:path>
            </a:pathLst>
          </a:custGeom>
          <a:solidFill>
            <a:srgbClr val="C0CDC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cxnSp>
        <p:nvCxnSpPr>
          <p:cNvPr id="91" name="直接连接符 90"/>
          <p:cNvCxnSpPr/>
          <p:nvPr/>
        </p:nvCxnSpPr>
        <p:spPr>
          <a:xfrm flipV="1">
            <a:off x="1060450" y="5041900"/>
            <a:ext cx="10429240" cy="20955"/>
          </a:xfrm>
          <a:prstGeom prst="line">
            <a:avLst/>
          </a:prstGeom>
          <a:ln w="9525">
            <a:solidFill>
              <a:srgbClr val="A7B3A7"/>
            </a:solidFill>
            <a:prstDash val="sysDash"/>
          </a:ln>
        </p:spPr>
        <p:style>
          <a:lnRef idx="2">
            <a:schemeClr val="accent1"/>
          </a:lnRef>
          <a:fillRef idx="0">
            <a:schemeClr val="accent1"/>
          </a:fillRef>
          <a:effectRef idx="1">
            <a:schemeClr val="accent1"/>
          </a:effectRef>
          <a:fontRef idx="minor">
            <a:schemeClr val="tx1"/>
          </a:fontRef>
        </p:style>
      </p:cxnSp>
      <p:grpSp>
        <p:nvGrpSpPr>
          <p:cNvPr id="36" name="组合 35"/>
          <p:cNvGrpSpPr/>
          <p:nvPr/>
        </p:nvGrpSpPr>
        <p:grpSpPr>
          <a:xfrm>
            <a:off x="8397842" y="1715117"/>
            <a:ext cx="2808605" cy="2931178"/>
            <a:chOff x="2694" y="1698"/>
            <a:chExt cx="4667" cy="5835"/>
          </a:xfrm>
        </p:grpSpPr>
        <p:sp>
          <p:nvSpPr>
            <p:cNvPr id="41" name="矩形 40"/>
            <p:cNvSpPr/>
            <p:nvPr/>
          </p:nvSpPr>
          <p:spPr>
            <a:xfrm flipH="1">
              <a:off x="2843" y="3565"/>
              <a:ext cx="761" cy="3969"/>
            </a:xfrm>
            <a:prstGeom prst="rect">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7" name="矩形 36"/>
            <p:cNvSpPr/>
            <p:nvPr/>
          </p:nvSpPr>
          <p:spPr>
            <a:xfrm flipH="1">
              <a:off x="6449" y="4698"/>
              <a:ext cx="761" cy="2835"/>
            </a:xfrm>
            <a:prstGeom prst="rect">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8" name="矩形 37"/>
            <p:cNvSpPr/>
            <p:nvPr/>
          </p:nvSpPr>
          <p:spPr>
            <a:xfrm flipH="1">
              <a:off x="5247" y="2431"/>
              <a:ext cx="761" cy="5102"/>
            </a:xfrm>
            <a:prstGeom prst="rect">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9" name="矩形 38"/>
            <p:cNvSpPr/>
            <p:nvPr/>
          </p:nvSpPr>
          <p:spPr>
            <a:xfrm flipH="1">
              <a:off x="4045" y="2998"/>
              <a:ext cx="761" cy="4535"/>
            </a:xfrm>
            <a:prstGeom prst="rect">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0" name="文本框 2"/>
            <p:cNvSpPr txBox="1"/>
            <p:nvPr/>
          </p:nvSpPr>
          <p:spPr>
            <a:xfrm>
              <a:off x="2694" y="2832"/>
              <a:ext cx="1061" cy="733"/>
            </a:xfrm>
            <a:prstGeom prst="rect">
              <a:avLst/>
            </a:prstGeom>
            <a:noFill/>
            <a:ln w="9525">
              <a:noFill/>
            </a:ln>
          </p:spPr>
          <p:txBody>
            <a:bodyPr wrap="square">
              <a:spAutoFit/>
            </a:bodyPr>
            <a:p>
              <a:pPr algn="ctr"/>
              <a:r>
                <a:rPr lang="en-US" altLang="zh-CN"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rPr>
                <a:t>70%</a:t>
              </a:r>
              <a:endParaRPr lang="en-US" altLang="zh-CN"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endParaRPr>
            </a:p>
          </p:txBody>
        </p:sp>
        <p:sp>
          <p:nvSpPr>
            <p:cNvPr id="42" name="文本框 2"/>
            <p:cNvSpPr txBox="1"/>
            <p:nvPr/>
          </p:nvSpPr>
          <p:spPr>
            <a:xfrm>
              <a:off x="3896" y="2278"/>
              <a:ext cx="1061" cy="733"/>
            </a:xfrm>
            <a:prstGeom prst="rect">
              <a:avLst/>
            </a:prstGeom>
            <a:noFill/>
            <a:ln w="9525">
              <a:noFill/>
            </a:ln>
          </p:spPr>
          <p:txBody>
            <a:bodyPr wrap="square">
              <a:spAutoFit/>
            </a:bodyPr>
            <a:p>
              <a:pPr algn="ctr"/>
              <a:r>
                <a:rPr lang="en-US" altLang="zh-CN"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rPr>
                <a:t>80%</a:t>
              </a:r>
              <a:endParaRPr lang="en-US" altLang="zh-CN"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endParaRPr>
            </a:p>
          </p:txBody>
        </p:sp>
        <p:sp>
          <p:nvSpPr>
            <p:cNvPr id="43" name="文本框 2"/>
            <p:cNvSpPr txBox="1"/>
            <p:nvPr/>
          </p:nvSpPr>
          <p:spPr>
            <a:xfrm>
              <a:off x="5098" y="1698"/>
              <a:ext cx="1061" cy="733"/>
            </a:xfrm>
            <a:prstGeom prst="rect">
              <a:avLst/>
            </a:prstGeom>
            <a:noFill/>
            <a:ln w="9525">
              <a:noFill/>
            </a:ln>
          </p:spPr>
          <p:txBody>
            <a:bodyPr wrap="square">
              <a:spAutoFit/>
            </a:bodyPr>
            <a:p>
              <a:pPr algn="ctr"/>
              <a:r>
                <a:rPr lang="en-US" altLang="zh-CN"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rPr>
                <a:t>90%</a:t>
              </a:r>
              <a:endParaRPr lang="en-US" altLang="zh-CN"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endParaRPr>
            </a:p>
          </p:txBody>
        </p:sp>
        <p:sp>
          <p:nvSpPr>
            <p:cNvPr id="44" name="文本框 2"/>
            <p:cNvSpPr txBox="1"/>
            <p:nvPr/>
          </p:nvSpPr>
          <p:spPr>
            <a:xfrm>
              <a:off x="6300" y="3965"/>
              <a:ext cx="1061" cy="733"/>
            </a:xfrm>
            <a:prstGeom prst="rect">
              <a:avLst/>
            </a:prstGeom>
            <a:noFill/>
            <a:ln w="9525">
              <a:noFill/>
            </a:ln>
          </p:spPr>
          <p:txBody>
            <a:bodyPr wrap="square">
              <a:spAutoFit/>
            </a:bodyPr>
            <a:p>
              <a:pPr algn="ctr"/>
              <a:r>
                <a:rPr lang="en-US" altLang="zh-CN"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rPr>
                <a:t>50%</a:t>
              </a:r>
              <a:endParaRPr lang="en-US" altLang="zh-CN"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endParaRPr>
            </a:p>
          </p:txBody>
        </p:sp>
      </p:grpSp>
      <p:sp>
        <p:nvSpPr>
          <p:cNvPr id="2" name="任意多边形 1"/>
          <p:cNvSpPr/>
          <p:nvPr/>
        </p:nvSpPr>
        <p:spPr>
          <a:xfrm>
            <a:off x="2006600" y="2374900"/>
            <a:ext cx="5126990" cy="1542415"/>
          </a:xfrm>
          <a:custGeom>
            <a:avLst/>
            <a:gdLst>
              <a:gd name="connisteX0" fmla="*/ 0 w 5126990"/>
              <a:gd name="connsiteY0" fmla="*/ 1109980 h 1542415"/>
              <a:gd name="connisteX1" fmla="*/ 821055 w 5126990"/>
              <a:gd name="connsiteY1" fmla="*/ 1542415 h 1542415"/>
              <a:gd name="connisteX2" fmla="*/ 1897380 w 5126990"/>
              <a:gd name="connsiteY2" fmla="*/ 776605 h 1542415"/>
              <a:gd name="connisteX3" fmla="*/ 3406775 w 5126990"/>
              <a:gd name="connsiteY3" fmla="*/ 1087755 h 1542415"/>
              <a:gd name="connisteX4" fmla="*/ 5126990 w 5126990"/>
              <a:gd name="connsiteY4" fmla="*/ 0 h 1542415"/>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5126990" h="1542415">
                <a:moveTo>
                  <a:pt x="0" y="1109980"/>
                </a:moveTo>
                <a:lnTo>
                  <a:pt x="821055" y="1542415"/>
                </a:lnTo>
                <a:lnTo>
                  <a:pt x="1897380" y="776605"/>
                </a:lnTo>
                <a:lnTo>
                  <a:pt x="3406775" y="1087755"/>
                </a:lnTo>
                <a:lnTo>
                  <a:pt x="5126990" y="0"/>
                </a:lnTo>
              </a:path>
            </a:pathLst>
          </a:custGeom>
          <a:noFill/>
          <a:ln>
            <a:solidFill>
              <a:srgbClr val="6486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L 形 2"/>
          <p:cNvSpPr/>
          <p:nvPr/>
        </p:nvSpPr>
        <p:spPr>
          <a:xfrm>
            <a:off x="1684655" y="2083435"/>
            <a:ext cx="5811520" cy="2310765"/>
          </a:xfrm>
          <a:prstGeom prst="corner">
            <a:avLst>
              <a:gd name="adj1" fmla="val 0"/>
              <a:gd name="adj2" fmla="val 0"/>
            </a:avLst>
          </a:prstGeom>
          <a:ln>
            <a:solidFill>
              <a:srgbClr val="A7B3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文本框 3"/>
          <p:cNvSpPr txBox="1"/>
          <p:nvPr/>
        </p:nvSpPr>
        <p:spPr>
          <a:xfrm>
            <a:off x="3030220" y="1914525"/>
            <a:ext cx="3120390" cy="460375"/>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scene3d>
              <a:camera prst="orthographicFront"/>
              <a:lightRig rig="threePt" dir="t">
                <a:rot lat="0" lon="0" rev="0"/>
              </a:lightRig>
            </a:scene3d>
            <a:sp3d contourW="12700"/>
          </a:bodyPr>
          <a:p>
            <a:pPr marR="0" algn="ctr" defTabSz="914400" fontAlgn="auto">
              <a:spcBef>
                <a:spcPts val="0"/>
              </a:spcBef>
              <a:spcAft>
                <a:spcPts val="0"/>
              </a:spcAft>
              <a:buClrTx/>
              <a:buSzTx/>
              <a:buFontTx/>
              <a:defRPr/>
            </a:pPr>
            <a:r>
              <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rPr>
              <a:t>小标题</a:t>
            </a:r>
            <a:endPar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endParaRPr>
          </a:p>
        </p:txBody>
      </p:sp>
    </p:spTree>
  </p:cSld>
  <p:clrMapOvr>
    <a:masterClrMapping/>
  </p:clrMapOvr>
  <mc:AlternateContent xmlns:mc="http://schemas.openxmlformats.org/markup-compatibility/2006">
    <mc:Choice xmlns:p14="http://schemas.microsoft.com/office/powerpoint/2010/main" Requires="p14">
      <p:transition p14:dur="100">
        <p:strips/>
      </p:transition>
    </mc:Choice>
    <mc:Fallback>
      <p:transition>
        <p:strip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grpSp>
        <p:nvGrpSpPr>
          <p:cNvPr id="37" name="组合 36"/>
          <p:cNvGrpSpPr/>
          <p:nvPr/>
        </p:nvGrpSpPr>
        <p:grpSpPr>
          <a:xfrm flipH="1">
            <a:off x="1976120" y="5335905"/>
            <a:ext cx="414020" cy="414020"/>
            <a:chOff x="9013" y="1315"/>
            <a:chExt cx="8412" cy="8412"/>
          </a:xfrm>
        </p:grpSpPr>
        <p:sp>
          <p:nvSpPr>
            <p:cNvPr id="38" name="椭圆 37"/>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9" name="椭圆 38"/>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4" name="组合 13"/>
          <p:cNvGrpSpPr/>
          <p:nvPr/>
        </p:nvGrpSpPr>
        <p:grpSpPr>
          <a:xfrm flipH="1">
            <a:off x="6494780" y="1991995"/>
            <a:ext cx="3548380" cy="3548380"/>
            <a:chOff x="9013" y="1315"/>
            <a:chExt cx="8412" cy="8412"/>
          </a:xfrm>
        </p:grpSpPr>
        <p:sp>
          <p:nvSpPr>
            <p:cNvPr id="15" name="椭圆 14"/>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椭圆 15"/>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3" name="任意多边形 2"/>
          <p:cNvSpPr/>
          <p:nvPr/>
        </p:nvSpPr>
        <p:spPr>
          <a:xfrm>
            <a:off x="8797925" y="2875280"/>
            <a:ext cx="3394075" cy="398272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345" h="6272">
                <a:moveTo>
                  <a:pt x="3642" y="0"/>
                </a:moveTo>
                <a:cubicBezTo>
                  <a:pt x="4254" y="0"/>
                  <a:pt x="4832" y="151"/>
                  <a:pt x="5338" y="419"/>
                </a:cubicBezTo>
                <a:lnTo>
                  <a:pt x="5345" y="422"/>
                </a:lnTo>
                <a:lnTo>
                  <a:pt x="5345" y="6272"/>
                </a:lnTo>
                <a:lnTo>
                  <a:pt x="1123" y="6272"/>
                </a:lnTo>
                <a:lnTo>
                  <a:pt x="1098" y="6247"/>
                </a:lnTo>
                <a:cubicBezTo>
                  <a:pt x="420" y="5586"/>
                  <a:pt x="0" y="4663"/>
                  <a:pt x="0" y="3642"/>
                </a:cubicBezTo>
                <a:cubicBezTo>
                  <a:pt x="0" y="1630"/>
                  <a:pt x="1630" y="0"/>
                  <a:pt x="3642" y="0"/>
                </a:cubicBez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4" name="任意多边形 3"/>
          <p:cNvSpPr/>
          <p:nvPr/>
        </p:nvSpPr>
        <p:spPr>
          <a:xfrm>
            <a:off x="9025255" y="3102610"/>
            <a:ext cx="3166745" cy="375539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987" h="5914">
                <a:moveTo>
                  <a:pt x="3285" y="0"/>
                </a:moveTo>
                <a:cubicBezTo>
                  <a:pt x="3894" y="0"/>
                  <a:pt x="4465" y="166"/>
                  <a:pt x="4954" y="455"/>
                </a:cubicBezTo>
                <a:lnTo>
                  <a:pt x="4987" y="475"/>
                </a:lnTo>
                <a:lnTo>
                  <a:pt x="4987" y="5914"/>
                </a:lnTo>
                <a:lnTo>
                  <a:pt x="1316" y="5914"/>
                </a:lnTo>
                <a:lnTo>
                  <a:pt x="1257" y="5868"/>
                </a:lnTo>
                <a:cubicBezTo>
                  <a:pt x="491" y="5267"/>
                  <a:pt x="0" y="4333"/>
                  <a:pt x="0" y="3285"/>
                </a:cubicBezTo>
                <a:cubicBezTo>
                  <a:pt x="0" y="1471"/>
                  <a:pt x="1471" y="0"/>
                  <a:pt x="3285" y="0"/>
                </a:cubicBez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20" name="任意多边形 19"/>
          <p:cNvSpPr/>
          <p:nvPr/>
        </p:nvSpPr>
        <p:spPr>
          <a:xfrm flipH="1">
            <a:off x="0" y="0"/>
            <a:ext cx="4881880" cy="481584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7688" h="7584">
                <a:moveTo>
                  <a:pt x="1000" y="0"/>
                </a:moveTo>
                <a:lnTo>
                  <a:pt x="7688" y="0"/>
                </a:lnTo>
                <a:lnTo>
                  <a:pt x="7688" y="6500"/>
                </a:lnTo>
                <a:lnTo>
                  <a:pt x="7672" y="6513"/>
                </a:lnTo>
                <a:cubicBezTo>
                  <a:pt x="6861" y="7182"/>
                  <a:pt x="5822" y="7584"/>
                  <a:pt x="4689" y="7584"/>
                </a:cubicBezTo>
                <a:cubicBezTo>
                  <a:pt x="2099" y="7584"/>
                  <a:pt x="0" y="5485"/>
                  <a:pt x="0" y="2895"/>
                </a:cubicBezTo>
                <a:cubicBezTo>
                  <a:pt x="0" y="1802"/>
                  <a:pt x="374" y="797"/>
                  <a:pt x="1000" y="0"/>
                </a:cubicBezTo>
                <a:lnTo>
                  <a:pt x="1000" y="0"/>
                </a:ln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21" name="任意多边形 20"/>
          <p:cNvSpPr/>
          <p:nvPr/>
        </p:nvSpPr>
        <p:spPr>
          <a:xfrm flipH="1">
            <a:off x="0" y="0"/>
            <a:ext cx="4589145" cy="452374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7227" h="7124">
                <a:moveTo>
                  <a:pt x="1146" y="0"/>
                </a:moveTo>
                <a:lnTo>
                  <a:pt x="7227" y="0"/>
                </a:lnTo>
                <a:lnTo>
                  <a:pt x="7227" y="5878"/>
                </a:lnTo>
                <a:lnTo>
                  <a:pt x="7219" y="5885"/>
                </a:lnTo>
                <a:cubicBezTo>
                  <a:pt x="6454" y="6651"/>
                  <a:pt x="5397" y="7124"/>
                  <a:pt x="4229" y="7124"/>
                </a:cubicBezTo>
                <a:cubicBezTo>
                  <a:pt x="1893" y="7124"/>
                  <a:pt x="0" y="5231"/>
                  <a:pt x="0" y="2895"/>
                </a:cubicBezTo>
                <a:cubicBezTo>
                  <a:pt x="0" y="1782"/>
                  <a:pt x="430" y="769"/>
                  <a:pt x="1133" y="14"/>
                </a:cubicBezTo>
                <a:lnTo>
                  <a:pt x="1146"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6" name="任意多边形 5"/>
          <p:cNvSpPr/>
          <p:nvPr/>
        </p:nvSpPr>
        <p:spPr>
          <a:xfrm flipH="1">
            <a:off x="3129280" y="0"/>
            <a:ext cx="3264535" cy="225742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141" h="3555">
                <a:moveTo>
                  <a:pt x="195" y="0"/>
                </a:moveTo>
                <a:lnTo>
                  <a:pt x="4946" y="0"/>
                </a:lnTo>
                <a:lnTo>
                  <a:pt x="4963" y="42"/>
                </a:lnTo>
                <a:cubicBezTo>
                  <a:pt x="5078" y="334"/>
                  <a:pt x="5141" y="652"/>
                  <a:pt x="5141" y="985"/>
                </a:cubicBezTo>
                <a:cubicBezTo>
                  <a:pt x="5141" y="2404"/>
                  <a:pt x="3990" y="3555"/>
                  <a:pt x="2571" y="3555"/>
                </a:cubicBezTo>
                <a:cubicBezTo>
                  <a:pt x="1151" y="3555"/>
                  <a:pt x="0" y="2404"/>
                  <a:pt x="0" y="985"/>
                </a:cubicBezTo>
                <a:cubicBezTo>
                  <a:pt x="0" y="652"/>
                  <a:pt x="63" y="334"/>
                  <a:pt x="178" y="42"/>
                </a:cubicBezTo>
                <a:lnTo>
                  <a:pt x="195" y="0"/>
                </a:ln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7" name="任意多边形 6"/>
          <p:cNvSpPr/>
          <p:nvPr/>
        </p:nvSpPr>
        <p:spPr>
          <a:xfrm flipH="1">
            <a:off x="3289300" y="0"/>
            <a:ext cx="2944495" cy="209740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637" h="3303">
                <a:moveTo>
                  <a:pt x="219" y="0"/>
                </a:moveTo>
                <a:lnTo>
                  <a:pt x="4418" y="0"/>
                </a:lnTo>
                <a:lnTo>
                  <a:pt x="4432" y="30"/>
                </a:lnTo>
                <a:cubicBezTo>
                  <a:pt x="4564" y="321"/>
                  <a:pt x="4637" y="644"/>
                  <a:pt x="4637" y="985"/>
                </a:cubicBezTo>
                <a:cubicBezTo>
                  <a:pt x="4637" y="2265"/>
                  <a:pt x="3599" y="3303"/>
                  <a:pt x="2319" y="3303"/>
                </a:cubicBezTo>
                <a:cubicBezTo>
                  <a:pt x="1038" y="3303"/>
                  <a:pt x="0" y="2265"/>
                  <a:pt x="0" y="985"/>
                </a:cubicBezTo>
                <a:cubicBezTo>
                  <a:pt x="0" y="644"/>
                  <a:pt x="73" y="321"/>
                  <a:pt x="205" y="30"/>
                </a:cubicBezTo>
                <a:lnTo>
                  <a:pt x="219"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9" name="任意多边形 8"/>
          <p:cNvSpPr/>
          <p:nvPr/>
        </p:nvSpPr>
        <p:spPr>
          <a:xfrm flipH="1">
            <a:off x="0" y="5489575"/>
            <a:ext cx="1459230" cy="136842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2298" h="2155">
                <a:moveTo>
                  <a:pt x="1856" y="0"/>
                </a:moveTo>
                <a:cubicBezTo>
                  <a:pt x="2000" y="0"/>
                  <a:pt x="2140" y="16"/>
                  <a:pt x="2275" y="48"/>
                </a:cubicBezTo>
                <a:lnTo>
                  <a:pt x="2298" y="53"/>
                </a:lnTo>
                <a:lnTo>
                  <a:pt x="2298" y="2155"/>
                </a:lnTo>
                <a:lnTo>
                  <a:pt x="24" y="2155"/>
                </a:lnTo>
                <a:lnTo>
                  <a:pt x="21" y="2138"/>
                </a:lnTo>
                <a:cubicBezTo>
                  <a:pt x="7" y="2046"/>
                  <a:pt x="0" y="1952"/>
                  <a:pt x="0" y="1856"/>
                </a:cubicBezTo>
                <a:cubicBezTo>
                  <a:pt x="0" y="831"/>
                  <a:pt x="831" y="0"/>
                  <a:pt x="1856" y="0"/>
                </a:cubicBez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10" name="任意多边形 9"/>
          <p:cNvSpPr/>
          <p:nvPr/>
        </p:nvSpPr>
        <p:spPr>
          <a:xfrm flipH="1">
            <a:off x="0" y="5605145"/>
            <a:ext cx="1343660" cy="125285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2116" h="1973">
                <a:moveTo>
                  <a:pt x="1674" y="0"/>
                </a:moveTo>
                <a:cubicBezTo>
                  <a:pt x="1818" y="0"/>
                  <a:pt x="1958" y="18"/>
                  <a:pt x="2092" y="53"/>
                </a:cubicBezTo>
                <a:lnTo>
                  <a:pt x="2116" y="59"/>
                </a:lnTo>
                <a:lnTo>
                  <a:pt x="2116" y="1973"/>
                </a:lnTo>
                <a:lnTo>
                  <a:pt x="27" y="1973"/>
                </a:lnTo>
                <a:lnTo>
                  <a:pt x="26" y="1970"/>
                </a:lnTo>
                <a:cubicBezTo>
                  <a:pt x="9" y="1874"/>
                  <a:pt x="0" y="1775"/>
                  <a:pt x="0" y="1674"/>
                </a:cubicBezTo>
                <a:cubicBezTo>
                  <a:pt x="0" y="749"/>
                  <a:pt x="749" y="0"/>
                  <a:pt x="1674" y="0"/>
                </a:cubicBez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nvGrpSpPr>
          <p:cNvPr id="359" name="组合 358"/>
          <p:cNvGrpSpPr/>
          <p:nvPr/>
        </p:nvGrpSpPr>
        <p:grpSpPr>
          <a:xfrm>
            <a:off x="9457055" y="0"/>
            <a:ext cx="2350770" cy="1101090"/>
            <a:chOff x="14893" y="0"/>
            <a:chExt cx="3702" cy="1734"/>
          </a:xfrm>
        </p:grpSpPr>
        <p:sp>
          <p:nvSpPr>
            <p:cNvPr id="12" name="任意多边形 11"/>
            <p:cNvSpPr/>
            <p:nvPr/>
          </p:nvSpPr>
          <p:spPr>
            <a:xfrm flipH="1">
              <a:off x="14893" y="0"/>
              <a:ext cx="3703" cy="173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703" h="1735">
                  <a:moveTo>
                    <a:pt x="0" y="0"/>
                  </a:moveTo>
                  <a:lnTo>
                    <a:pt x="3703" y="0"/>
                  </a:lnTo>
                  <a:lnTo>
                    <a:pt x="3702" y="22"/>
                  </a:lnTo>
                  <a:cubicBezTo>
                    <a:pt x="3629" y="980"/>
                    <a:pt x="2828" y="1735"/>
                    <a:pt x="1852" y="1735"/>
                  </a:cubicBezTo>
                  <a:cubicBezTo>
                    <a:pt x="875" y="1735"/>
                    <a:pt x="74" y="980"/>
                    <a:pt x="1" y="22"/>
                  </a:cubicBezTo>
                  <a:lnTo>
                    <a:pt x="0" y="0"/>
                  </a:ln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13" name="任意多边形 12"/>
            <p:cNvSpPr/>
            <p:nvPr/>
          </p:nvSpPr>
          <p:spPr>
            <a:xfrm flipH="1">
              <a:off x="15075" y="0"/>
              <a:ext cx="3338" cy="1553"/>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338" h="1553">
                  <a:moveTo>
                    <a:pt x="0" y="0"/>
                  </a:moveTo>
                  <a:lnTo>
                    <a:pt x="3338" y="0"/>
                  </a:lnTo>
                  <a:lnTo>
                    <a:pt x="3338" y="8"/>
                  </a:lnTo>
                  <a:cubicBezTo>
                    <a:pt x="3272" y="872"/>
                    <a:pt x="2550" y="1553"/>
                    <a:pt x="1669" y="1553"/>
                  </a:cubicBezTo>
                  <a:cubicBezTo>
                    <a:pt x="788" y="1553"/>
                    <a:pt x="66" y="872"/>
                    <a:pt x="1" y="8"/>
                  </a:cubicBezTo>
                  <a:lnTo>
                    <a:pt x="0"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nvGrpSpPr>
          <p:cNvPr id="357" name="组合 356"/>
          <p:cNvGrpSpPr/>
          <p:nvPr/>
        </p:nvGrpSpPr>
        <p:grpSpPr>
          <a:xfrm>
            <a:off x="4151630" y="6341745"/>
            <a:ext cx="1397000" cy="516255"/>
            <a:chOff x="6538" y="9987"/>
            <a:chExt cx="2200" cy="813"/>
          </a:xfrm>
        </p:grpSpPr>
        <p:sp>
          <p:nvSpPr>
            <p:cNvPr id="23" name="任意多边形 22"/>
            <p:cNvSpPr/>
            <p:nvPr/>
          </p:nvSpPr>
          <p:spPr>
            <a:xfrm flipH="1">
              <a:off x="6538" y="9987"/>
              <a:ext cx="2200" cy="813"/>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2200" h="813">
                  <a:moveTo>
                    <a:pt x="1100" y="0"/>
                  </a:moveTo>
                  <a:cubicBezTo>
                    <a:pt x="1616" y="0"/>
                    <a:pt x="2052" y="340"/>
                    <a:pt x="2198" y="808"/>
                  </a:cubicBezTo>
                  <a:lnTo>
                    <a:pt x="2200" y="813"/>
                  </a:lnTo>
                  <a:lnTo>
                    <a:pt x="0" y="813"/>
                  </a:lnTo>
                  <a:lnTo>
                    <a:pt x="1" y="808"/>
                  </a:lnTo>
                  <a:cubicBezTo>
                    <a:pt x="147" y="340"/>
                    <a:pt x="584" y="0"/>
                    <a:pt x="1100" y="0"/>
                  </a:cubicBez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24" name="任意多边形 23"/>
            <p:cNvSpPr/>
            <p:nvPr/>
          </p:nvSpPr>
          <p:spPr>
            <a:xfrm flipH="1">
              <a:off x="6657" y="10100"/>
              <a:ext cx="1962" cy="70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962" h="700">
                  <a:moveTo>
                    <a:pt x="981" y="0"/>
                  </a:moveTo>
                  <a:cubicBezTo>
                    <a:pt x="1428" y="0"/>
                    <a:pt x="1810" y="283"/>
                    <a:pt x="1955" y="680"/>
                  </a:cubicBezTo>
                  <a:lnTo>
                    <a:pt x="1962" y="700"/>
                  </a:lnTo>
                  <a:lnTo>
                    <a:pt x="0" y="700"/>
                  </a:lnTo>
                  <a:lnTo>
                    <a:pt x="7" y="680"/>
                  </a:lnTo>
                  <a:cubicBezTo>
                    <a:pt x="152" y="283"/>
                    <a:pt x="534" y="0"/>
                    <a:pt x="981" y="0"/>
                  </a:cubicBez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nvGrpSpPr>
          <p:cNvPr id="358" name="组合 357"/>
          <p:cNvGrpSpPr/>
          <p:nvPr/>
        </p:nvGrpSpPr>
        <p:grpSpPr>
          <a:xfrm>
            <a:off x="3625215" y="6632575"/>
            <a:ext cx="867410" cy="224790"/>
            <a:chOff x="5709" y="10445"/>
            <a:chExt cx="1366" cy="354"/>
          </a:xfrm>
        </p:grpSpPr>
        <p:sp>
          <p:nvSpPr>
            <p:cNvPr id="26" name="任意多边形 25"/>
            <p:cNvSpPr/>
            <p:nvPr/>
          </p:nvSpPr>
          <p:spPr>
            <a:xfrm flipH="1">
              <a:off x="5709" y="10445"/>
              <a:ext cx="1367" cy="35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367" h="355">
                  <a:moveTo>
                    <a:pt x="683" y="0"/>
                  </a:moveTo>
                  <a:cubicBezTo>
                    <a:pt x="964" y="0"/>
                    <a:pt x="1213" y="139"/>
                    <a:pt x="1364" y="352"/>
                  </a:cubicBezTo>
                  <a:lnTo>
                    <a:pt x="1367" y="355"/>
                  </a:lnTo>
                  <a:lnTo>
                    <a:pt x="0" y="355"/>
                  </a:lnTo>
                  <a:lnTo>
                    <a:pt x="2" y="352"/>
                  </a:lnTo>
                  <a:cubicBezTo>
                    <a:pt x="154" y="139"/>
                    <a:pt x="402" y="0"/>
                    <a:pt x="683" y="0"/>
                  </a:cubicBez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27" name="任意多边形 26"/>
            <p:cNvSpPr/>
            <p:nvPr/>
          </p:nvSpPr>
          <p:spPr>
            <a:xfrm flipH="1">
              <a:off x="5812" y="10527"/>
              <a:ext cx="1160" cy="273"/>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160" h="273">
                  <a:moveTo>
                    <a:pt x="580" y="0"/>
                  </a:moveTo>
                  <a:cubicBezTo>
                    <a:pt x="801" y="0"/>
                    <a:pt x="1000" y="95"/>
                    <a:pt x="1138" y="247"/>
                  </a:cubicBezTo>
                  <a:lnTo>
                    <a:pt x="1160" y="273"/>
                  </a:lnTo>
                  <a:lnTo>
                    <a:pt x="0" y="273"/>
                  </a:lnTo>
                  <a:lnTo>
                    <a:pt x="23" y="247"/>
                  </a:lnTo>
                  <a:cubicBezTo>
                    <a:pt x="161" y="95"/>
                    <a:pt x="359" y="0"/>
                    <a:pt x="580" y="0"/>
                  </a:cubicBez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nvGrpSpPr>
          <p:cNvPr id="28" name="组合 27"/>
          <p:cNvGrpSpPr/>
          <p:nvPr/>
        </p:nvGrpSpPr>
        <p:grpSpPr>
          <a:xfrm flipH="1">
            <a:off x="4384040" y="4301490"/>
            <a:ext cx="810895" cy="810895"/>
            <a:chOff x="9013" y="1315"/>
            <a:chExt cx="8412" cy="8412"/>
          </a:xfrm>
        </p:grpSpPr>
        <p:sp>
          <p:nvSpPr>
            <p:cNvPr id="29" name="椭圆 28"/>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0" name="椭圆 29"/>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1" name="组合 30"/>
          <p:cNvGrpSpPr/>
          <p:nvPr/>
        </p:nvGrpSpPr>
        <p:grpSpPr>
          <a:xfrm flipH="1">
            <a:off x="7955915" y="955675"/>
            <a:ext cx="334645" cy="334645"/>
            <a:chOff x="9013" y="1315"/>
            <a:chExt cx="8412" cy="8412"/>
          </a:xfrm>
        </p:grpSpPr>
        <p:sp>
          <p:nvSpPr>
            <p:cNvPr id="32" name="椭圆 31"/>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3" name="椭圆 32"/>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60" name="组合 359"/>
          <p:cNvGrpSpPr/>
          <p:nvPr/>
        </p:nvGrpSpPr>
        <p:grpSpPr>
          <a:xfrm>
            <a:off x="11591925" y="1374140"/>
            <a:ext cx="599440" cy="913130"/>
            <a:chOff x="18255" y="2164"/>
            <a:chExt cx="944" cy="1438"/>
          </a:xfrm>
        </p:grpSpPr>
        <p:sp>
          <p:nvSpPr>
            <p:cNvPr id="35" name="任意多边形 34"/>
            <p:cNvSpPr/>
            <p:nvPr/>
          </p:nvSpPr>
          <p:spPr>
            <a:xfrm flipH="1">
              <a:off x="18255" y="2164"/>
              <a:ext cx="945" cy="143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45" h="1438">
                  <a:moveTo>
                    <a:pt x="226" y="0"/>
                  </a:moveTo>
                  <a:cubicBezTo>
                    <a:pt x="623" y="0"/>
                    <a:pt x="945" y="322"/>
                    <a:pt x="945" y="719"/>
                  </a:cubicBezTo>
                  <a:cubicBezTo>
                    <a:pt x="945" y="1116"/>
                    <a:pt x="623" y="1438"/>
                    <a:pt x="226" y="1438"/>
                  </a:cubicBezTo>
                  <a:cubicBezTo>
                    <a:pt x="152" y="1438"/>
                    <a:pt x="80" y="1427"/>
                    <a:pt x="12" y="1406"/>
                  </a:cubicBezTo>
                  <a:lnTo>
                    <a:pt x="0" y="1402"/>
                  </a:lnTo>
                  <a:lnTo>
                    <a:pt x="0" y="36"/>
                  </a:lnTo>
                  <a:lnTo>
                    <a:pt x="12" y="32"/>
                  </a:lnTo>
                  <a:cubicBezTo>
                    <a:pt x="80" y="11"/>
                    <a:pt x="152" y="0"/>
                    <a:pt x="226" y="0"/>
                  </a:cubicBez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36" name="任意多边形 35"/>
            <p:cNvSpPr/>
            <p:nvPr/>
          </p:nvSpPr>
          <p:spPr>
            <a:xfrm flipH="1">
              <a:off x="18325" y="2235"/>
              <a:ext cx="875" cy="1297"/>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875" h="1297">
                  <a:moveTo>
                    <a:pt x="227" y="0"/>
                  </a:moveTo>
                  <a:cubicBezTo>
                    <a:pt x="585" y="0"/>
                    <a:pt x="875" y="290"/>
                    <a:pt x="875" y="649"/>
                  </a:cubicBezTo>
                  <a:cubicBezTo>
                    <a:pt x="875" y="1007"/>
                    <a:pt x="585" y="1297"/>
                    <a:pt x="227" y="1297"/>
                  </a:cubicBezTo>
                  <a:cubicBezTo>
                    <a:pt x="148" y="1297"/>
                    <a:pt x="73" y="1283"/>
                    <a:pt x="4" y="1258"/>
                  </a:cubicBezTo>
                  <a:lnTo>
                    <a:pt x="0" y="1256"/>
                  </a:lnTo>
                  <a:lnTo>
                    <a:pt x="0" y="41"/>
                  </a:lnTo>
                  <a:lnTo>
                    <a:pt x="4" y="39"/>
                  </a:lnTo>
                  <a:cubicBezTo>
                    <a:pt x="73" y="14"/>
                    <a:pt x="148" y="0"/>
                    <a:pt x="227" y="0"/>
                  </a:cubicBez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nvGrpSpPr>
          <p:cNvPr id="356" name="组合 355"/>
          <p:cNvGrpSpPr/>
          <p:nvPr/>
        </p:nvGrpSpPr>
        <p:grpSpPr>
          <a:xfrm flipH="1">
            <a:off x="2281555" y="2120265"/>
            <a:ext cx="7776210" cy="3052445"/>
            <a:chOff x="3538" y="2164"/>
            <a:chExt cx="15662" cy="7125"/>
          </a:xfrm>
        </p:grpSpPr>
        <p:sp>
          <p:nvSpPr>
            <p:cNvPr id="69" name="矩形 68"/>
            <p:cNvSpPr/>
            <p:nvPr/>
          </p:nvSpPr>
          <p:spPr>
            <a:xfrm>
              <a:off x="3538" y="2164"/>
              <a:ext cx="15662" cy="7125"/>
            </a:xfrm>
            <a:prstGeom prst="rect">
              <a:avLst/>
            </a:prstGeom>
            <a:solidFill>
              <a:srgbClr val="F9FBF8">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55" name="矩形 354"/>
            <p:cNvSpPr/>
            <p:nvPr/>
          </p:nvSpPr>
          <p:spPr>
            <a:xfrm>
              <a:off x="4206" y="2554"/>
              <a:ext cx="14620" cy="6348"/>
            </a:xfrm>
            <a:prstGeom prst="rect">
              <a:avLst/>
            </a:prstGeom>
            <a:solidFill>
              <a:schemeClr val="bg1">
                <a:alpha val="80000"/>
              </a:schemeClr>
            </a:solidFill>
            <a:ln>
              <a:noFill/>
            </a:ln>
            <a:effectLst>
              <a:outerShdw blurRad="177800" sx="101000" sy="101000" algn="ctr" rotWithShape="0">
                <a:srgbClr val="C2CDC3">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4103" name="文本框 9"/>
          <p:cNvSpPr txBox="1"/>
          <p:nvPr/>
        </p:nvSpPr>
        <p:spPr>
          <a:xfrm>
            <a:off x="4464050" y="2979420"/>
            <a:ext cx="3411220" cy="1322070"/>
          </a:xfrm>
          <a:prstGeom prst="rect">
            <a:avLst/>
          </a:prstGeom>
          <a:noFill/>
          <a:ln w="9525">
            <a:noFill/>
          </a:ln>
        </p:spPr>
        <p:txBody>
          <a:bodyPr wrap="square">
            <a:spAutoFit/>
          </a:bodyPr>
          <a:p>
            <a:pPr algn="dist"/>
            <a:r>
              <a:rPr lang="zh-CN" altLang="en-US" sz="8000" dirty="0">
                <a:solidFill>
                  <a:srgbClr val="4A4746"/>
                </a:solidFill>
                <a:effectLst/>
                <a:latin typeface="Source Han Sans Bold" panose="020B0800000000000000" pitchFamily="34" charset="-122"/>
                <a:ea typeface="Source Han Sans Bold" panose="020B0800000000000000" pitchFamily="34" charset="-122"/>
              </a:rPr>
              <a:t>谢谢</a:t>
            </a:r>
            <a:endParaRPr lang="zh-CN" altLang="en-US" sz="8000" dirty="0">
              <a:solidFill>
                <a:srgbClr val="4A4746"/>
              </a:solidFill>
              <a:effectLst/>
              <a:latin typeface="Source Han Sans Bold" panose="020B0800000000000000" pitchFamily="34" charset="-122"/>
              <a:ea typeface="Source Han Sans Bold" panose="020B0800000000000000" pitchFamily="34" charset="-122"/>
            </a:endParaRPr>
          </a:p>
        </p:txBody>
      </p:sp>
      <p:grpSp>
        <p:nvGrpSpPr>
          <p:cNvPr id="73" name="组合 72"/>
          <p:cNvGrpSpPr/>
          <p:nvPr/>
        </p:nvGrpSpPr>
        <p:grpSpPr>
          <a:xfrm rot="0">
            <a:off x="2190115" y="1997710"/>
            <a:ext cx="497840" cy="416560"/>
            <a:chOff x="795" y="1697"/>
            <a:chExt cx="895" cy="1440"/>
          </a:xfrm>
        </p:grpSpPr>
        <p:sp>
          <p:nvSpPr>
            <p:cNvPr id="74" name="平行四边形 73"/>
            <p:cNvSpPr/>
            <p:nvPr/>
          </p:nvSpPr>
          <p:spPr>
            <a:xfrm>
              <a:off x="795" y="1697"/>
              <a:ext cx="605" cy="1440"/>
            </a:xfrm>
            <a:prstGeom prst="parallelogram">
              <a:avLst>
                <a:gd name="adj" fmla="val 77297"/>
              </a:avLst>
            </a:prstGeom>
            <a:solidFill>
              <a:srgbClr val="D9B8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5" name="平行四边形 74"/>
            <p:cNvSpPr/>
            <p:nvPr/>
          </p:nvSpPr>
          <p:spPr>
            <a:xfrm>
              <a:off x="1086" y="1697"/>
              <a:ext cx="605" cy="1440"/>
            </a:xfrm>
            <a:prstGeom prst="parallelogram">
              <a:avLst>
                <a:gd name="adj" fmla="val 77297"/>
              </a:avLst>
            </a:prstGeom>
            <a:solidFill>
              <a:srgbClr val="D9B8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1" name="组合 10"/>
          <p:cNvGrpSpPr/>
          <p:nvPr/>
        </p:nvGrpSpPr>
        <p:grpSpPr>
          <a:xfrm rot="0">
            <a:off x="9707245" y="4772025"/>
            <a:ext cx="497840" cy="416560"/>
            <a:chOff x="795" y="1697"/>
            <a:chExt cx="895" cy="1440"/>
          </a:xfrm>
        </p:grpSpPr>
        <p:sp>
          <p:nvSpPr>
            <p:cNvPr id="17" name="平行四边形 16"/>
            <p:cNvSpPr/>
            <p:nvPr/>
          </p:nvSpPr>
          <p:spPr>
            <a:xfrm>
              <a:off x="795" y="1697"/>
              <a:ext cx="605" cy="1440"/>
            </a:xfrm>
            <a:prstGeom prst="parallelogram">
              <a:avLst>
                <a:gd name="adj" fmla="val 77297"/>
              </a:avLst>
            </a:prstGeom>
            <a:solidFill>
              <a:srgbClr val="D9B8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8" name="平行四边形 17"/>
            <p:cNvSpPr/>
            <p:nvPr/>
          </p:nvSpPr>
          <p:spPr>
            <a:xfrm>
              <a:off x="1086" y="1697"/>
              <a:ext cx="605" cy="1440"/>
            </a:xfrm>
            <a:prstGeom prst="parallelogram">
              <a:avLst>
                <a:gd name="adj" fmla="val 77297"/>
              </a:avLst>
            </a:prstGeom>
            <a:solidFill>
              <a:srgbClr val="D9B8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100">
        <p:strips/>
      </p:transition>
    </mc:Choice>
    <mc:Fallback>
      <p:transition>
        <p:strip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grpSp>
        <p:nvGrpSpPr>
          <p:cNvPr id="40" name="组合 39"/>
          <p:cNvGrpSpPr/>
          <p:nvPr/>
        </p:nvGrpSpPr>
        <p:grpSpPr>
          <a:xfrm flipH="1">
            <a:off x="6748780" y="462280"/>
            <a:ext cx="1105535" cy="1105535"/>
            <a:chOff x="9013" y="1315"/>
            <a:chExt cx="8412" cy="8412"/>
          </a:xfrm>
        </p:grpSpPr>
        <p:sp>
          <p:nvSpPr>
            <p:cNvPr id="41" name="椭圆 40"/>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椭圆 41"/>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37" name="组合 36"/>
          <p:cNvGrpSpPr/>
          <p:nvPr/>
        </p:nvGrpSpPr>
        <p:grpSpPr>
          <a:xfrm flipH="1" flipV="1">
            <a:off x="2665095" y="906145"/>
            <a:ext cx="414020" cy="414020"/>
            <a:chOff x="9013" y="1315"/>
            <a:chExt cx="8412" cy="8412"/>
          </a:xfrm>
        </p:grpSpPr>
        <p:sp>
          <p:nvSpPr>
            <p:cNvPr id="38" name="椭圆 37"/>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9" name="椭圆 38"/>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5" name="组合 24"/>
          <p:cNvGrpSpPr/>
          <p:nvPr/>
        </p:nvGrpSpPr>
        <p:grpSpPr>
          <a:xfrm flipV="1">
            <a:off x="16510" y="635"/>
            <a:ext cx="1459230" cy="1367790"/>
            <a:chOff x="0" y="8645"/>
            <a:chExt cx="2298" cy="2154"/>
          </a:xfrm>
        </p:grpSpPr>
        <p:sp>
          <p:nvSpPr>
            <p:cNvPr id="9" name="任意多边形 8"/>
            <p:cNvSpPr/>
            <p:nvPr/>
          </p:nvSpPr>
          <p:spPr>
            <a:xfrm flipH="1">
              <a:off x="0" y="8645"/>
              <a:ext cx="2298" cy="215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2298" h="2155">
                  <a:moveTo>
                    <a:pt x="1856" y="0"/>
                  </a:moveTo>
                  <a:cubicBezTo>
                    <a:pt x="2000" y="0"/>
                    <a:pt x="2140" y="16"/>
                    <a:pt x="2275" y="48"/>
                  </a:cubicBezTo>
                  <a:lnTo>
                    <a:pt x="2298" y="53"/>
                  </a:lnTo>
                  <a:lnTo>
                    <a:pt x="2298" y="2155"/>
                  </a:lnTo>
                  <a:lnTo>
                    <a:pt x="24" y="2155"/>
                  </a:lnTo>
                  <a:lnTo>
                    <a:pt x="21" y="2138"/>
                  </a:lnTo>
                  <a:cubicBezTo>
                    <a:pt x="7" y="2046"/>
                    <a:pt x="0" y="1952"/>
                    <a:pt x="0" y="1856"/>
                  </a:cubicBezTo>
                  <a:cubicBezTo>
                    <a:pt x="0" y="831"/>
                    <a:pt x="831" y="0"/>
                    <a:pt x="1856" y="0"/>
                  </a:cubicBez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10" name="任意多边形 9"/>
            <p:cNvSpPr/>
            <p:nvPr/>
          </p:nvSpPr>
          <p:spPr>
            <a:xfrm flipH="1">
              <a:off x="0" y="8827"/>
              <a:ext cx="2116" cy="1973"/>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2116" h="1973">
                  <a:moveTo>
                    <a:pt x="1674" y="0"/>
                  </a:moveTo>
                  <a:cubicBezTo>
                    <a:pt x="1818" y="0"/>
                    <a:pt x="1958" y="18"/>
                    <a:pt x="2092" y="53"/>
                  </a:cubicBezTo>
                  <a:lnTo>
                    <a:pt x="2116" y="59"/>
                  </a:lnTo>
                  <a:lnTo>
                    <a:pt x="2116" y="1973"/>
                  </a:lnTo>
                  <a:lnTo>
                    <a:pt x="27" y="1973"/>
                  </a:lnTo>
                  <a:lnTo>
                    <a:pt x="26" y="1970"/>
                  </a:lnTo>
                  <a:cubicBezTo>
                    <a:pt x="9" y="1874"/>
                    <a:pt x="0" y="1775"/>
                    <a:pt x="0" y="1674"/>
                  </a:cubicBezTo>
                  <a:cubicBezTo>
                    <a:pt x="0" y="749"/>
                    <a:pt x="749" y="0"/>
                    <a:pt x="1674" y="0"/>
                  </a:cubicBez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nvGrpSpPr>
          <p:cNvPr id="18" name="组合 17"/>
          <p:cNvGrpSpPr/>
          <p:nvPr/>
        </p:nvGrpSpPr>
        <p:grpSpPr>
          <a:xfrm flipV="1">
            <a:off x="4091305" y="0"/>
            <a:ext cx="1397000" cy="516255"/>
            <a:chOff x="6538" y="9987"/>
            <a:chExt cx="2200" cy="813"/>
          </a:xfrm>
        </p:grpSpPr>
        <p:sp>
          <p:nvSpPr>
            <p:cNvPr id="23" name="任意多边形 22"/>
            <p:cNvSpPr/>
            <p:nvPr/>
          </p:nvSpPr>
          <p:spPr>
            <a:xfrm flipH="1">
              <a:off x="6538" y="9987"/>
              <a:ext cx="2200" cy="813"/>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2200" h="813">
                  <a:moveTo>
                    <a:pt x="1100" y="0"/>
                  </a:moveTo>
                  <a:cubicBezTo>
                    <a:pt x="1616" y="0"/>
                    <a:pt x="2052" y="340"/>
                    <a:pt x="2198" y="808"/>
                  </a:cubicBezTo>
                  <a:lnTo>
                    <a:pt x="2200" y="813"/>
                  </a:lnTo>
                  <a:lnTo>
                    <a:pt x="0" y="813"/>
                  </a:lnTo>
                  <a:lnTo>
                    <a:pt x="1" y="808"/>
                  </a:lnTo>
                  <a:cubicBezTo>
                    <a:pt x="147" y="340"/>
                    <a:pt x="584" y="0"/>
                    <a:pt x="1100" y="0"/>
                  </a:cubicBez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24" name="任意多边形 23"/>
            <p:cNvSpPr/>
            <p:nvPr/>
          </p:nvSpPr>
          <p:spPr>
            <a:xfrm flipH="1">
              <a:off x="6657" y="10100"/>
              <a:ext cx="1962" cy="70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962" h="700">
                  <a:moveTo>
                    <a:pt x="981" y="0"/>
                  </a:moveTo>
                  <a:cubicBezTo>
                    <a:pt x="1428" y="0"/>
                    <a:pt x="1810" y="283"/>
                    <a:pt x="1955" y="680"/>
                  </a:cubicBezTo>
                  <a:lnTo>
                    <a:pt x="1962" y="700"/>
                  </a:lnTo>
                  <a:lnTo>
                    <a:pt x="0" y="700"/>
                  </a:lnTo>
                  <a:lnTo>
                    <a:pt x="7" y="680"/>
                  </a:lnTo>
                  <a:cubicBezTo>
                    <a:pt x="152" y="283"/>
                    <a:pt x="534" y="0"/>
                    <a:pt x="981" y="0"/>
                  </a:cubicBez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nvGrpSpPr>
          <p:cNvPr id="22" name="组合 21"/>
          <p:cNvGrpSpPr/>
          <p:nvPr/>
        </p:nvGrpSpPr>
        <p:grpSpPr>
          <a:xfrm flipV="1">
            <a:off x="3582035" y="635"/>
            <a:ext cx="867410" cy="224790"/>
            <a:chOff x="5709" y="10445"/>
            <a:chExt cx="1366" cy="354"/>
          </a:xfrm>
        </p:grpSpPr>
        <p:sp>
          <p:nvSpPr>
            <p:cNvPr id="26" name="任意多边形 25"/>
            <p:cNvSpPr/>
            <p:nvPr/>
          </p:nvSpPr>
          <p:spPr>
            <a:xfrm flipH="1">
              <a:off x="5709" y="10445"/>
              <a:ext cx="1367" cy="35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367" h="355">
                  <a:moveTo>
                    <a:pt x="683" y="0"/>
                  </a:moveTo>
                  <a:cubicBezTo>
                    <a:pt x="964" y="0"/>
                    <a:pt x="1213" y="139"/>
                    <a:pt x="1364" y="352"/>
                  </a:cubicBezTo>
                  <a:lnTo>
                    <a:pt x="1367" y="355"/>
                  </a:lnTo>
                  <a:lnTo>
                    <a:pt x="0" y="355"/>
                  </a:lnTo>
                  <a:lnTo>
                    <a:pt x="2" y="352"/>
                  </a:lnTo>
                  <a:cubicBezTo>
                    <a:pt x="154" y="139"/>
                    <a:pt x="402" y="0"/>
                    <a:pt x="683" y="0"/>
                  </a:cubicBez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27" name="任意多边形 26"/>
            <p:cNvSpPr/>
            <p:nvPr/>
          </p:nvSpPr>
          <p:spPr>
            <a:xfrm flipH="1">
              <a:off x="5812" y="10527"/>
              <a:ext cx="1160" cy="273"/>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160" h="273">
                  <a:moveTo>
                    <a:pt x="580" y="0"/>
                  </a:moveTo>
                  <a:cubicBezTo>
                    <a:pt x="801" y="0"/>
                    <a:pt x="1000" y="95"/>
                    <a:pt x="1138" y="247"/>
                  </a:cubicBezTo>
                  <a:lnTo>
                    <a:pt x="1160" y="273"/>
                  </a:lnTo>
                  <a:lnTo>
                    <a:pt x="0" y="273"/>
                  </a:lnTo>
                  <a:lnTo>
                    <a:pt x="23" y="247"/>
                  </a:lnTo>
                  <a:cubicBezTo>
                    <a:pt x="161" y="95"/>
                    <a:pt x="359" y="0"/>
                    <a:pt x="580" y="0"/>
                  </a:cubicBez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nvGrpSpPr>
          <p:cNvPr id="28" name="组合 27"/>
          <p:cNvGrpSpPr/>
          <p:nvPr/>
        </p:nvGrpSpPr>
        <p:grpSpPr>
          <a:xfrm flipH="1">
            <a:off x="9392285" y="348615"/>
            <a:ext cx="701675" cy="702310"/>
            <a:chOff x="9013" y="1315"/>
            <a:chExt cx="8412" cy="8412"/>
          </a:xfrm>
        </p:grpSpPr>
        <p:sp>
          <p:nvSpPr>
            <p:cNvPr id="29" name="椭圆 28"/>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0" name="椭圆 29"/>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51" name="组合 50"/>
          <p:cNvGrpSpPr/>
          <p:nvPr/>
        </p:nvGrpSpPr>
        <p:grpSpPr>
          <a:xfrm rot="0">
            <a:off x="1246505" y="3194050"/>
            <a:ext cx="4265295" cy="903605"/>
            <a:chOff x="1679" y="4474"/>
            <a:chExt cx="6717" cy="1423"/>
          </a:xfrm>
        </p:grpSpPr>
        <p:grpSp>
          <p:nvGrpSpPr>
            <p:cNvPr id="43" name="组合 42"/>
            <p:cNvGrpSpPr/>
            <p:nvPr/>
          </p:nvGrpSpPr>
          <p:grpSpPr>
            <a:xfrm flipH="1" flipV="1">
              <a:off x="2324" y="4474"/>
              <a:ext cx="6072" cy="1423"/>
              <a:chOff x="9186" y="1315"/>
              <a:chExt cx="8192" cy="8412"/>
            </a:xfrm>
          </p:grpSpPr>
          <p:sp>
            <p:nvSpPr>
              <p:cNvPr id="44" name="圆角矩形 43"/>
              <p:cNvSpPr/>
              <p:nvPr/>
            </p:nvSpPr>
            <p:spPr>
              <a:xfrm>
                <a:off x="9186" y="1315"/>
                <a:ext cx="8192" cy="8412"/>
              </a:xfrm>
              <a:prstGeom prst="roundRect">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5" name="圆角矩形 44"/>
              <p:cNvSpPr/>
              <p:nvPr/>
            </p:nvSpPr>
            <p:spPr>
              <a:xfrm>
                <a:off x="9426" y="1728"/>
                <a:ext cx="7587" cy="7587"/>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5141" name="文本框 2"/>
            <p:cNvSpPr txBox="1"/>
            <p:nvPr/>
          </p:nvSpPr>
          <p:spPr>
            <a:xfrm>
              <a:off x="2948" y="4629"/>
              <a:ext cx="5270" cy="1113"/>
            </a:xfrm>
            <a:prstGeom prst="rect">
              <a:avLst/>
            </a:prstGeom>
            <a:noFill/>
            <a:ln w="9525">
              <a:noFill/>
            </a:ln>
          </p:spPr>
          <p:txBody>
            <a:bodyPr wrap="square">
              <a:spAutoFit/>
            </a:bodyPr>
            <a:p>
              <a:r>
                <a:rPr lang="zh-CN" altLang="en-US" sz="4000" b="1" dirty="0">
                  <a:solidFill>
                    <a:schemeClr val="tx1">
                      <a:lumMod val="65000"/>
                      <a:lumOff val="35000"/>
                    </a:schemeClr>
                  </a:solidFill>
                  <a:latin typeface="黑体" panose="02010609060101010101" pitchFamily="49" charset="-122"/>
                  <a:ea typeface="黑体" panose="02010609060101010101" pitchFamily="49" charset="-122"/>
                  <a:sym typeface="宋体" panose="02010600030101010101" pitchFamily="2" charset="-122"/>
                </a:rPr>
                <a:t>工作重点概述</a:t>
              </a:r>
              <a:endParaRPr lang="zh-CN" altLang="en-US" sz="4000" b="1" dirty="0">
                <a:solidFill>
                  <a:schemeClr val="tx1">
                    <a:lumMod val="65000"/>
                    <a:lumOff val="35000"/>
                  </a:schemeClr>
                </a:solidFill>
                <a:latin typeface="黑体" panose="02010609060101010101" pitchFamily="49" charset="-122"/>
                <a:ea typeface="黑体" panose="02010609060101010101" pitchFamily="49" charset="-122"/>
                <a:sym typeface="宋体" panose="02010600030101010101" pitchFamily="2" charset="-122"/>
              </a:endParaRPr>
            </a:p>
          </p:txBody>
        </p:sp>
        <p:grpSp>
          <p:nvGrpSpPr>
            <p:cNvPr id="47" name="组合 46"/>
            <p:cNvGrpSpPr/>
            <p:nvPr/>
          </p:nvGrpSpPr>
          <p:grpSpPr>
            <a:xfrm flipH="1" flipV="1">
              <a:off x="1679" y="4567"/>
              <a:ext cx="1273" cy="1273"/>
              <a:chOff x="9013" y="1315"/>
              <a:chExt cx="8412" cy="8412"/>
            </a:xfrm>
          </p:grpSpPr>
          <p:sp>
            <p:nvSpPr>
              <p:cNvPr id="48" name="椭圆 47"/>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9" name="椭圆 48"/>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50" name="文本框 49"/>
            <p:cNvSpPr txBox="1"/>
            <p:nvPr/>
          </p:nvSpPr>
          <p:spPr>
            <a:xfrm>
              <a:off x="1948" y="4544"/>
              <a:ext cx="734" cy="1210"/>
            </a:xfrm>
            <a:prstGeom prst="rect">
              <a:avLst/>
            </a:prstGeom>
            <a:noFill/>
          </p:spPr>
          <p:txBody>
            <a:bodyPr wrap="none" rtlCol="0" anchor="t">
              <a:spAutoFit/>
            </a:bodyPr>
            <a:p>
              <a:r>
                <a:rPr lang="en-US" altLang="zh-CN" sz="4400">
                  <a:solidFill>
                    <a:srgbClr val="595959"/>
                  </a:solidFill>
                </a:rPr>
                <a:t>1</a:t>
              </a:r>
              <a:endParaRPr lang="en-US" altLang="zh-CN" sz="4400">
                <a:solidFill>
                  <a:srgbClr val="595959"/>
                </a:solidFill>
              </a:endParaRPr>
            </a:p>
          </p:txBody>
        </p:sp>
      </p:grpSp>
      <p:grpSp>
        <p:nvGrpSpPr>
          <p:cNvPr id="52" name="组合 51"/>
          <p:cNvGrpSpPr/>
          <p:nvPr/>
        </p:nvGrpSpPr>
        <p:grpSpPr>
          <a:xfrm rot="0">
            <a:off x="1246505" y="4613910"/>
            <a:ext cx="4265295" cy="903605"/>
            <a:chOff x="1679" y="4474"/>
            <a:chExt cx="6717" cy="1423"/>
          </a:xfrm>
        </p:grpSpPr>
        <p:grpSp>
          <p:nvGrpSpPr>
            <p:cNvPr id="53" name="组合 52"/>
            <p:cNvGrpSpPr/>
            <p:nvPr/>
          </p:nvGrpSpPr>
          <p:grpSpPr>
            <a:xfrm flipH="1" flipV="1">
              <a:off x="2324" y="4474"/>
              <a:ext cx="6072" cy="1423"/>
              <a:chOff x="9186" y="1315"/>
              <a:chExt cx="8192" cy="8412"/>
            </a:xfrm>
          </p:grpSpPr>
          <p:sp>
            <p:nvSpPr>
              <p:cNvPr id="54" name="圆角矩形 53"/>
              <p:cNvSpPr/>
              <p:nvPr/>
            </p:nvSpPr>
            <p:spPr>
              <a:xfrm>
                <a:off x="9186" y="1315"/>
                <a:ext cx="8192" cy="8412"/>
              </a:xfrm>
              <a:prstGeom prst="roundRect">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5" name="圆角矩形 54"/>
              <p:cNvSpPr/>
              <p:nvPr/>
            </p:nvSpPr>
            <p:spPr>
              <a:xfrm>
                <a:off x="9426" y="1728"/>
                <a:ext cx="7587" cy="7587"/>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56" name="文本框 2"/>
            <p:cNvSpPr txBox="1"/>
            <p:nvPr/>
          </p:nvSpPr>
          <p:spPr>
            <a:xfrm>
              <a:off x="2948" y="4629"/>
              <a:ext cx="5270" cy="1113"/>
            </a:xfrm>
            <a:prstGeom prst="rect">
              <a:avLst/>
            </a:prstGeom>
            <a:noFill/>
            <a:ln w="9525">
              <a:noFill/>
            </a:ln>
          </p:spPr>
          <p:txBody>
            <a:bodyPr wrap="square">
              <a:spAutoFit/>
            </a:bodyPr>
            <a:p>
              <a:r>
                <a:rPr lang="zh-CN" altLang="en-US" sz="4000" b="1" dirty="0">
                  <a:solidFill>
                    <a:schemeClr val="tx1">
                      <a:lumMod val="65000"/>
                      <a:lumOff val="35000"/>
                    </a:schemeClr>
                  </a:solidFill>
                  <a:latin typeface="黑体" panose="02010609060101010101" pitchFamily="49" charset="-122"/>
                  <a:ea typeface="黑体" panose="02010609060101010101" pitchFamily="49" charset="-122"/>
                  <a:sym typeface="宋体" panose="02010600030101010101" pitchFamily="2" charset="-122"/>
                </a:rPr>
                <a:t>工作完成情况</a:t>
              </a:r>
              <a:endParaRPr lang="zh-CN" altLang="en-US" sz="4000" b="1" dirty="0">
                <a:solidFill>
                  <a:schemeClr val="tx1">
                    <a:lumMod val="65000"/>
                    <a:lumOff val="35000"/>
                  </a:schemeClr>
                </a:solidFill>
                <a:latin typeface="黑体" panose="02010609060101010101" pitchFamily="49" charset="-122"/>
                <a:ea typeface="黑体" panose="02010609060101010101" pitchFamily="49" charset="-122"/>
                <a:sym typeface="宋体" panose="02010600030101010101" pitchFamily="2" charset="-122"/>
              </a:endParaRPr>
            </a:p>
          </p:txBody>
        </p:sp>
        <p:grpSp>
          <p:nvGrpSpPr>
            <p:cNvPr id="57" name="组合 56"/>
            <p:cNvGrpSpPr/>
            <p:nvPr/>
          </p:nvGrpSpPr>
          <p:grpSpPr>
            <a:xfrm flipH="1" flipV="1">
              <a:off x="1679" y="4567"/>
              <a:ext cx="1273" cy="1273"/>
              <a:chOff x="9013" y="1315"/>
              <a:chExt cx="8412" cy="8412"/>
            </a:xfrm>
          </p:grpSpPr>
          <p:sp>
            <p:nvSpPr>
              <p:cNvPr id="58" name="椭圆 57"/>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9" name="椭圆 58"/>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60" name="文本框 59"/>
            <p:cNvSpPr txBox="1"/>
            <p:nvPr/>
          </p:nvSpPr>
          <p:spPr>
            <a:xfrm>
              <a:off x="1948" y="4544"/>
              <a:ext cx="734" cy="1210"/>
            </a:xfrm>
            <a:prstGeom prst="rect">
              <a:avLst/>
            </a:prstGeom>
            <a:noFill/>
          </p:spPr>
          <p:txBody>
            <a:bodyPr wrap="none" rtlCol="0" anchor="t">
              <a:spAutoFit/>
            </a:bodyPr>
            <a:p>
              <a:r>
                <a:rPr lang="en-US" altLang="zh-CN" sz="4400">
                  <a:solidFill>
                    <a:srgbClr val="595959"/>
                  </a:solidFill>
                </a:rPr>
                <a:t>2</a:t>
              </a:r>
              <a:endParaRPr lang="en-US" altLang="zh-CN" sz="4400">
                <a:solidFill>
                  <a:srgbClr val="595959"/>
                </a:solidFill>
              </a:endParaRPr>
            </a:p>
          </p:txBody>
        </p:sp>
      </p:grpSp>
      <p:grpSp>
        <p:nvGrpSpPr>
          <p:cNvPr id="71" name="组合 70"/>
          <p:cNvGrpSpPr/>
          <p:nvPr/>
        </p:nvGrpSpPr>
        <p:grpSpPr>
          <a:xfrm rot="0">
            <a:off x="6680835" y="3171190"/>
            <a:ext cx="4265295" cy="903605"/>
            <a:chOff x="1679" y="4474"/>
            <a:chExt cx="6717" cy="1423"/>
          </a:xfrm>
        </p:grpSpPr>
        <p:grpSp>
          <p:nvGrpSpPr>
            <p:cNvPr id="72" name="组合 71"/>
            <p:cNvGrpSpPr/>
            <p:nvPr/>
          </p:nvGrpSpPr>
          <p:grpSpPr>
            <a:xfrm flipH="1" flipV="1">
              <a:off x="2324" y="4474"/>
              <a:ext cx="6072" cy="1423"/>
              <a:chOff x="9186" y="1315"/>
              <a:chExt cx="8192" cy="8412"/>
            </a:xfrm>
          </p:grpSpPr>
          <p:sp>
            <p:nvSpPr>
              <p:cNvPr id="73" name="圆角矩形 72"/>
              <p:cNvSpPr/>
              <p:nvPr/>
            </p:nvSpPr>
            <p:spPr>
              <a:xfrm>
                <a:off x="9186" y="1315"/>
                <a:ext cx="8192" cy="8412"/>
              </a:xfrm>
              <a:prstGeom prst="roundRect">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4" name="圆角矩形 73"/>
              <p:cNvSpPr/>
              <p:nvPr/>
            </p:nvSpPr>
            <p:spPr>
              <a:xfrm>
                <a:off x="9426" y="1728"/>
                <a:ext cx="7587" cy="7587"/>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5" name="文本框 2"/>
            <p:cNvSpPr txBox="1"/>
            <p:nvPr/>
          </p:nvSpPr>
          <p:spPr>
            <a:xfrm>
              <a:off x="2948" y="4629"/>
              <a:ext cx="5270" cy="1113"/>
            </a:xfrm>
            <a:prstGeom prst="rect">
              <a:avLst/>
            </a:prstGeom>
            <a:noFill/>
            <a:ln w="9525">
              <a:noFill/>
            </a:ln>
          </p:spPr>
          <p:txBody>
            <a:bodyPr wrap="square">
              <a:spAutoFit/>
            </a:bodyPr>
            <a:p>
              <a:r>
                <a:rPr lang="zh-CN" altLang="en-US" sz="4000" b="1" dirty="0">
                  <a:solidFill>
                    <a:schemeClr val="tx1">
                      <a:lumMod val="65000"/>
                      <a:lumOff val="35000"/>
                    </a:schemeClr>
                  </a:solidFill>
                  <a:latin typeface="黑体" panose="02010609060101010101" pitchFamily="49" charset="-122"/>
                  <a:ea typeface="黑体" panose="02010609060101010101" pitchFamily="49" charset="-122"/>
                  <a:sym typeface="宋体" panose="02010600030101010101" pitchFamily="2" charset="-122"/>
                </a:rPr>
                <a:t>工作心得体会</a:t>
              </a:r>
              <a:endParaRPr lang="zh-CN" altLang="en-US" sz="4000" b="1" dirty="0">
                <a:solidFill>
                  <a:schemeClr val="tx1">
                    <a:lumMod val="65000"/>
                    <a:lumOff val="35000"/>
                  </a:schemeClr>
                </a:solidFill>
                <a:latin typeface="黑体" panose="02010609060101010101" pitchFamily="49" charset="-122"/>
                <a:ea typeface="黑体" panose="02010609060101010101" pitchFamily="49" charset="-122"/>
                <a:sym typeface="宋体" panose="02010600030101010101" pitchFamily="2" charset="-122"/>
              </a:endParaRPr>
            </a:p>
          </p:txBody>
        </p:sp>
        <p:grpSp>
          <p:nvGrpSpPr>
            <p:cNvPr id="76" name="组合 75"/>
            <p:cNvGrpSpPr/>
            <p:nvPr/>
          </p:nvGrpSpPr>
          <p:grpSpPr>
            <a:xfrm flipH="1" flipV="1">
              <a:off x="1679" y="4567"/>
              <a:ext cx="1273" cy="1273"/>
              <a:chOff x="9013" y="1315"/>
              <a:chExt cx="8412" cy="8412"/>
            </a:xfrm>
          </p:grpSpPr>
          <p:sp>
            <p:nvSpPr>
              <p:cNvPr id="77" name="椭圆 76"/>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8" name="椭圆 77"/>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9" name="文本框 78"/>
            <p:cNvSpPr txBox="1"/>
            <p:nvPr/>
          </p:nvSpPr>
          <p:spPr>
            <a:xfrm>
              <a:off x="1948" y="4544"/>
              <a:ext cx="734" cy="1210"/>
            </a:xfrm>
            <a:prstGeom prst="rect">
              <a:avLst/>
            </a:prstGeom>
            <a:noFill/>
          </p:spPr>
          <p:txBody>
            <a:bodyPr wrap="none" rtlCol="0" anchor="t">
              <a:spAutoFit/>
            </a:bodyPr>
            <a:p>
              <a:r>
                <a:rPr lang="en-US" altLang="zh-CN" sz="4400">
                  <a:solidFill>
                    <a:srgbClr val="595959"/>
                  </a:solidFill>
                </a:rPr>
                <a:t>3</a:t>
              </a:r>
              <a:endParaRPr lang="en-US" altLang="zh-CN" sz="4400">
                <a:solidFill>
                  <a:srgbClr val="595959"/>
                </a:solidFill>
              </a:endParaRPr>
            </a:p>
          </p:txBody>
        </p:sp>
      </p:grpSp>
      <p:grpSp>
        <p:nvGrpSpPr>
          <p:cNvPr id="80" name="组合 79"/>
          <p:cNvGrpSpPr/>
          <p:nvPr/>
        </p:nvGrpSpPr>
        <p:grpSpPr>
          <a:xfrm rot="0">
            <a:off x="6680835" y="4591050"/>
            <a:ext cx="4265295" cy="903605"/>
            <a:chOff x="1679" y="4474"/>
            <a:chExt cx="6717" cy="1423"/>
          </a:xfrm>
        </p:grpSpPr>
        <p:grpSp>
          <p:nvGrpSpPr>
            <p:cNvPr id="81" name="组合 80"/>
            <p:cNvGrpSpPr/>
            <p:nvPr/>
          </p:nvGrpSpPr>
          <p:grpSpPr>
            <a:xfrm flipH="1" flipV="1">
              <a:off x="2324" y="4474"/>
              <a:ext cx="6072" cy="1423"/>
              <a:chOff x="9186" y="1315"/>
              <a:chExt cx="8192" cy="8412"/>
            </a:xfrm>
          </p:grpSpPr>
          <p:sp>
            <p:nvSpPr>
              <p:cNvPr id="82" name="圆角矩形 81"/>
              <p:cNvSpPr/>
              <p:nvPr/>
            </p:nvSpPr>
            <p:spPr>
              <a:xfrm>
                <a:off x="9186" y="1315"/>
                <a:ext cx="8192" cy="8412"/>
              </a:xfrm>
              <a:prstGeom prst="roundRect">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3" name="圆角矩形 82"/>
              <p:cNvSpPr/>
              <p:nvPr/>
            </p:nvSpPr>
            <p:spPr>
              <a:xfrm>
                <a:off x="9426" y="1728"/>
                <a:ext cx="7587" cy="7587"/>
              </a:xfrm>
              <a:prstGeom prst="round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84" name="文本框 2"/>
            <p:cNvSpPr txBox="1"/>
            <p:nvPr/>
          </p:nvSpPr>
          <p:spPr>
            <a:xfrm>
              <a:off x="2948" y="4629"/>
              <a:ext cx="5270" cy="1113"/>
            </a:xfrm>
            <a:prstGeom prst="rect">
              <a:avLst/>
            </a:prstGeom>
            <a:noFill/>
            <a:ln w="9525">
              <a:noFill/>
            </a:ln>
          </p:spPr>
          <p:txBody>
            <a:bodyPr wrap="square">
              <a:spAutoFit/>
            </a:bodyPr>
            <a:p>
              <a:r>
                <a:rPr lang="zh-CN" altLang="en-US" sz="4000" b="1" dirty="0">
                  <a:solidFill>
                    <a:schemeClr val="tx1">
                      <a:lumMod val="65000"/>
                      <a:lumOff val="35000"/>
                    </a:schemeClr>
                  </a:solidFill>
                  <a:latin typeface="黑体" panose="02010609060101010101" pitchFamily="49" charset="-122"/>
                  <a:ea typeface="黑体" panose="02010609060101010101" pitchFamily="49" charset="-122"/>
                  <a:sym typeface="宋体" panose="02010600030101010101" pitchFamily="2" charset="-122"/>
                </a:rPr>
                <a:t>最新工作计划</a:t>
              </a:r>
              <a:endParaRPr lang="zh-CN" altLang="en-US" sz="4000" b="1" dirty="0">
                <a:solidFill>
                  <a:schemeClr val="tx1">
                    <a:lumMod val="65000"/>
                    <a:lumOff val="35000"/>
                  </a:schemeClr>
                </a:solidFill>
                <a:latin typeface="黑体" panose="02010609060101010101" pitchFamily="49" charset="-122"/>
                <a:ea typeface="黑体" panose="02010609060101010101" pitchFamily="49" charset="-122"/>
                <a:sym typeface="宋体" panose="02010600030101010101" pitchFamily="2" charset="-122"/>
              </a:endParaRPr>
            </a:p>
          </p:txBody>
        </p:sp>
        <p:grpSp>
          <p:nvGrpSpPr>
            <p:cNvPr id="85" name="组合 84"/>
            <p:cNvGrpSpPr/>
            <p:nvPr/>
          </p:nvGrpSpPr>
          <p:grpSpPr>
            <a:xfrm flipH="1" flipV="1">
              <a:off x="1679" y="4567"/>
              <a:ext cx="1273" cy="1273"/>
              <a:chOff x="9013" y="1315"/>
              <a:chExt cx="8412" cy="8412"/>
            </a:xfrm>
          </p:grpSpPr>
          <p:sp>
            <p:nvSpPr>
              <p:cNvPr id="86" name="椭圆 85"/>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7" name="椭圆 86"/>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88" name="文本框 87"/>
            <p:cNvSpPr txBox="1"/>
            <p:nvPr/>
          </p:nvSpPr>
          <p:spPr>
            <a:xfrm>
              <a:off x="1948" y="4544"/>
              <a:ext cx="734" cy="1210"/>
            </a:xfrm>
            <a:prstGeom prst="rect">
              <a:avLst/>
            </a:prstGeom>
            <a:noFill/>
          </p:spPr>
          <p:txBody>
            <a:bodyPr wrap="none" rtlCol="0" anchor="t">
              <a:spAutoFit/>
            </a:bodyPr>
            <a:p>
              <a:r>
                <a:rPr lang="en-US" altLang="zh-CN" sz="4400">
                  <a:solidFill>
                    <a:srgbClr val="595959"/>
                  </a:solidFill>
                </a:rPr>
                <a:t>4</a:t>
              </a:r>
              <a:endParaRPr lang="en-US" altLang="zh-CN" sz="4400">
                <a:solidFill>
                  <a:srgbClr val="595959"/>
                </a:solidFill>
              </a:endParaRPr>
            </a:p>
          </p:txBody>
        </p:sp>
      </p:grpSp>
      <p:sp>
        <p:nvSpPr>
          <p:cNvPr id="90" name="文本框 9"/>
          <p:cNvSpPr txBox="1"/>
          <p:nvPr/>
        </p:nvSpPr>
        <p:spPr>
          <a:xfrm>
            <a:off x="4966970" y="1191260"/>
            <a:ext cx="2295525" cy="1014730"/>
          </a:xfrm>
          <a:prstGeom prst="rect">
            <a:avLst/>
          </a:prstGeom>
          <a:noFill/>
          <a:ln w="9525">
            <a:noFill/>
          </a:ln>
        </p:spPr>
        <p:txBody>
          <a:bodyPr wrap="square">
            <a:spAutoFit/>
          </a:bodyPr>
          <a:p>
            <a:pPr algn="dist"/>
            <a:r>
              <a:rPr lang="zh-CN" altLang="en-US" sz="6000" dirty="0">
                <a:solidFill>
                  <a:srgbClr val="4A4746"/>
                </a:solidFill>
                <a:effectLst/>
                <a:latin typeface="Source Han Sans Bold" panose="020B0800000000000000" pitchFamily="34" charset="-122"/>
                <a:ea typeface="Source Han Sans Bold" panose="020B0800000000000000" pitchFamily="34" charset="-122"/>
              </a:rPr>
              <a:t>目 录</a:t>
            </a:r>
            <a:endParaRPr lang="zh-CN" altLang="en-US" sz="6000" dirty="0">
              <a:solidFill>
                <a:srgbClr val="4A4746"/>
              </a:solidFill>
              <a:effectLst/>
              <a:latin typeface="Source Han Sans Bold" panose="020B0800000000000000" pitchFamily="34" charset="-122"/>
              <a:ea typeface="Source Han Sans Bold" panose="020B0800000000000000" pitchFamily="34" charset="-122"/>
            </a:endParaRPr>
          </a:p>
        </p:txBody>
      </p:sp>
      <p:cxnSp>
        <p:nvCxnSpPr>
          <p:cNvPr id="91" name="直接连接符 90"/>
          <p:cNvCxnSpPr/>
          <p:nvPr/>
        </p:nvCxnSpPr>
        <p:spPr>
          <a:xfrm flipV="1">
            <a:off x="4450080" y="2205990"/>
            <a:ext cx="3349625" cy="6985"/>
          </a:xfrm>
          <a:prstGeom prst="line">
            <a:avLst/>
          </a:prstGeom>
          <a:ln w="19050">
            <a:solidFill>
              <a:srgbClr val="595959"/>
            </a:solidFill>
          </a:ln>
        </p:spPr>
        <p:style>
          <a:lnRef idx="2">
            <a:schemeClr val="accent1"/>
          </a:lnRef>
          <a:fillRef idx="0">
            <a:schemeClr val="accent1"/>
          </a:fillRef>
          <a:effectRef idx="1">
            <a:schemeClr val="accent1"/>
          </a:effectRef>
          <a:fontRef idx="minor">
            <a:schemeClr val="tx1"/>
          </a:fontRef>
        </p:style>
      </p:cxnSp>
      <p:grpSp>
        <p:nvGrpSpPr>
          <p:cNvPr id="96" name="组合 95"/>
          <p:cNvGrpSpPr/>
          <p:nvPr/>
        </p:nvGrpSpPr>
        <p:grpSpPr>
          <a:xfrm>
            <a:off x="10475595" y="6454775"/>
            <a:ext cx="1502410" cy="403225"/>
            <a:chOff x="15904" y="9987"/>
            <a:chExt cx="3029" cy="813"/>
          </a:xfrm>
        </p:grpSpPr>
        <p:sp>
          <p:nvSpPr>
            <p:cNvPr id="92" name="任意多边形 91"/>
            <p:cNvSpPr/>
            <p:nvPr/>
          </p:nvSpPr>
          <p:spPr>
            <a:xfrm flipH="1">
              <a:off x="16733" y="9987"/>
              <a:ext cx="2200" cy="813"/>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2200" h="813">
                  <a:moveTo>
                    <a:pt x="1100" y="0"/>
                  </a:moveTo>
                  <a:cubicBezTo>
                    <a:pt x="1616" y="0"/>
                    <a:pt x="2052" y="340"/>
                    <a:pt x="2198" y="808"/>
                  </a:cubicBezTo>
                  <a:lnTo>
                    <a:pt x="2200" y="813"/>
                  </a:lnTo>
                  <a:lnTo>
                    <a:pt x="0" y="813"/>
                  </a:lnTo>
                  <a:lnTo>
                    <a:pt x="1" y="808"/>
                  </a:lnTo>
                  <a:cubicBezTo>
                    <a:pt x="147" y="340"/>
                    <a:pt x="584" y="0"/>
                    <a:pt x="1100" y="0"/>
                  </a:cubicBez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93" name="任意多边形 92"/>
            <p:cNvSpPr/>
            <p:nvPr/>
          </p:nvSpPr>
          <p:spPr>
            <a:xfrm flipH="1">
              <a:off x="16852" y="10100"/>
              <a:ext cx="1962" cy="70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962" h="700">
                  <a:moveTo>
                    <a:pt x="981" y="0"/>
                  </a:moveTo>
                  <a:cubicBezTo>
                    <a:pt x="1428" y="0"/>
                    <a:pt x="1810" y="283"/>
                    <a:pt x="1955" y="680"/>
                  </a:cubicBezTo>
                  <a:lnTo>
                    <a:pt x="1962" y="700"/>
                  </a:lnTo>
                  <a:lnTo>
                    <a:pt x="0" y="700"/>
                  </a:lnTo>
                  <a:lnTo>
                    <a:pt x="7" y="680"/>
                  </a:lnTo>
                  <a:cubicBezTo>
                    <a:pt x="152" y="283"/>
                    <a:pt x="534" y="0"/>
                    <a:pt x="981" y="0"/>
                  </a:cubicBez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94" name="任意多边形 93"/>
            <p:cNvSpPr/>
            <p:nvPr/>
          </p:nvSpPr>
          <p:spPr>
            <a:xfrm flipH="1">
              <a:off x="15904" y="10445"/>
              <a:ext cx="1367" cy="35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367" h="355">
                  <a:moveTo>
                    <a:pt x="683" y="0"/>
                  </a:moveTo>
                  <a:cubicBezTo>
                    <a:pt x="964" y="0"/>
                    <a:pt x="1213" y="139"/>
                    <a:pt x="1364" y="352"/>
                  </a:cubicBezTo>
                  <a:lnTo>
                    <a:pt x="1367" y="355"/>
                  </a:lnTo>
                  <a:lnTo>
                    <a:pt x="0" y="355"/>
                  </a:lnTo>
                  <a:lnTo>
                    <a:pt x="2" y="352"/>
                  </a:lnTo>
                  <a:cubicBezTo>
                    <a:pt x="154" y="139"/>
                    <a:pt x="402" y="0"/>
                    <a:pt x="683" y="0"/>
                  </a:cubicBez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95" name="任意多边形 94"/>
            <p:cNvSpPr/>
            <p:nvPr/>
          </p:nvSpPr>
          <p:spPr>
            <a:xfrm flipH="1">
              <a:off x="16007" y="10527"/>
              <a:ext cx="1160" cy="273"/>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160" h="273">
                  <a:moveTo>
                    <a:pt x="580" y="0"/>
                  </a:moveTo>
                  <a:cubicBezTo>
                    <a:pt x="801" y="0"/>
                    <a:pt x="1000" y="95"/>
                    <a:pt x="1138" y="247"/>
                  </a:cubicBezTo>
                  <a:lnTo>
                    <a:pt x="1160" y="273"/>
                  </a:lnTo>
                  <a:lnTo>
                    <a:pt x="0" y="273"/>
                  </a:lnTo>
                  <a:lnTo>
                    <a:pt x="23" y="247"/>
                  </a:lnTo>
                  <a:cubicBezTo>
                    <a:pt x="161" y="95"/>
                    <a:pt x="359" y="0"/>
                    <a:pt x="580" y="0"/>
                  </a:cubicBez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nvGrpSpPr>
          <p:cNvPr id="360" name="组合 359"/>
          <p:cNvGrpSpPr/>
          <p:nvPr/>
        </p:nvGrpSpPr>
        <p:grpSpPr>
          <a:xfrm rot="5400000">
            <a:off x="3482975" y="6427470"/>
            <a:ext cx="340360" cy="519430"/>
            <a:chOff x="18255" y="2164"/>
            <a:chExt cx="944" cy="1438"/>
          </a:xfrm>
        </p:grpSpPr>
        <p:sp>
          <p:nvSpPr>
            <p:cNvPr id="97" name="任意多边形 96"/>
            <p:cNvSpPr/>
            <p:nvPr/>
          </p:nvSpPr>
          <p:spPr>
            <a:xfrm flipH="1">
              <a:off x="18255" y="2164"/>
              <a:ext cx="945" cy="143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45" h="1438">
                  <a:moveTo>
                    <a:pt x="226" y="0"/>
                  </a:moveTo>
                  <a:cubicBezTo>
                    <a:pt x="623" y="0"/>
                    <a:pt x="945" y="322"/>
                    <a:pt x="945" y="719"/>
                  </a:cubicBezTo>
                  <a:cubicBezTo>
                    <a:pt x="945" y="1116"/>
                    <a:pt x="623" y="1438"/>
                    <a:pt x="226" y="1438"/>
                  </a:cubicBezTo>
                  <a:cubicBezTo>
                    <a:pt x="152" y="1438"/>
                    <a:pt x="80" y="1427"/>
                    <a:pt x="12" y="1406"/>
                  </a:cubicBezTo>
                  <a:lnTo>
                    <a:pt x="0" y="1402"/>
                  </a:lnTo>
                  <a:lnTo>
                    <a:pt x="0" y="36"/>
                  </a:lnTo>
                  <a:lnTo>
                    <a:pt x="12" y="32"/>
                  </a:lnTo>
                  <a:cubicBezTo>
                    <a:pt x="80" y="11"/>
                    <a:pt x="152" y="0"/>
                    <a:pt x="226" y="0"/>
                  </a:cubicBez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98" name="任意多边形 97"/>
            <p:cNvSpPr/>
            <p:nvPr/>
          </p:nvSpPr>
          <p:spPr>
            <a:xfrm flipH="1">
              <a:off x="18325" y="2235"/>
              <a:ext cx="875" cy="1297"/>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875" h="1297">
                  <a:moveTo>
                    <a:pt x="227" y="0"/>
                  </a:moveTo>
                  <a:cubicBezTo>
                    <a:pt x="585" y="0"/>
                    <a:pt x="875" y="290"/>
                    <a:pt x="875" y="649"/>
                  </a:cubicBezTo>
                  <a:cubicBezTo>
                    <a:pt x="875" y="1007"/>
                    <a:pt x="585" y="1297"/>
                    <a:pt x="227" y="1297"/>
                  </a:cubicBezTo>
                  <a:cubicBezTo>
                    <a:pt x="148" y="1297"/>
                    <a:pt x="73" y="1283"/>
                    <a:pt x="4" y="1258"/>
                  </a:cubicBezTo>
                  <a:lnTo>
                    <a:pt x="0" y="1256"/>
                  </a:lnTo>
                  <a:lnTo>
                    <a:pt x="0" y="41"/>
                  </a:lnTo>
                  <a:lnTo>
                    <a:pt x="4" y="39"/>
                  </a:lnTo>
                  <a:cubicBezTo>
                    <a:pt x="73" y="14"/>
                    <a:pt x="148" y="0"/>
                    <a:pt x="227" y="0"/>
                  </a:cubicBez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nvGrpSpPr>
          <p:cNvPr id="99" name="组合 98"/>
          <p:cNvGrpSpPr/>
          <p:nvPr/>
        </p:nvGrpSpPr>
        <p:grpSpPr>
          <a:xfrm>
            <a:off x="11591925" y="1374140"/>
            <a:ext cx="599440" cy="913130"/>
            <a:chOff x="18255" y="2164"/>
            <a:chExt cx="944" cy="1438"/>
          </a:xfrm>
        </p:grpSpPr>
        <p:sp>
          <p:nvSpPr>
            <p:cNvPr id="100" name="任意多边形 99"/>
            <p:cNvSpPr/>
            <p:nvPr/>
          </p:nvSpPr>
          <p:spPr>
            <a:xfrm flipH="1">
              <a:off x="18255" y="2164"/>
              <a:ext cx="945" cy="1438"/>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45" h="1438">
                  <a:moveTo>
                    <a:pt x="226" y="0"/>
                  </a:moveTo>
                  <a:cubicBezTo>
                    <a:pt x="623" y="0"/>
                    <a:pt x="945" y="322"/>
                    <a:pt x="945" y="719"/>
                  </a:cubicBezTo>
                  <a:cubicBezTo>
                    <a:pt x="945" y="1116"/>
                    <a:pt x="623" y="1438"/>
                    <a:pt x="226" y="1438"/>
                  </a:cubicBezTo>
                  <a:cubicBezTo>
                    <a:pt x="152" y="1438"/>
                    <a:pt x="80" y="1427"/>
                    <a:pt x="12" y="1406"/>
                  </a:cubicBezTo>
                  <a:lnTo>
                    <a:pt x="0" y="1402"/>
                  </a:lnTo>
                  <a:lnTo>
                    <a:pt x="0" y="36"/>
                  </a:lnTo>
                  <a:lnTo>
                    <a:pt x="12" y="32"/>
                  </a:lnTo>
                  <a:cubicBezTo>
                    <a:pt x="80" y="11"/>
                    <a:pt x="152" y="0"/>
                    <a:pt x="226" y="0"/>
                  </a:cubicBez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101" name="任意多边形 100"/>
            <p:cNvSpPr/>
            <p:nvPr/>
          </p:nvSpPr>
          <p:spPr>
            <a:xfrm flipH="1">
              <a:off x="18325" y="2235"/>
              <a:ext cx="875" cy="1297"/>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875" h="1297">
                  <a:moveTo>
                    <a:pt x="227" y="0"/>
                  </a:moveTo>
                  <a:cubicBezTo>
                    <a:pt x="585" y="0"/>
                    <a:pt x="875" y="290"/>
                    <a:pt x="875" y="649"/>
                  </a:cubicBezTo>
                  <a:cubicBezTo>
                    <a:pt x="875" y="1007"/>
                    <a:pt x="585" y="1297"/>
                    <a:pt x="227" y="1297"/>
                  </a:cubicBezTo>
                  <a:cubicBezTo>
                    <a:pt x="148" y="1297"/>
                    <a:pt x="73" y="1283"/>
                    <a:pt x="4" y="1258"/>
                  </a:cubicBezTo>
                  <a:lnTo>
                    <a:pt x="0" y="1256"/>
                  </a:lnTo>
                  <a:lnTo>
                    <a:pt x="0" y="41"/>
                  </a:lnTo>
                  <a:lnTo>
                    <a:pt x="4" y="39"/>
                  </a:lnTo>
                  <a:cubicBezTo>
                    <a:pt x="73" y="14"/>
                    <a:pt x="148" y="0"/>
                    <a:pt x="227" y="0"/>
                  </a:cubicBez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100">
        <p:strips/>
      </p:transition>
    </mc:Choice>
    <mc:Fallback>
      <p:transition>
        <p:strip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sp>
        <p:nvSpPr>
          <p:cNvPr id="4" name="任意多边形 3"/>
          <p:cNvSpPr/>
          <p:nvPr/>
        </p:nvSpPr>
        <p:spPr>
          <a:xfrm flipH="1">
            <a:off x="0" y="0"/>
            <a:ext cx="5483860" cy="589280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8636" h="9280">
                <a:moveTo>
                  <a:pt x="1224" y="0"/>
                </a:moveTo>
                <a:lnTo>
                  <a:pt x="8636" y="0"/>
                </a:lnTo>
                <a:lnTo>
                  <a:pt x="8636" y="8495"/>
                </a:lnTo>
                <a:lnTo>
                  <a:pt x="8593" y="8520"/>
                </a:lnTo>
                <a:cubicBezTo>
                  <a:pt x="7752" y="9003"/>
                  <a:pt x="6777" y="9280"/>
                  <a:pt x="5737" y="9280"/>
                </a:cubicBezTo>
                <a:cubicBezTo>
                  <a:pt x="2568" y="9280"/>
                  <a:pt x="0" y="6712"/>
                  <a:pt x="0" y="3542"/>
                </a:cubicBezTo>
                <a:cubicBezTo>
                  <a:pt x="0" y="2205"/>
                  <a:pt x="458" y="975"/>
                  <a:pt x="1224" y="0"/>
                </a:cubicBez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5" name="任意多边形 4"/>
          <p:cNvSpPr/>
          <p:nvPr/>
        </p:nvSpPr>
        <p:spPr>
          <a:xfrm flipH="1">
            <a:off x="0" y="0"/>
            <a:ext cx="5125720" cy="553529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8072" h="8717">
                <a:moveTo>
                  <a:pt x="1402" y="0"/>
                </a:moveTo>
                <a:lnTo>
                  <a:pt x="8072" y="0"/>
                </a:lnTo>
                <a:lnTo>
                  <a:pt x="8072" y="7830"/>
                </a:lnTo>
                <a:lnTo>
                  <a:pt x="8068" y="7833"/>
                </a:lnTo>
                <a:cubicBezTo>
                  <a:pt x="7242" y="8391"/>
                  <a:pt x="6247" y="8717"/>
                  <a:pt x="5175" y="8717"/>
                </a:cubicBezTo>
                <a:cubicBezTo>
                  <a:pt x="2316" y="8717"/>
                  <a:pt x="0" y="6401"/>
                  <a:pt x="0" y="3542"/>
                </a:cubicBezTo>
                <a:cubicBezTo>
                  <a:pt x="0" y="2180"/>
                  <a:pt x="526" y="941"/>
                  <a:pt x="1386" y="17"/>
                </a:cubicBezTo>
                <a:lnTo>
                  <a:pt x="140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6" name="任意多边形 5"/>
          <p:cNvSpPr/>
          <p:nvPr/>
        </p:nvSpPr>
        <p:spPr>
          <a:xfrm flipH="1">
            <a:off x="3339465" y="0"/>
            <a:ext cx="3994150" cy="276225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141" h="3555">
                <a:moveTo>
                  <a:pt x="195" y="0"/>
                </a:moveTo>
                <a:lnTo>
                  <a:pt x="4946" y="0"/>
                </a:lnTo>
                <a:lnTo>
                  <a:pt x="4963" y="42"/>
                </a:lnTo>
                <a:cubicBezTo>
                  <a:pt x="5078" y="334"/>
                  <a:pt x="5141" y="652"/>
                  <a:pt x="5141" y="985"/>
                </a:cubicBezTo>
                <a:cubicBezTo>
                  <a:pt x="5141" y="2404"/>
                  <a:pt x="3990" y="3555"/>
                  <a:pt x="2571" y="3555"/>
                </a:cubicBezTo>
                <a:cubicBezTo>
                  <a:pt x="1151" y="3555"/>
                  <a:pt x="0" y="2404"/>
                  <a:pt x="0" y="985"/>
                </a:cubicBezTo>
                <a:cubicBezTo>
                  <a:pt x="0" y="652"/>
                  <a:pt x="63" y="334"/>
                  <a:pt x="178" y="42"/>
                </a:cubicBezTo>
                <a:lnTo>
                  <a:pt x="195" y="0"/>
                </a:ln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11" name="任意多边形 10"/>
          <p:cNvSpPr/>
          <p:nvPr/>
        </p:nvSpPr>
        <p:spPr>
          <a:xfrm flipH="1">
            <a:off x="3535045" y="0"/>
            <a:ext cx="3602990" cy="256667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637" h="3303">
                <a:moveTo>
                  <a:pt x="219" y="0"/>
                </a:moveTo>
                <a:lnTo>
                  <a:pt x="4418" y="0"/>
                </a:lnTo>
                <a:lnTo>
                  <a:pt x="4432" y="30"/>
                </a:lnTo>
                <a:cubicBezTo>
                  <a:pt x="4564" y="321"/>
                  <a:pt x="4637" y="644"/>
                  <a:pt x="4637" y="985"/>
                </a:cubicBezTo>
                <a:cubicBezTo>
                  <a:pt x="4637" y="2265"/>
                  <a:pt x="3599" y="3303"/>
                  <a:pt x="2319" y="3303"/>
                </a:cubicBezTo>
                <a:cubicBezTo>
                  <a:pt x="1038" y="3303"/>
                  <a:pt x="0" y="2265"/>
                  <a:pt x="0" y="985"/>
                </a:cubicBezTo>
                <a:cubicBezTo>
                  <a:pt x="0" y="644"/>
                  <a:pt x="73" y="321"/>
                  <a:pt x="205" y="30"/>
                </a:cubicBezTo>
                <a:lnTo>
                  <a:pt x="219"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en-US" altLang="zh-CN" sz="7200" b="1">
              <a:solidFill>
                <a:srgbClr val="648668"/>
              </a:solidFill>
            </a:endParaRPr>
          </a:p>
        </p:txBody>
      </p:sp>
      <p:grpSp>
        <p:nvGrpSpPr>
          <p:cNvPr id="12" name="组合 11"/>
          <p:cNvGrpSpPr/>
          <p:nvPr/>
        </p:nvGrpSpPr>
        <p:grpSpPr>
          <a:xfrm rot="0" flipH="1">
            <a:off x="4874895" y="5263515"/>
            <a:ext cx="992505" cy="992505"/>
            <a:chOff x="9013" y="1315"/>
            <a:chExt cx="8412" cy="8412"/>
          </a:xfrm>
        </p:grpSpPr>
        <p:sp>
          <p:nvSpPr>
            <p:cNvPr id="13" name="椭圆 12"/>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椭圆 13"/>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32" name="文本框 2"/>
          <p:cNvSpPr txBox="1"/>
          <p:nvPr/>
        </p:nvSpPr>
        <p:spPr>
          <a:xfrm>
            <a:off x="5252720" y="3532505"/>
            <a:ext cx="5833745" cy="1014730"/>
          </a:xfrm>
          <a:prstGeom prst="rect">
            <a:avLst/>
          </a:prstGeom>
          <a:noFill/>
          <a:ln w="9525">
            <a:noFill/>
          </a:ln>
        </p:spPr>
        <p:txBody>
          <a:bodyPr wrap="square">
            <a:spAutoFit/>
          </a:bodyPr>
          <a:p>
            <a:pPr algn="l"/>
            <a:r>
              <a:rPr lang="zh-CN" altLang="en-US" sz="6000" b="1" dirty="0">
                <a:solidFill>
                  <a:schemeClr val="tx1">
                    <a:lumMod val="65000"/>
                    <a:lumOff val="35000"/>
                  </a:schemeClr>
                </a:solidFill>
                <a:latin typeface="黑体" panose="02010609060101010101" pitchFamily="49" charset="-122"/>
                <a:ea typeface="黑体" panose="02010609060101010101" pitchFamily="49" charset="-122"/>
                <a:sym typeface="宋体" panose="02010600030101010101" pitchFamily="2" charset="-122"/>
              </a:rPr>
              <a:t>工作重点概述</a:t>
            </a:r>
            <a:endParaRPr lang="zh-CN" altLang="en-US" sz="6000" b="1" dirty="0">
              <a:solidFill>
                <a:srgbClr val="595959"/>
              </a:solidFill>
              <a:latin typeface="黑体" panose="02010609060101010101" pitchFamily="49" charset="-122"/>
              <a:ea typeface="黑体" panose="02010609060101010101" pitchFamily="49" charset="-122"/>
              <a:sym typeface="宋体" panose="02010600030101010101" pitchFamily="2" charset="-122"/>
            </a:endParaRPr>
          </a:p>
        </p:txBody>
      </p:sp>
      <p:sp>
        <p:nvSpPr>
          <p:cNvPr id="33" name="文本框 2"/>
          <p:cNvSpPr txBox="1"/>
          <p:nvPr/>
        </p:nvSpPr>
        <p:spPr>
          <a:xfrm>
            <a:off x="5252720" y="4752340"/>
            <a:ext cx="2636520" cy="337185"/>
          </a:xfrm>
          <a:prstGeom prst="rect">
            <a:avLst/>
          </a:prstGeom>
          <a:noFill/>
          <a:ln w="9525">
            <a:noFill/>
          </a:ln>
        </p:spPr>
        <p:txBody>
          <a:bodyPr wrap="square">
            <a:spAutoFit/>
          </a:bodyPr>
          <a:p>
            <a:pPr algn="l"/>
            <a:r>
              <a:rPr lang="en-US" altLang="zh-CN" sz="1600"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rPr>
              <a:t> </a:t>
            </a:r>
            <a:r>
              <a:rPr lang="zh-CN" altLang="en-US" sz="1600"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rPr>
              <a:t>点击输入简单描述性文字</a:t>
            </a:r>
            <a:endParaRPr lang="zh-CN" altLang="en-US" sz="1600"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endParaRPr>
          </a:p>
        </p:txBody>
      </p:sp>
      <p:grpSp>
        <p:nvGrpSpPr>
          <p:cNvPr id="2" name="组合 1"/>
          <p:cNvGrpSpPr/>
          <p:nvPr/>
        </p:nvGrpSpPr>
        <p:grpSpPr>
          <a:xfrm rot="0">
            <a:off x="9580245" y="4816475"/>
            <a:ext cx="345440" cy="208915"/>
            <a:chOff x="1060" y="1697"/>
            <a:chExt cx="631" cy="1440"/>
          </a:xfrm>
        </p:grpSpPr>
        <p:sp>
          <p:nvSpPr>
            <p:cNvPr id="3" name="矩形 2"/>
            <p:cNvSpPr/>
            <p:nvPr/>
          </p:nvSpPr>
          <p:spPr>
            <a:xfrm>
              <a:off x="1060" y="1697"/>
              <a:ext cx="159" cy="1440"/>
            </a:xfrm>
            <a:prstGeom prst="rect">
              <a:avLst/>
            </a:prstGeom>
            <a:solidFill>
              <a:srgbClr val="D9B8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矩形 7"/>
            <p:cNvSpPr/>
            <p:nvPr/>
          </p:nvSpPr>
          <p:spPr>
            <a:xfrm>
              <a:off x="1382" y="1697"/>
              <a:ext cx="309" cy="1440"/>
            </a:xfrm>
            <a:prstGeom prst="rect">
              <a:avLst/>
            </a:prstGeom>
            <a:solidFill>
              <a:srgbClr val="D9B8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9" name="文本框 8"/>
          <p:cNvSpPr txBox="1"/>
          <p:nvPr/>
        </p:nvSpPr>
        <p:spPr>
          <a:xfrm>
            <a:off x="101600" y="1703705"/>
            <a:ext cx="4632960" cy="1829040"/>
          </a:xfrm>
          <a:prstGeom prst="ellipse">
            <a:avLst/>
          </a:prstGeom>
          <a:noFill/>
        </p:spPr>
        <p:txBody>
          <a:bodyPr wrap="square" rtlCol="0" anchor="t">
            <a:spAutoFit/>
          </a:bodyPr>
          <a:p>
            <a:pPr algn="ctr"/>
            <a:r>
              <a:rPr lang="en-US" altLang="zh-CN" sz="7200" b="1">
                <a:solidFill>
                  <a:srgbClr val="648668"/>
                </a:solidFill>
                <a:sym typeface="+mn-ea"/>
              </a:rPr>
              <a:t>Part 1</a:t>
            </a:r>
            <a:endParaRPr lang="en-US" altLang="zh-CN" sz="7200" b="1">
              <a:solidFill>
                <a:srgbClr val="648668"/>
              </a:solidFill>
              <a:sym typeface="+mn-ea"/>
            </a:endParaRPr>
          </a:p>
        </p:txBody>
      </p:sp>
      <p:grpSp>
        <p:nvGrpSpPr>
          <p:cNvPr id="40" name="组合 39"/>
          <p:cNvGrpSpPr/>
          <p:nvPr/>
        </p:nvGrpSpPr>
        <p:grpSpPr>
          <a:xfrm flipH="1">
            <a:off x="8914130" y="772160"/>
            <a:ext cx="700405" cy="700405"/>
            <a:chOff x="9013" y="1315"/>
            <a:chExt cx="8412" cy="8412"/>
          </a:xfrm>
        </p:grpSpPr>
        <p:sp>
          <p:nvSpPr>
            <p:cNvPr id="41" name="椭圆 40"/>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椭圆 41"/>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8" name="组合 27"/>
          <p:cNvGrpSpPr/>
          <p:nvPr/>
        </p:nvGrpSpPr>
        <p:grpSpPr>
          <a:xfrm flipH="1">
            <a:off x="11047730" y="122555"/>
            <a:ext cx="796925" cy="797560"/>
            <a:chOff x="9013" y="1315"/>
            <a:chExt cx="8412" cy="8412"/>
          </a:xfrm>
        </p:grpSpPr>
        <p:sp>
          <p:nvSpPr>
            <p:cNvPr id="29" name="椭圆 28"/>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0" name="椭圆 29"/>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100">
        <p:strips/>
      </p:transition>
    </mc:Choice>
    <mc:Fallback>
      <p:transition>
        <p:strip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 name="组合 13"/>
          <p:cNvGrpSpPr/>
          <p:nvPr/>
        </p:nvGrpSpPr>
        <p:grpSpPr>
          <a:xfrm rot="0" flipH="1">
            <a:off x="314325" y="265430"/>
            <a:ext cx="420370" cy="420370"/>
            <a:chOff x="9013" y="1315"/>
            <a:chExt cx="8412" cy="8412"/>
          </a:xfrm>
        </p:grpSpPr>
        <p:sp>
          <p:nvSpPr>
            <p:cNvPr id="15" name="椭圆 14"/>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椭圆 15"/>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5" name="组合 4"/>
          <p:cNvGrpSpPr/>
          <p:nvPr/>
        </p:nvGrpSpPr>
        <p:grpSpPr>
          <a:xfrm rot="0">
            <a:off x="587375" y="370205"/>
            <a:ext cx="548005" cy="547370"/>
            <a:chOff x="9013" y="1315"/>
            <a:chExt cx="8412" cy="8412"/>
          </a:xfrm>
        </p:grpSpPr>
        <p:sp>
          <p:nvSpPr>
            <p:cNvPr id="6" name="椭圆 5"/>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椭圆 12"/>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5141" name="文本框 2"/>
          <p:cNvSpPr txBox="1"/>
          <p:nvPr/>
        </p:nvSpPr>
        <p:spPr>
          <a:xfrm>
            <a:off x="714038" y="382785"/>
            <a:ext cx="2727431" cy="521970"/>
          </a:xfrm>
          <a:prstGeom prst="rect">
            <a:avLst/>
          </a:prstGeom>
          <a:noFill/>
          <a:ln w="9525">
            <a:noFill/>
          </a:ln>
          <a:effectLst>
            <a:outerShdw blurRad="63500" sx="102000" sy="102000" algn="ctr" rotWithShape="0">
              <a:prstClr val="black">
                <a:alpha val="40000"/>
              </a:prstClr>
            </a:outerShdw>
          </a:effectLst>
        </p:spPr>
        <p:txBody>
          <a:bodyPr wrap="square">
            <a:spAutoFit/>
          </a:bodyPr>
          <a:p>
            <a:pPr algn="l"/>
            <a:r>
              <a:rPr lang="zh-CN" altLang="en-US" sz="2800" b="1" dirty="0">
                <a:solidFill>
                  <a:srgbClr val="595959"/>
                </a:solidFill>
                <a:latin typeface="黑体" panose="02010609060101010101" pitchFamily="49" charset="-122"/>
                <a:ea typeface="黑体" panose="02010609060101010101" pitchFamily="49" charset="-122"/>
                <a:sym typeface="宋体" panose="02010600030101010101" pitchFamily="2" charset="-122"/>
              </a:rPr>
              <a:t>团队简介</a:t>
            </a:r>
            <a:endParaRPr lang="zh-CN" altLang="en-US" sz="2800" b="1" dirty="0">
              <a:solidFill>
                <a:srgbClr val="595959"/>
              </a:solidFill>
              <a:latin typeface="黑体" panose="02010609060101010101" pitchFamily="49" charset="-122"/>
              <a:ea typeface="黑体" panose="02010609060101010101" pitchFamily="49" charset="-122"/>
              <a:sym typeface="宋体" panose="02010600030101010101" pitchFamily="2" charset="-122"/>
            </a:endParaRPr>
          </a:p>
        </p:txBody>
      </p:sp>
      <p:cxnSp>
        <p:nvCxnSpPr>
          <p:cNvPr id="3" name="直接连接符 2"/>
          <p:cNvCxnSpPr/>
          <p:nvPr/>
        </p:nvCxnSpPr>
        <p:spPr>
          <a:xfrm flipH="1">
            <a:off x="7508240" y="1782445"/>
            <a:ext cx="8255" cy="4380865"/>
          </a:xfrm>
          <a:prstGeom prst="line">
            <a:avLst/>
          </a:prstGeom>
          <a:ln w="19050">
            <a:solidFill>
              <a:srgbClr val="648668"/>
            </a:solidFill>
            <a:tailEnd type="triangle"/>
          </a:ln>
        </p:spPr>
        <p:style>
          <a:lnRef idx="2">
            <a:schemeClr val="accent1"/>
          </a:lnRef>
          <a:fillRef idx="0">
            <a:schemeClr val="accent1"/>
          </a:fillRef>
          <a:effectRef idx="1">
            <a:schemeClr val="accent1"/>
          </a:effectRef>
          <a:fontRef idx="minor">
            <a:schemeClr val="tx1"/>
          </a:fontRef>
        </p:style>
      </p:cxnSp>
      <p:sp>
        <p:nvSpPr>
          <p:cNvPr id="4" name="圆角矩形 3"/>
          <p:cNvSpPr/>
          <p:nvPr/>
        </p:nvSpPr>
        <p:spPr>
          <a:xfrm>
            <a:off x="6961505" y="2150110"/>
            <a:ext cx="1101725" cy="413385"/>
          </a:xfrm>
          <a:prstGeom prst="roundRect">
            <a:avLst>
              <a:gd name="adj" fmla="val 15217"/>
            </a:avLst>
          </a:prstGeom>
          <a:solidFill>
            <a:schemeClr val="bg1"/>
          </a:solidFill>
          <a:ln w="9525">
            <a:solidFill>
              <a:srgbClr val="6486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000">
                <a:solidFill>
                  <a:srgbClr val="4A4746"/>
                </a:solidFill>
              </a:rPr>
              <a:t>1999</a:t>
            </a:r>
            <a:endParaRPr lang="en-US" altLang="zh-CN" sz="2000">
              <a:solidFill>
                <a:srgbClr val="4A4746"/>
              </a:solidFill>
            </a:endParaRPr>
          </a:p>
        </p:txBody>
      </p:sp>
      <p:sp>
        <p:nvSpPr>
          <p:cNvPr id="7" name="圆角矩形 6"/>
          <p:cNvSpPr/>
          <p:nvPr/>
        </p:nvSpPr>
        <p:spPr>
          <a:xfrm>
            <a:off x="6961505" y="3134360"/>
            <a:ext cx="1101725" cy="413385"/>
          </a:xfrm>
          <a:prstGeom prst="roundRect">
            <a:avLst>
              <a:gd name="adj" fmla="val 15217"/>
            </a:avLst>
          </a:prstGeom>
          <a:solidFill>
            <a:schemeClr val="bg1"/>
          </a:solidFill>
          <a:ln w="9525">
            <a:solidFill>
              <a:srgbClr val="6486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000">
                <a:solidFill>
                  <a:srgbClr val="4A4746"/>
                </a:solidFill>
              </a:rPr>
              <a:t>2001</a:t>
            </a:r>
            <a:endParaRPr lang="en-US" altLang="zh-CN" sz="2000">
              <a:solidFill>
                <a:srgbClr val="4A4746"/>
              </a:solidFill>
            </a:endParaRPr>
          </a:p>
        </p:txBody>
      </p:sp>
      <p:sp>
        <p:nvSpPr>
          <p:cNvPr id="8" name="圆角矩形 7"/>
          <p:cNvSpPr/>
          <p:nvPr/>
        </p:nvSpPr>
        <p:spPr>
          <a:xfrm>
            <a:off x="6961505" y="4223385"/>
            <a:ext cx="1101725" cy="413385"/>
          </a:xfrm>
          <a:prstGeom prst="roundRect">
            <a:avLst>
              <a:gd name="adj" fmla="val 15217"/>
            </a:avLst>
          </a:prstGeom>
          <a:solidFill>
            <a:schemeClr val="bg1"/>
          </a:solidFill>
          <a:ln w="9525">
            <a:solidFill>
              <a:srgbClr val="6486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000">
                <a:solidFill>
                  <a:srgbClr val="4A4746"/>
                </a:solidFill>
              </a:rPr>
              <a:t>2004</a:t>
            </a:r>
            <a:endParaRPr lang="en-US" altLang="zh-CN" sz="2000">
              <a:solidFill>
                <a:srgbClr val="4A4746"/>
              </a:solidFill>
            </a:endParaRPr>
          </a:p>
        </p:txBody>
      </p:sp>
      <p:sp>
        <p:nvSpPr>
          <p:cNvPr id="9" name="圆角矩形 8"/>
          <p:cNvSpPr/>
          <p:nvPr/>
        </p:nvSpPr>
        <p:spPr>
          <a:xfrm>
            <a:off x="6961505" y="5127625"/>
            <a:ext cx="1101725" cy="413385"/>
          </a:xfrm>
          <a:prstGeom prst="roundRect">
            <a:avLst>
              <a:gd name="adj" fmla="val 15217"/>
            </a:avLst>
          </a:prstGeom>
          <a:solidFill>
            <a:schemeClr val="bg1"/>
          </a:solidFill>
          <a:ln w="9525">
            <a:solidFill>
              <a:srgbClr val="6486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2000">
                <a:solidFill>
                  <a:srgbClr val="4A4746"/>
                </a:solidFill>
              </a:rPr>
              <a:t>2007</a:t>
            </a:r>
            <a:endParaRPr lang="en-US" altLang="zh-CN" sz="2000">
              <a:solidFill>
                <a:srgbClr val="4A4746"/>
              </a:solidFill>
            </a:endParaRPr>
          </a:p>
        </p:txBody>
      </p:sp>
      <p:cxnSp>
        <p:nvCxnSpPr>
          <p:cNvPr id="10" name="直接连接符 9"/>
          <p:cNvCxnSpPr/>
          <p:nvPr/>
        </p:nvCxnSpPr>
        <p:spPr>
          <a:xfrm flipV="1">
            <a:off x="7516495" y="2923540"/>
            <a:ext cx="3852545" cy="8255"/>
          </a:xfrm>
          <a:prstGeom prst="line">
            <a:avLst/>
          </a:prstGeom>
          <a:ln w="19050">
            <a:solidFill>
              <a:srgbClr val="648668"/>
            </a:solidFill>
          </a:ln>
        </p:spPr>
        <p:style>
          <a:lnRef idx="2">
            <a:schemeClr val="accent1"/>
          </a:lnRef>
          <a:fillRef idx="0">
            <a:schemeClr val="accent1"/>
          </a:fillRef>
          <a:effectRef idx="1">
            <a:schemeClr val="accent1"/>
          </a:effectRef>
          <a:fontRef idx="minor">
            <a:schemeClr val="tx1"/>
          </a:fontRef>
        </p:style>
      </p:cxnSp>
      <p:cxnSp>
        <p:nvCxnSpPr>
          <p:cNvPr id="11" name="直接连接符 10"/>
          <p:cNvCxnSpPr/>
          <p:nvPr/>
        </p:nvCxnSpPr>
        <p:spPr>
          <a:xfrm flipV="1">
            <a:off x="7516495" y="3881120"/>
            <a:ext cx="3852545" cy="8255"/>
          </a:xfrm>
          <a:prstGeom prst="line">
            <a:avLst/>
          </a:prstGeom>
          <a:ln w="19050">
            <a:solidFill>
              <a:srgbClr val="648668"/>
            </a:solidFill>
          </a:ln>
        </p:spPr>
        <p:style>
          <a:lnRef idx="2">
            <a:schemeClr val="accent1"/>
          </a:lnRef>
          <a:fillRef idx="0">
            <a:schemeClr val="accent1"/>
          </a:fillRef>
          <a:effectRef idx="1">
            <a:schemeClr val="accent1"/>
          </a:effectRef>
          <a:fontRef idx="minor">
            <a:schemeClr val="tx1"/>
          </a:fontRef>
        </p:style>
      </p:cxnSp>
      <p:cxnSp>
        <p:nvCxnSpPr>
          <p:cNvPr id="12" name="直接连接符 11"/>
          <p:cNvCxnSpPr/>
          <p:nvPr/>
        </p:nvCxnSpPr>
        <p:spPr>
          <a:xfrm flipV="1">
            <a:off x="7516495" y="4957445"/>
            <a:ext cx="3852545" cy="8255"/>
          </a:xfrm>
          <a:prstGeom prst="line">
            <a:avLst/>
          </a:prstGeom>
          <a:ln w="19050">
            <a:solidFill>
              <a:srgbClr val="648668"/>
            </a:solidFill>
          </a:ln>
        </p:spPr>
        <p:style>
          <a:lnRef idx="2">
            <a:schemeClr val="accent1"/>
          </a:lnRef>
          <a:fillRef idx="0">
            <a:schemeClr val="accent1"/>
          </a:fillRef>
          <a:effectRef idx="1">
            <a:schemeClr val="accent1"/>
          </a:effectRef>
          <a:fontRef idx="minor">
            <a:schemeClr val="tx1"/>
          </a:fontRef>
        </p:style>
      </p:cxnSp>
      <p:cxnSp>
        <p:nvCxnSpPr>
          <p:cNvPr id="17" name="直接连接符 16"/>
          <p:cNvCxnSpPr/>
          <p:nvPr/>
        </p:nvCxnSpPr>
        <p:spPr>
          <a:xfrm flipV="1">
            <a:off x="7516495" y="5855970"/>
            <a:ext cx="3852545" cy="8255"/>
          </a:xfrm>
          <a:prstGeom prst="line">
            <a:avLst/>
          </a:prstGeom>
          <a:ln w="19050">
            <a:solidFill>
              <a:srgbClr val="648668"/>
            </a:solidFill>
          </a:ln>
        </p:spPr>
        <p:style>
          <a:lnRef idx="2">
            <a:schemeClr val="accent1"/>
          </a:lnRef>
          <a:fillRef idx="0">
            <a:schemeClr val="accent1"/>
          </a:fillRef>
          <a:effectRef idx="1">
            <a:schemeClr val="accent1"/>
          </a:effectRef>
          <a:fontRef idx="minor">
            <a:schemeClr val="tx1"/>
          </a:fontRef>
        </p:style>
      </p:cxnSp>
      <p:sp>
        <p:nvSpPr>
          <p:cNvPr id="18" name="文本框 17"/>
          <p:cNvSpPr txBox="1"/>
          <p:nvPr/>
        </p:nvSpPr>
        <p:spPr>
          <a:xfrm>
            <a:off x="8293735" y="2150110"/>
            <a:ext cx="3075305" cy="681355"/>
          </a:xfrm>
          <a:prstGeom prst="rect">
            <a:avLst/>
          </a:prstGeom>
          <a:noFill/>
        </p:spPr>
        <p:txBody>
          <a:bodyPr wrap="square" rtlCol="0" anchor="t">
            <a:spAutoFit/>
          </a:bodyPr>
          <a:p>
            <a:pPr algn="just">
              <a:lnSpc>
                <a:spcPct val="120000"/>
              </a:lnSpc>
            </a:pP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sp>
        <p:nvSpPr>
          <p:cNvPr id="19" name="文本框 18"/>
          <p:cNvSpPr txBox="1"/>
          <p:nvPr/>
        </p:nvSpPr>
        <p:spPr>
          <a:xfrm>
            <a:off x="8293735" y="3134360"/>
            <a:ext cx="3075305" cy="681355"/>
          </a:xfrm>
          <a:prstGeom prst="rect">
            <a:avLst/>
          </a:prstGeom>
          <a:noFill/>
        </p:spPr>
        <p:txBody>
          <a:bodyPr wrap="square" rtlCol="0" anchor="t">
            <a:spAutoFit/>
          </a:bodyPr>
          <a:p>
            <a:pPr algn="just">
              <a:lnSpc>
                <a:spcPct val="120000"/>
              </a:lnSpc>
            </a:pP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sp>
        <p:nvSpPr>
          <p:cNvPr id="20" name="文本框 19"/>
          <p:cNvSpPr txBox="1"/>
          <p:nvPr/>
        </p:nvSpPr>
        <p:spPr>
          <a:xfrm>
            <a:off x="8293735" y="4223385"/>
            <a:ext cx="3075305" cy="681355"/>
          </a:xfrm>
          <a:prstGeom prst="rect">
            <a:avLst/>
          </a:prstGeom>
          <a:noFill/>
        </p:spPr>
        <p:txBody>
          <a:bodyPr wrap="square" rtlCol="0" anchor="t">
            <a:spAutoFit/>
          </a:bodyPr>
          <a:p>
            <a:pPr algn="just">
              <a:lnSpc>
                <a:spcPct val="120000"/>
              </a:lnSpc>
            </a:pP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sp>
        <p:nvSpPr>
          <p:cNvPr id="21" name="文本框 20"/>
          <p:cNvSpPr txBox="1"/>
          <p:nvPr/>
        </p:nvSpPr>
        <p:spPr>
          <a:xfrm>
            <a:off x="8293735" y="5127625"/>
            <a:ext cx="3075305" cy="681355"/>
          </a:xfrm>
          <a:prstGeom prst="rect">
            <a:avLst/>
          </a:prstGeom>
          <a:noFill/>
        </p:spPr>
        <p:txBody>
          <a:bodyPr wrap="square" rtlCol="0" anchor="t">
            <a:spAutoFit/>
          </a:bodyPr>
          <a:p>
            <a:pPr algn="just">
              <a:lnSpc>
                <a:spcPct val="120000"/>
              </a:lnSpc>
            </a:pP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sp>
        <p:nvSpPr>
          <p:cNvPr id="22" name="任意多边形 21"/>
          <p:cNvSpPr/>
          <p:nvPr/>
        </p:nvSpPr>
        <p:spPr>
          <a:xfrm>
            <a:off x="-13335" y="1782445"/>
            <a:ext cx="5501640" cy="3876675"/>
          </a:xfrm>
          <a:custGeom>
            <a:avLst/>
            <a:gdLst>
              <a:gd name="adj" fmla="val 6486"/>
              <a:gd name="a" fmla="pin 0 adj 50000"/>
              <a:gd name="x1" fmla="*/ ss a 100000"/>
              <a:gd name="x2" fmla="+- r 0 x1"/>
              <a:gd name="y2" fmla="+- b 0 x1"/>
              <a:gd name="il" fmla="*/ x1 29289 100000"/>
              <a:gd name="ir" fmla="+- r 0 il"/>
              <a:gd name="ib" fmla="+- b 0 il"/>
            </a:gdLst>
            <a:ahLst/>
            <a:cxnLst>
              <a:cxn ang="3">
                <a:pos x="hc" y="t"/>
              </a:cxn>
              <a:cxn ang="cd2">
                <a:pos x="l" y="vc"/>
              </a:cxn>
              <a:cxn ang="cd4">
                <a:pos x="hc" y="b"/>
              </a:cxn>
              <a:cxn ang="0">
                <a:pos x="r" y="vc"/>
              </a:cxn>
            </a:cxnLst>
            <a:rect l="l" t="t" r="r" b="b"/>
            <a:pathLst>
              <a:path w="8664" h="6105">
                <a:moveTo>
                  <a:pt x="0" y="0"/>
                </a:moveTo>
                <a:lnTo>
                  <a:pt x="8268" y="0"/>
                </a:lnTo>
                <a:cubicBezTo>
                  <a:pt x="8487" y="0"/>
                  <a:pt x="8664" y="177"/>
                  <a:pt x="8664" y="396"/>
                </a:cubicBezTo>
                <a:lnTo>
                  <a:pt x="8664" y="5709"/>
                </a:lnTo>
                <a:cubicBezTo>
                  <a:pt x="8664" y="5928"/>
                  <a:pt x="8487" y="6105"/>
                  <a:pt x="8268" y="6105"/>
                </a:cubicBezTo>
                <a:lnTo>
                  <a:pt x="0" y="6105"/>
                </a:lnTo>
                <a:lnTo>
                  <a:pt x="0" y="0"/>
                </a:lnTo>
                <a:close/>
              </a:path>
            </a:pathLst>
          </a:custGeom>
          <a:solidFill>
            <a:srgbClr val="C0CDC1"/>
          </a:solidFill>
          <a:ln w="9525">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24" name="圆角矩形 23"/>
          <p:cNvSpPr/>
          <p:nvPr/>
        </p:nvSpPr>
        <p:spPr>
          <a:xfrm>
            <a:off x="314325" y="2150110"/>
            <a:ext cx="5869305" cy="3876675"/>
          </a:xfrm>
          <a:prstGeom prst="roundRect">
            <a:avLst>
              <a:gd name="adj" fmla="val 6486"/>
            </a:avLst>
          </a:prstGeom>
          <a:solidFill>
            <a:srgbClr val="F1F3F1"/>
          </a:solidFill>
          <a:ln w="9525">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6" name="文本框 25"/>
          <p:cNvSpPr txBox="1"/>
          <p:nvPr/>
        </p:nvSpPr>
        <p:spPr>
          <a:xfrm>
            <a:off x="1314450" y="2563495"/>
            <a:ext cx="1525905" cy="460375"/>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scene3d>
              <a:camera prst="orthographicFront"/>
              <a:lightRig rig="threePt" dir="t">
                <a:rot lat="0" lon="0" rev="0"/>
              </a:lightRig>
            </a:scene3d>
            <a:sp3d contourW="12700"/>
          </a:bodyPr>
          <a:p>
            <a:pPr marR="0" algn="l" defTabSz="914400" fontAlgn="auto">
              <a:spcBef>
                <a:spcPts val="0"/>
              </a:spcBef>
              <a:spcAft>
                <a:spcPts val="0"/>
              </a:spcAft>
              <a:buClrTx/>
              <a:buSzTx/>
              <a:buFontTx/>
              <a:defRPr/>
            </a:pPr>
            <a:r>
              <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rPr>
              <a:t>小标题</a:t>
            </a:r>
            <a:endPar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endParaRPr>
          </a:p>
        </p:txBody>
      </p:sp>
      <p:sp>
        <p:nvSpPr>
          <p:cNvPr id="27" name="AutoShape 70"/>
          <p:cNvSpPr>
            <a:spLocks noChangeArrowheads="1"/>
          </p:cNvSpPr>
          <p:nvPr/>
        </p:nvSpPr>
        <p:spPr bwMode="auto">
          <a:xfrm>
            <a:off x="734695" y="2563495"/>
            <a:ext cx="471805" cy="460375"/>
          </a:xfrm>
          <a:custGeom>
            <a:avLst/>
            <a:gdLst>
              <a:gd name="T0" fmla="*/ 1419688 w 21600"/>
              <a:gd name="T1" fmla="*/ 1347817 h 21600"/>
              <a:gd name="T2" fmla="*/ 1419688 w 21600"/>
              <a:gd name="T3" fmla="*/ 1347817 h 21600"/>
              <a:gd name="T4" fmla="*/ 1419688 w 21600"/>
              <a:gd name="T5" fmla="*/ 1347817 h 21600"/>
              <a:gd name="T6" fmla="*/ 1419688 w 21600"/>
              <a:gd name="T7" fmla="*/ 134781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1234" y="6152"/>
                </a:moveTo>
                <a:cubicBezTo>
                  <a:pt x="11406" y="6502"/>
                  <a:pt x="11552" y="6917"/>
                  <a:pt x="11672" y="7394"/>
                </a:cubicBezTo>
                <a:cubicBezTo>
                  <a:pt x="11747" y="7411"/>
                  <a:pt x="11886" y="7434"/>
                  <a:pt x="12088" y="7462"/>
                </a:cubicBezTo>
                <a:cubicBezTo>
                  <a:pt x="12291" y="7487"/>
                  <a:pt x="12500" y="7527"/>
                  <a:pt x="12714" y="7578"/>
                </a:cubicBezTo>
                <a:cubicBezTo>
                  <a:pt x="12928" y="7626"/>
                  <a:pt x="13119" y="7679"/>
                  <a:pt x="13289" y="7730"/>
                </a:cubicBezTo>
                <a:cubicBezTo>
                  <a:pt x="13458" y="7787"/>
                  <a:pt x="13543" y="7849"/>
                  <a:pt x="13543" y="7922"/>
                </a:cubicBezTo>
                <a:lnTo>
                  <a:pt x="13543" y="10328"/>
                </a:lnTo>
                <a:cubicBezTo>
                  <a:pt x="13543" y="10415"/>
                  <a:pt x="13458" y="10494"/>
                  <a:pt x="13289" y="10548"/>
                </a:cubicBezTo>
                <a:cubicBezTo>
                  <a:pt x="13119" y="10610"/>
                  <a:pt x="12928" y="10658"/>
                  <a:pt x="12714" y="10706"/>
                </a:cubicBezTo>
                <a:cubicBezTo>
                  <a:pt x="12500" y="10751"/>
                  <a:pt x="12288" y="10782"/>
                  <a:pt x="12076" y="10800"/>
                </a:cubicBezTo>
                <a:cubicBezTo>
                  <a:pt x="11867" y="10819"/>
                  <a:pt x="11730" y="10836"/>
                  <a:pt x="11672" y="10856"/>
                </a:cubicBezTo>
                <a:cubicBezTo>
                  <a:pt x="11566" y="11243"/>
                  <a:pt x="11429" y="11638"/>
                  <a:pt x="11255" y="12045"/>
                </a:cubicBezTo>
                <a:cubicBezTo>
                  <a:pt x="11429" y="12324"/>
                  <a:pt x="11594" y="12595"/>
                  <a:pt x="11756" y="12864"/>
                </a:cubicBezTo>
                <a:cubicBezTo>
                  <a:pt x="11919" y="13126"/>
                  <a:pt x="12100" y="13394"/>
                  <a:pt x="12302" y="13654"/>
                </a:cubicBezTo>
                <a:lnTo>
                  <a:pt x="12326" y="13787"/>
                </a:lnTo>
                <a:cubicBezTo>
                  <a:pt x="12326" y="13841"/>
                  <a:pt x="12248" y="13976"/>
                  <a:pt x="12095" y="14194"/>
                </a:cubicBezTo>
                <a:cubicBezTo>
                  <a:pt x="11940" y="14411"/>
                  <a:pt x="11761" y="14637"/>
                  <a:pt x="11559" y="14877"/>
                </a:cubicBezTo>
                <a:cubicBezTo>
                  <a:pt x="11356" y="15117"/>
                  <a:pt x="11166" y="15326"/>
                  <a:pt x="10991" y="15512"/>
                </a:cubicBezTo>
                <a:cubicBezTo>
                  <a:pt x="10812" y="15696"/>
                  <a:pt x="10702" y="15789"/>
                  <a:pt x="10657" y="15789"/>
                </a:cubicBezTo>
                <a:cubicBezTo>
                  <a:pt x="10643" y="15789"/>
                  <a:pt x="10565" y="15727"/>
                  <a:pt x="10426" y="15605"/>
                </a:cubicBezTo>
                <a:cubicBezTo>
                  <a:pt x="10288" y="15484"/>
                  <a:pt x="10135" y="15346"/>
                  <a:pt x="9965" y="15187"/>
                </a:cubicBezTo>
                <a:cubicBezTo>
                  <a:pt x="9796" y="15029"/>
                  <a:pt x="9638" y="14885"/>
                  <a:pt x="9492" y="14747"/>
                </a:cubicBezTo>
                <a:cubicBezTo>
                  <a:pt x="9344" y="14614"/>
                  <a:pt x="9250" y="14524"/>
                  <a:pt x="9205" y="14476"/>
                </a:cubicBezTo>
                <a:cubicBezTo>
                  <a:pt x="8866" y="14685"/>
                  <a:pt x="8536" y="14851"/>
                  <a:pt x="8212" y="14978"/>
                </a:cubicBezTo>
                <a:cubicBezTo>
                  <a:pt x="8212" y="15069"/>
                  <a:pt x="8200" y="15235"/>
                  <a:pt x="8179" y="15475"/>
                </a:cubicBezTo>
                <a:cubicBezTo>
                  <a:pt x="8155" y="15721"/>
                  <a:pt x="8127" y="15975"/>
                  <a:pt x="8089" y="16241"/>
                </a:cubicBezTo>
                <a:cubicBezTo>
                  <a:pt x="8052" y="16509"/>
                  <a:pt x="8004" y="16743"/>
                  <a:pt x="7948" y="16944"/>
                </a:cubicBezTo>
                <a:cubicBezTo>
                  <a:pt x="7892" y="17147"/>
                  <a:pt x="7833" y="17249"/>
                  <a:pt x="7774" y="17249"/>
                </a:cubicBezTo>
                <a:lnTo>
                  <a:pt x="5768" y="17249"/>
                </a:lnTo>
                <a:cubicBezTo>
                  <a:pt x="5707" y="17249"/>
                  <a:pt x="5651" y="17147"/>
                  <a:pt x="5594" y="16944"/>
                </a:cubicBezTo>
                <a:cubicBezTo>
                  <a:pt x="5538" y="16743"/>
                  <a:pt x="5493" y="16509"/>
                  <a:pt x="5462" y="16241"/>
                </a:cubicBezTo>
                <a:cubicBezTo>
                  <a:pt x="5434" y="15975"/>
                  <a:pt x="5406" y="15721"/>
                  <a:pt x="5385" y="15484"/>
                </a:cubicBezTo>
                <a:cubicBezTo>
                  <a:pt x="5361" y="15244"/>
                  <a:pt x="5352" y="15077"/>
                  <a:pt x="5352" y="14978"/>
                </a:cubicBezTo>
                <a:cubicBezTo>
                  <a:pt x="5013" y="14871"/>
                  <a:pt x="4681" y="14702"/>
                  <a:pt x="4359" y="14476"/>
                </a:cubicBezTo>
                <a:cubicBezTo>
                  <a:pt x="4126" y="14685"/>
                  <a:pt x="3895" y="14894"/>
                  <a:pt x="3667" y="15106"/>
                </a:cubicBezTo>
                <a:cubicBezTo>
                  <a:pt x="3438" y="15320"/>
                  <a:pt x="3212" y="15535"/>
                  <a:pt x="2996" y="15761"/>
                </a:cubicBezTo>
                <a:lnTo>
                  <a:pt x="2883" y="15789"/>
                </a:lnTo>
                <a:cubicBezTo>
                  <a:pt x="2855" y="15789"/>
                  <a:pt x="2751" y="15696"/>
                  <a:pt x="2572" y="15512"/>
                </a:cubicBezTo>
                <a:cubicBezTo>
                  <a:pt x="2396" y="15326"/>
                  <a:pt x="2212" y="15117"/>
                  <a:pt x="2021" y="14877"/>
                </a:cubicBezTo>
                <a:cubicBezTo>
                  <a:pt x="1828" y="14637"/>
                  <a:pt x="1657" y="14411"/>
                  <a:pt x="1504" y="14194"/>
                </a:cubicBezTo>
                <a:cubicBezTo>
                  <a:pt x="1348" y="13976"/>
                  <a:pt x="1273" y="13841"/>
                  <a:pt x="1273" y="13787"/>
                </a:cubicBezTo>
                <a:cubicBezTo>
                  <a:pt x="1273" y="13770"/>
                  <a:pt x="1320" y="13677"/>
                  <a:pt x="1419" y="13510"/>
                </a:cubicBezTo>
                <a:cubicBezTo>
                  <a:pt x="1515" y="13346"/>
                  <a:pt x="1628" y="13163"/>
                  <a:pt x="1751" y="12971"/>
                </a:cubicBezTo>
                <a:cubicBezTo>
                  <a:pt x="1875" y="12776"/>
                  <a:pt x="1991" y="12590"/>
                  <a:pt x="2099" y="12415"/>
                </a:cubicBezTo>
                <a:cubicBezTo>
                  <a:pt x="2210" y="12240"/>
                  <a:pt x="2278" y="12127"/>
                  <a:pt x="2308" y="12070"/>
                </a:cubicBezTo>
                <a:cubicBezTo>
                  <a:pt x="2134" y="11686"/>
                  <a:pt x="1988" y="11260"/>
                  <a:pt x="1868" y="10800"/>
                </a:cubicBezTo>
                <a:cubicBezTo>
                  <a:pt x="1793" y="10783"/>
                  <a:pt x="1654" y="10760"/>
                  <a:pt x="1452" y="10732"/>
                </a:cubicBezTo>
                <a:cubicBezTo>
                  <a:pt x="1249" y="10706"/>
                  <a:pt x="1042" y="10675"/>
                  <a:pt x="826" y="10639"/>
                </a:cubicBezTo>
                <a:cubicBezTo>
                  <a:pt x="611" y="10602"/>
                  <a:pt x="421" y="10554"/>
                  <a:pt x="251" y="10497"/>
                </a:cubicBezTo>
                <a:cubicBezTo>
                  <a:pt x="82" y="10438"/>
                  <a:pt x="0" y="10373"/>
                  <a:pt x="0" y="10300"/>
                </a:cubicBezTo>
                <a:lnTo>
                  <a:pt x="0" y="7869"/>
                </a:lnTo>
                <a:cubicBezTo>
                  <a:pt x="0" y="7798"/>
                  <a:pt x="82" y="7724"/>
                  <a:pt x="251" y="7660"/>
                </a:cubicBezTo>
                <a:cubicBezTo>
                  <a:pt x="421" y="7589"/>
                  <a:pt x="616" y="7538"/>
                  <a:pt x="837" y="7501"/>
                </a:cubicBezTo>
                <a:cubicBezTo>
                  <a:pt x="1059" y="7468"/>
                  <a:pt x="1273" y="7434"/>
                  <a:pt x="1475" y="7408"/>
                </a:cubicBezTo>
                <a:cubicBezTo>
                  <a:pt x="1678" y="7380"/>
                  <a:pt x="1817" y="7366"/>
                  <a:pt x="1892" y="7366"/>
                </a:cubicBezTo>
                <a:cubicBezTo>
                  <a:pt x="1981" y="6925"/>
                  <a:pt x="2120" y="6530"/>
                  <a:pt x="2308" y="6177"/>
                </a:cubicBezTo>
                <a:cubicBezTo>
                  <a:pt x="2134" y="5900"/>
                  <a:pt x="1965" y="5621"/>
                  <a:pt x="1795" y="5347"/>
                </a:cubicBezTo>
                <a:cubicBezTo>
                  <a:pt x="1628" y="5073"/>
                  <a:pt x="1452" y="4802"/>
                  <a:pt x="1273" y="4542"/>
                </a:cubicBezTo>
                <a:lnTo>
                  <a:pt x="1228" y="4407"/>
                </a:lnTo>
                <a:cubicBezTo>
                  <a:pt x="1228" y="4353"/>
                  <a:pt x="1303" y="4221"/>
                  <a:pt x="1456" y="4009"/>
                </a:cubicBezTo>
                <a:cubicBezTo>
                  <a:pt x="1612" y="3797"/>
                  <a:pt x="1788" y="3574"/>
                  <a:pt x="1986" y="3334"/>
                </a:cubicBezTo>
                <a:cubicBezTo>
                  <a:pt x="2186" y="3094"/>
                  <a:pt x="2374" y="2882"/>
                  <a:pt x="2551" y="2696"/>
                </a:cubicBezTo>
                <a:cubicBezTo>
                  <a:pt x="2727" y="2515"/>
                  <a:pt x="2838" y="2419"/>
                  <a:pt x="2883" y="2419"/>
                </a:cubicBezTo>
                <a:cubicBezTo>
                  <a:pt x="2899" y="2419"/>
                  <a:pt x="2975" y="2478"/>
                  <a:pt x="3113" y="2597"/>
                </a:cubicBezTo>
                <a:cubicBezTo>
                  <a:pt x="3252" y="2713"/>
                  <a:pt x="3408" y="2851"/>
                  <a:pt x="3577" y="3006"/>
                </a:cubicBezTo>
                <a:cubicBezTo>
                  <a:pt x="3744" y="3164"/>
                  <a:pt x="3907" y="3320"/>
                  <a:pt x="4060" y="3469"/>
                </a:cubicBezTo>
                <a:cubicBezTo>
                  <a:pt x="4215" y="3616"/>
                  <a:pt x="4307" y="3706"/>
                  <a:pt x="4335" y="3743"/>
                </a:cubicBezTo>
                <a:cubicBezTo>
                  <a:pt x="4660" y="3517"/>
                  <a:pt x="4999" y="3354"/>
                  <a:pt x="5352" y="3243"/>
                </a:cubicBezTo>
                <a:cubicBezTo>
                  <a:pt x="5352" y="3173"/>
                  <a:pt x="5361" y="3003"/>
                  <a:pt x="5385" y="2746"/>
                </a:cubicBezTo>
                <a:cubicBezTo>
                  <a:pt x="5406" y="2484"/>
                  <a:pt x="5434" y="2224"/>
                  <a:pt x="5462" y="1967"/>
                </a:cubicBezTo>
                <a:cubicBezTo>
                  <a:pt x="5493" y="1707"/>
                  <a:pt x="5533" y="1476"/>
                  <a:pt x="5582" y="1264"/>
                </a:cubicBezTo>
                <a:cubicBezTo>
                  <a:pt x="5630" y="1052"/>
                  <a:pt x="5693" y="948"/>
                  <a:pt x="5768" y="948"/>
                </a:cubicBezTo>
                <a:lnTo>
                  <a:pt x="7774" y="948"/>
                </a:lnTo>
                <a:cubicBezTo>
                  <a:pt x="7833" y="948"/>
                  <a:pt x="7891" y="1052"/>
                  <a:pt x="7948" y="1264"/>
                </a:cubicBezTo>
                <a:cubicBezTo>
                  <a:pt x="8004" y="1476"/>
                  <a:pt x="8047" y="1707"/>
                  <a:pt x="8077" y="1967"/>
                </a:cubicBezTo>
                <a:cubicBezTo>
                  <a:pt x="8108" y="2224"/>
                  <a:pt x="8134" y="2484"/>
                  <a:pt x="8155" y="2746"/>
                </a:cubicBezTo>
                <a:cubicBezTo>
                  <a:pt x="8179" y="3003"/>
                  <a:pt x="8197" y="3173"/>
                  <a:pt x="8212" y="3243"/>
                </a:cubicBezTo>
                <a:cubicBezTo>
                  <a:pt x="8551" y="3354"/>
                  <a:pt x="8873" y="3512"/>
                  <a:pt x="9181" y="3715"/>
                </a:cubicBezTo>
                <a:cubicBezTo>
                  <a:pt x="9414" y="3512"/>
                  <a:pt x="9650" y="3305"/>
                  <a:pt x="9885" y="3105"/>
                </a:cubicBezTo>
                <a:cubicBezTo>
                  <a:pt x="10123" y="2899"/>
                  <a:pt x="10351" y="2690"/>
                  <a:pt x="10568" y="2475"/>
                </a:cubicBezTo>
                <a:lnTo>
                  <a:pt x="10657" y="2419"/>
                </a:lnTo>
                <a:cubicBezTo>
                  <a:pt x="10688" y="2419"/>
                  <a:pt x="10791" y="2518"/>
                  <a:pt x="10968" y="2710"/>
                </a:cubicBezTo>
                <a:cubicBezTo>
                  <a:pt x="11144" y="2904"/>
                  <a:pt x="11330" y="3116"/>
                  <a:pt x="11526" y="3348"/>
                </a:cubicBezTo>
                <a:cubicBezTo>
                  <a:pt x="11721" y="3577"/>
                  <a:pt x="11900" y="3797"/>
                  <a:pt x="12060" y="4009"/>
                </a:cubicBezTo>
                <a:cubicBezTo>
                  <a:pt x="12222" y="4220"/>
                  <a:pt x="12302" y="4353"/>
                  <a:pt x="12302" y="4407"/>
                </a:cubicBezTo>
                <a:cubicBezTo>
                  <a:pt x="12302" y="4443"/>
                  <a:pt x="12253" y="4542"/>
                  <a:pt x="12152" y="4712"/>
                </a:cubicBezTo>
                <a:cubicBezTo>
                  <a:pt x="12048" y="4878"/>
                  <a:pt x="11935" y="5056"/>
                  <a:pt x="11813" y="5251"/>
                </a:cubicBezTo>
                <a:cubicBezTo>
                  <a:pt x="11688" y="5446"/>
                  <a:pt x="11568" y="5629"/>
                  <a:pt x="11453" y="5807"/>
                </a:cubicBezTo>
                <a:cubicBezTo>
                  <a:pt x="11335" y="5982"/>
                  <a:pt x="11260" y="6095"/>
                  <a:pt x="11234" y="6152"/>
                </a:cubicBezTo>
                <a:moveTo>
                  <a:pt x="6781" y="11545"/>
                </a:moveTo>
                <a:cubicBezTo>
                  <a:pt x="7061" y="11545"/>
                  <a:pt x="7322" y="11480"/>
                  <a:pt x="7569" y="11356"/>
                </a:cubicBezTo>
                <a:cubicBezTo>
                  <a:pt x="7819" y="11229"/>
                  <a:pt x="8035" y="11056"/>
                  <a:pt x="8219" y="10836"/>
                </a:cubicBezTo>
                <a:cubicBezTo>
                  <a:pt x="8402" y="10616"/>
                  <a:pt x="8546" y="10356"/>
                  <a:pt x="8652" y="10059"/>
                </a:cubicBezTo>
                <a:cubicBezTo>
                  <a:pt x="8758" y="9760"/>
                  <a:pt x="8809" y="9447"/>
                  <a:pt x="8809" y="9111"/>
                </a:cubicBezTo>
                <a:cubicBezTo>
                  <a:pt x="8809" y="8778"/>
                  <a:pt x="8758" y="8458"/>
                  <a:pt x="8652" y="8159"/>
                </a:cubicBezTo>
                <a:cubicBezTo>
                  <a:pt x="8546" y="7857"/>
                  <a:pt x="8402" y="7592"/>
                  <a:pt x="8219" y="7372"/>
                </a:cubicBezTo>
                <a:cubicBezTo>
                  <a:pt x="8035" y="7151"/>
                  <a:pt x="7819" y="6979"/>
                  <a:pt x="7569" y="6846"/>
                </a:cubicBezTo>
                <a:cubicBezTo>
                  <a:pt x="7322" y="6717"/>
                  <a:pt x="7061" y="6649"/>
                  <a:pt x="6781" y="6649"/>
                </a:cubicBezTo>
                <a:cubicBezTo>
                  <a:pt x="6211" y="6649"/>
                  <a:pt x="5726" y="6889"/>
                  <a:pt x="5328" y="7366"/>
                </a:cubicBezTo>
                <a:cubicBezTo>
                  <a:pt x="4931" y="7843"/>
                  <a:pt x="4730" y="8425"/>
                  <a:pt x="4730" y="9111"/>
                </a:cubicBezTo>
                <a:cubicBezTo>
                  <a:pt x="4730" y="9447"/>
                  <a:pt x="4785" y="9760"/>
                  <a:pt x="4895" y="10060"/>
                </a:cubicBezTo>
                <a:cubicBezTo>
                  <a:pt x="5003" y="10356"/>
                  <a:pt x="5149" y="10616"/>
                  <a:pt x="5333" y="10836"/>
                </a:cubicBezTo>
                <a:cubicBezTo>
                  <a:pt x="5517" y="11056"/>
                  <a:pt x="5735" y="11229"/>
                  <a:pt x="5987" y="11356"/>
                </a:cubicBezTo>
                <a:cubicBezTo>
                  <a:pt x="6239" y="11480"/>
                  <a:pt x="6500" y="11545"/>
                  <a:pt x="6781" y="11545"/>
                </a:cubicBezTo>
                <a:moveTo>
                  <a:pt x="20496" y="16952"/>
                </a:moveTo>
                <a:cubicBezTo>
                  <a:pt x="20427" y="17293"/>
                  <a:pt x="20340" y="17613"/>
                  <a:pt x="20234" y="17912"/>
                </a:cubicBezTo>
                <a:cubicBezTo>
                  <a:pt x="20251" y="17963"/>
                  <a:pt x="20293" y="18050"/>
                  <a:pt x="20364" y="18161"/>
                </a:cubicBezTo>
                <a:cubicBezTo>
                  <a:pt x="20437" y="18273"/>
                  <a:pt x="20507" y="18398"/>
                  <a:pt x="20573" y="18528"/>
                </a:cubicBezTo>
                <a:cubicBezTo>
                  <a:pt x="20642" y="18655"/>
                  <a:pt x="20700" y="18779"/>
                  <a:pt x="20755" y="18897"/>
                </a:cubicBezTo>
                <a:cubicBezTo>
                  <a:pt x="20806" y="19013"/>
                  <a:pt x="20832" y="19098"/>
                  <a:pt x="20832" y="19140"/>
                </a:cubicBezTo>
                <a:cubicBezTo>
                  <a:pt x="20832" y="19177"/>
                  <a:pt x="20762" y="19281"/>
                  <a:pt x="20625" y="19459"/>
                </a:cubicBezTo>
                <a:cubicBezTo>
                  <a:pt x="20486" y="19634"/>
                  <a:pt x="20324" y="19821"/>
                  <a:pt x="20140" y="20013"/>
                </a:cubicBezTo>
                <a:cubicBezTo>
                  <a:pt x="19957" y="20205"/>
                  <a:pt x="19778" y="20388"/>
                  <a:pt x="19611" y="20558"/>
                </a:cubicBezTo>
                <a:cubicBezTo>
                  <a:pt x="19441" y="20730"/>
                  <a:pt x="19333" y="20848"/>
                  <a:pt x="19288" y="20911"/>
                </a:cubicBezTo>
                <a:lnTo>
                  <a:pt x="19199" y="20967"/>
                </a:lnTo>
                <a:cubicBezTo>
                  <a:pt x="19168" y="20967"/>
                  <a:pt x="19107" y="20928"/>
                  <a:pt x="19013" y="20851"/>
                </a:cubicBezTo>
                <a:cubicBezTo>
                  <a:pt x="18919" y="20772"/>
                  <a:pt x="18822" y="20685"/>
                  <a:pt x="18726" y="20586"/>
                </a:cubicBezTo>
                <a:cubicBezTo>
                  <a:pt x="18629" y="20487"/>
                  <a:pt x="18533" y="20391"/>
                  <a:pt x="18438" y="20295"/>
                </a:cubicBezTo>
                <a:cubicBezTo>
                  <a:pt x="18344" y="20199"/>
                  <a:pt x="18283" y="20137"/>
                  <a:pt x="18253" y="20100"/>
                </a:cubicBezTo>
                <a:cubicBezTo>
                  <a:pt x="17975" y="20208"/>
                  <a:pt x="17681" y="20295"/>
                  <a:pt x="17372" y="20357"/>
                </a:cubicBezTo>
                <a:cubicBezTo>
                  <a:pt x="17358" y="20411"/>
                  <a:pt x="17323" y="20510"/>
                  <a:pt x="17273" y="20648"/>
                </a:cubicBezTo>
                <a:cubicBezTo>
                  <a:pt x="17219" y="20786"/>
                  <a:pt x="17160" y="20925"/>
                  <a:pt x="17097" y="21060"/>
                </a:cubicBezTo>
                <a:cubicBezTo>
                  <a:pt x="17033" y="21196"/>
                  <a:pt x="16972" y="21320"/>
                  <a:pt x="16911" y="21430"/>
                </a:cubicBezTo>
                <a:cubicBezTo>
                  <a:pt x="16852" y="21546"/>
                  <a:pt x="16798" y="21599"/>
                  <a:pt x="16753" y="21599"/>
                </a:cubicBezTo>
                <a:cubicBezTo>
                  <a:pt x="16709" y="21599"/>
                  <a:pt x="16577" y="21568"/>
                  <a:pt x="16360" y="21498"/>
                </a:cubicBezTo>
                <a:cubicBezTo>
                  <a:pt x="16141" y="21430"/>
                  <a:pt x="15906" y="21348"/>
                  <a:pt x="15654" y="21247"/>
                </a:cubicBezTo>
                <a:cubicBezTo>
                  <a:pt x="15405" y="21148"/>
                  <a:pt x="15179" y="21043"/>
                  <a:pt x="14979" y="20930"/>
                </a:cubicBezTo>
                <a:cubicBezTo>
                  <a:pt x="14778" y="20817"/>
                  <a:pt x="14680" y="20719"/>
                  <a:pt x="14680" y="20628"/>
                </a:cubicBezTo>
                <a:cubicBezTo>
                  <a:pt x="14680" y="20419"/>
                  <a:pt x="14698" y="20205"/>
                  <a:pt x="14736" y="19984"/>
                </a:cubicBezTo>
                <a:cubicBezTo>
                  <a:pt x="14774" y="19764"/>
                  <a:pt x="14809" y="19555"/>
                  <a:pt x="14837" y="19355"/>
                </a:cubicBezTo>
                <a:cubicBezTo>
                  <a:pt x="14717" y="19247"/>
                  <a:pt x="14611" y="19129"/>
                  <a:pt x="14517" y="18999"/>
                </a:cubicBezTo>
                <a:cubicBezTo>
                  <a:pt x="14423" y="18869"/>
                  <a:pt x="14338" y="18731"/>
                  <a:pt x="14263" y="18587"/>
                </a:cubicBezTo>
                <a:cubicBezTo>
                  <a:pt x="14091" y="18607"/>
                  <a:pt x="13919" y="18618"/>
                  <a:pt x="13750" y="18629"/>
                </a:cubicBezTo>
                <a:cubicBezTo>
                  <a:pt x="13583" y="18638"/>
                  <a:pt x="13413" y="18640"/>
                  <a:pt x="13251" y="18640"/>
                </a:cubicBezTo>
                <a:lnTo>
                  <a:pt x="13086" y="18640"/>
                </a:lnTo>
                <a:cubicBezTo>
                  <a:pt x="13037" y="18640"/>
                  <a:pt x="13006" y="18590"/>
                  <a:pt x="12990" y="18491"/>
                </a:cubicBezTo>
                <a:cubicBezTo>
                  <a:pt x="12976" y="18417"/>
                  <a:pt x="12945" y="18259"/>
                  <a:pt x="12900" y="18011"/>
                </a:cubicBezTo>
                <a:cubicBezTo>
                  <a:pt x="12855" y="17762"/>
                  <a:pt x="12804" y="17503"/>
                  <a:pt x="12747" y="17229"/>
                </a:cubicBezTo>
                <a:cubicBezTo>
                  <a:pt x="12691" y="16952"/>
                  <a:pt x="12644" y="16704"/>
                  <a:pt x="12608" y="16478"/>
                </a:cubicBezTo>
                <a:cubicBezTo>
                  <a:pt x="12568" y="16252"/>
                  <a:pt x="12552" y="16122"/>
                  <a:pt x="12552" y="16085"/>
                </a:cubicBezTo>
                <a:cubicBezTo>
                  <a:pt x="12552" y="16032"/>
                  <a:pt x="12601" y="15973"/>
                  <a:pt x="12702" y="15910"/>
                </a:cubicBezTo>
                <a:cubicBezTo>
                  <a:pt x="12804" y="15848"/>
                  <a:pt x="12921" y="15783"/>
                  <a:pt x="13053" y="15713"/>
                </a:cubicBezTo>
                <a:cubicBezTo>
                  <a:pt x="13183" y="15645"/>
                  <a:pt x="13310" y="15591"/>
                  <a:pt x="13430" y="15546"/>
                </a:cubicBezTo>
                <a:cubicBezTo>
                  <a:pt x="13550" y="15501"/>
                  <a:pt x="13632" y="15470"/>
                  <a:pt x="13677" y="15453"/>
                </a:cubicBezTo>
                <a:cubicBezTo>
                  <a:pt x="13708" y="15241"/>
                  <a:pt x="13743" y="15069"/>
                  <a:pt x="13785" y="14922"/>
                </a:cubicBezTo>
                <a:cubicBezTo>
                  <a:pt x="13825" y="14778"/>
                  <a:pt x="13884" y="14614"/>
                  <a:pt x="13959" y="14422"/>
                </a:cubicBezTo>
                <a:cubicBezTo>
                  <a:pt x="13929" y="14388"/>
                  <a:pt x="13882" y="14309"/>
                  <a:pt x="13813" y="14194"/>
                </a:cubicBezTo>
                <a:cubicBezTo>
                  <a:pt x="13745" y="14075"/>
                  <a:pt x="13677" y="13951"/>
                  <a:pt x="13604" y="13824"/>
                </a:cubicBezTo>
                <a:cubicBezTo>
                  <a:pt x="13533" y="13694"/>
                  <a:pt x="13470" y="13567"/>
                  <a:pt x="13418" y="13445"/>
                </a:cubicBezTo>
                <a:cubicBezTo>
                  <a:pt x="13366" y="13324"/>
                  <a:pt x="13340" y="13242"/>
                  <a:pt x="13340" y="13208"/>
                </a:cubicBezTo>
                <a:cubicBezTo>
                  <a:pt x="13340" y="13172"/>
                  <a:pt x="13409" y="13064"/>
                  <a:pt x="13547" y="12886"/>
                </a:cubicBezTo>
                <a:cubicBezTo>
                  <a:pt x="13686" y="12714"/>
                  <a:pt x="13849" y="12531"/>
                  <a:pt x="14032" y="12336"/>
                </a:cubicBezTo>
                <a:cubicBezTo>
                  <a:pt x="14216" y="12144"/>
                  <a:pt x="14392" y="11960"/>
                  <a:pt x="14562" y="11796"/>
                </a:cubicBezTo>
                <a:cubicBezTo>
                  <a:pt x="14731" y="11627"/>
                  <a:pt x="14837" y="11517"/>
                  <a:pt x="14882" y="11466"/>
                </a:cubicBezTo>
                <a:lnTo>
                  <a:pt x="14974" y="11410"/>
                </a:lnTo>
                <a:cubicBezTo>
                  <a:pt x="15004" y="11410"/>
                  <a:pt x="15066" y="11449"/>
                  <a:pt x="15160" y="11525"/>
                </a:cubicBezTo>
                <a:cubicBezTo>
                  <a:pt x="15254" y="11599"/>
                  <a:pt x="15348" y="11689"/>
                  <a:pt x="15447" y="11788"/>
                </a:cubicBezTo>
                <a:cubicBezTo>
                  <a:pt x="15543" y="11887"/>
                  <a:pt x="15640" y="11983"/>
                  <a:pt x="15734" y="12076"/>
                </a:cubicBezTo>
                <a:cubicBezTo>
                  <a:pt x="15828" y="12175"/>
                  <a:pt x="15889" y="12237"/>
                  <a:pt x="15920" y="12276"/>
                </a:cubicBezTo>
                <a:cubicBezTo>
                  <a:pt x="16184" y="12166"/>
                  <a:pt x="16468" y="12082"/>
                  <a:pt x="16777" y="12017"/>
                </a:cubicBezTo>
                <a:cubicBezTo>
                  <a:pt x="16791" y="11963"/>
                  <a:pt x="16826" y="11867"/>
                  <a:pt x="16878" y="11726"/>
                </a:cubicBezTo>
                <a:cubicBezTo>
                  <a:pt x="16930" y="11587"/>
                  <a:pt x="16991" y="11449"/>
                  <a:pt x="17064" y="11316"/>
                </a:cubicBezTo>
                <a:cubicBezTo>
                  <a:pt x="17135" y="11178"/>
                  <a:pt x="17200" y="11057"/>
                  <a:pt x="17262" y="10941"/>
                </a:cubicBezTo>
                <a:cubicBezTo>
                  <a:pt x="17320" y="10831"/>
                  <a:pt x="17372" y="10774"/>
                  <a:pt x="17419" y="10774"/>
                </a:cubicBezTo>
                <a:cubicBezTo>
                  <a:pt x="17448" y="10774"/>
                  <a:pt x="17575" y="10805"/>
                  <a:pt x="17803" y="10870"/>
                </a:cubicBezTo>
                <a:cubicBezTo>
                  <a:pt x="18027" y="10929"/>
                  <a:pt x="18264" y="11014"/>
                  <a:pt x="18516" y="11119"/>
                </a:cubicBezTo>
                <a:cubicBezTo>
                  <a:pt x="18768" y="11223"/>
                  <a:pt x="18996" y="11328"/>
                  <a:pt x="19199" y="11438"/>
                </a:cubicBezTo>
                <a:cubicBezTo>
                  <a:pt x="19401" y="11545"/>
                  <a:pt x="19502" y="11647"/>
                  <a:pt x="19502" y="11745"/>
                </a:cubicBezTo>
                <a:cubicBezTo>
                  <a:pt x="19502" y="11954"/>
                  <a:pt x="19481" y="12166"/>
                  <a:pt x="19441" y="12384"/>
                </a:cubicBezTo>
                <a:cubicBezTo>
                  <a:pt x="19399" y="12598"/>
                  <a:pt x="19363" y="12810"/>
                  <a:pt x="19333" y="13016"/>
                </a:cubicBezTo>
                <a:cubicBezTo>
                  <a:pt x="19453" y="13123"/>
                  <a:pt x="19561" y="13245"/>
                  <a:pt x="19655" y="13375"/>
                </a:cubicBezTo>
                <a:cubicBezTo>
                  <a:pt x="19749" y="13505"/>
                  <a:pt x="19834" y="13643"/>
                  <a:pt x="19910" y="13787"/>
                </a:cubicBezTo>
                <a:cubicBezTo>
                  <a:pt x="20095" y="13770"/>
                  <a:pt x="20281" y="13756"/>
                  <a:pt x="20465" y="13747"/>
                </a:cubicBezTo>
                <a:cubicBezTo>
                  <a:pt x="20651" y="13736"/>
                  <a:pt x="20830" y="13733"/>
                  <a:pt x="21002" y="13733"/>
                </a:cubicBezTo>
                <a:cubicBezTo>
                  <a:pt x="21061" y="13733"/>
                  <a:pt x="21129" y="13852"/>
                  <a:pt x="21204" y="14092"/>
                </a:cubicBezTo>
                <a:cubicBezTo>
                  <a:pt x="21279" y="14332"/>
                  <a:pt x="21345" y="14603"/>
                  <a:pt x="21402" y="14911"/>
                </a:cubicBezTo>
                <a:cubicBezTo>
                  <a:pt x="21458" y="15216"/>
                  <a:pt x="21505" y="15507"/>
                  <a:pt x="21543" y="15783"/>
                </a:cubicBezTo>
                <a:cubicBezTo>
                  <a:pt x="21581" y="16057"/>
                  <a:pt x="21599" y="16235"/>
                  <a:pt x="21599" y="16314"/>
                </a:cubicBezTo>
                <a:cubicBezTo>
                  <a:pt x="21599" y="16371"/>
                  <a:pt x="21548" y="16427"/>
                  <a:pt x="21447" y="16492"/>
                </a:cubicBezTo>
                <a:cubicBezTo>
                  <a:pt x="21345" y="16554"/>
                  <a:pt x="21235" y="16613"/>
                  <a:pt x="21115" y="16664"/>
                </a:cubicBezTo>
                <a:cubicBezTo>
                  <a:pt x="20995" y="16721"/>
                  <a:pt x="20872" y="16777"/>
                  <a:pt x="20747" y="16836"/>
                </a:cubicBezTo>
                <a:cubicBezTo>
                  <a:pt x="20623" y="16893"/>
                  <a:pt x="20540" y="16932"/>
                  <a:pt x="20496" y="16952"/>
                </a:cubicBezTo>
                <a:moveTo>
                  <a:pt x="20514" y="6070"/>
                </a:moveTo>
                <a:cubicBezTo>
                  <a:pt x="20416" y="6395"/>
                  <a:pt x="20300" y="6677"/>
                  <a:pt x="20164" y="6920"/>
                </a:cubicBezTo>
                <a:cubicBezTo>
                  <a:pt x="20180" y="6959"/>
                  <a:pt x="20211" y="7030"/>
                  <a:pt x="20256" y="7143"/>
                </a:cubicBezTo>
                <a:cubicBezTo>
                  <a:pt x="20300" y="7256"/>
                  <a:pt x="20352" y="7377"/>
                  <a:pt x="20409" y="7510"/>
                </a:cubicBezTo>
                <a:cubicBezTo>
                  <a:pt x="20463" y="7640"/>
                  <a:pt x="20510" y="7758"/>
                  <a:pt x="20550" y="7869"/>
                </a:cubicBezTo>
                <a:cubicBezTo>
                  <a:pt x="20585" y="7973"/>
                  <a:pt x="20604" y="8041"/>
                  <a:pt x="20604" y="8058"/>
                </a:cubicBezTo>
                <a:cubicBezTo>
                  <a:pt x="20604" y="8111"/>
                  <a:pt x="20519" y="8216"/>
                  <a:pt x="20352" y="8374"/>
                </a:cubicBezTo>
                <a:cubicBezTo>
                  <a:pt x="20183" y="8532"/>
                  <a:pt x="19994" y="8696"/>
                  <a:pt x="19787" y="8862"/>
                </a:cubicBezTo>
                <a:cubicBezTo>
                  <a:pt x="19580" y="9026"/>
                  <a:pt x="19387" y="9176"/>
                  <a:pt x="19208" y="9309"/>
                </a:cubicBezTo>
                <a:cubicBezTo>
                  <a:pt x="19027" y="9439"/>
                  <a:pt x="18930" y="9501"/>
                  <a:pt x="18914" y="9501"/>
                </a:cubicBezTo>
                <a:cubicBezTo>
                  <a:pt x="18886" y="9501"/>
                  <a:pt x="18832" y="9461"/>
                  <a:pt x="18756" y="9374"/>
                </a:cubicBezTo>
                <a:cubicBezTo>
                  <a:pt x="18683" y="9289"/>
                  <a:pt x="18601" y="9193"/>
                  <a:pt x="18514" y="9083"/>
                </a:cubicBezTo>
                <a:cubicBezTo>
                  <a:pt x="18429" y="8978"/>
                  <a:pt x="18351" y="8871"/>
                  <a:pt x="18283" y="8766"/>
                </a:cubicBezTo>
                <a:cubicBezTo>
                  <a:pt x="18215" y="8662"/>
                  <a:pt x="18168" y="8591"/>
                  <a:pt x="18137" y="8558"/>
                </a:cubicBezTo>
                <a:cubicBezTo>
                  <a:pt x="18031" y="8592"/>
                  <a:pt x="17925" y="8620"/>
                  <a:pt x="17815" y="8639"/>
                </a:cubicBezTo>
                <a:cubicBezTo>
                  <a:pt x="17706" y="8656"/>
                  <a:pt x="17596" y="8656"/>
                  <a:pt x="17483" y="8639"/>
                </a:cubicBezTo>
                <a:lnTo>
                  <a:pt x="17325" y="8639"/>
                </a:lnTo>
                <a:cubicBezTo>
                  <a:pt x="17297" y="8673"/>
                  <a:pt x="17250" y="8750"/>
                  <a:pt x="17191" y="8862"/>
                </a:cubicBezTo>
                <a:cubicBezTo>
                  <a:pt x="17130" y="8973"/>
                  <a:pt x="17066" y="9091"/>
                  <a:pt x="16993" y="9213"/>
                </a:cubicBezTo>
                <a:cubicBezTo>
                  <a:pt x="16923" y="9334"/>
                  <a:pt x="16852" y="9441"/>
                  <a:pt x="16784" y="9529"/>
                </a:cubicBezTo>
                <a:cubicBezTo>
                  <a:pt x="16718" y="9619"/>
                  <a:pt x="16668" y="9667"/>
                  <a:pt x="16638" y="9667"/>
                </a:cubicBezTo>
                <a:cubicBezTo>
                  <a:pt x="16610" y="9667"/>
                  <a:pt x="16494" y="9616"/>
                  <a:pt x="16301" y="9518"/>
                </a:cubicBezTo>
                <a:cubicBezTo>
                  <a:pt x="16106" y="9419"/>
                  <a:pt x="15901" y="9303"/>
                  <a:pt x="15687" y="9170"/>
                </a:cubicBezTo>
                <a:cubicBezTo>
                  <a:pt x="15473" y="9040"/>
                  <a:pt x="15277" y="8911"/>
                  <a:pt x="15101" y="8778"/>
                </a:cubicBezTo>
                <a:cubicBezTo>
                  <a:pt x="14924" y="8648"/>
                  <a:pt x="14835" y="8558"/>
                  <a:pt x="14835" y="8504"/>
                </a:cubicBezTo>
                <a:cubicBezTo>
                  <a:pt x="14835" y="8487"/>
                  <a:pt x="14847" y="8419"/>
                  <a:pt x="14868" y="8306"/>
                </a:cubicBezTo>
                <a:cubicBezTo>
                  <a:pt x="14891" y="8194"/>
                  <a:pt x="14922" y="8072"/>
                  <a:pt x="14960" y="7948"/>
                </a:cubicBezTo>
                <a:cubicBezTo>
                  <a:pt x="14997" y="7824"/>
                  <a:pt x="15030" y="7699"/>
                  <a:pt x="15061" y="7578"/>
                </a:cubicBezTo>
                <a:cubicBezTo>
                  <a:pt x="15091" y="7457"/>
                  <a:pt x="15113" y="7378"/>
                  <a:pt x="15129" y="7341"/>
                </a:cubicBezTo>
                <a:cubicBezTo>
                  <a:pt x="14957" y="7132"/>
                  <a:pt x="14814" y="6866"/>
                  <a:pt x="14701" y="6542"/>
                </a:cubicBezTo>
                <a:cubicBezTo>
                  <a:pt x="14303" y="6525"/>
                  <a:pt x="14021" y="6502"/>
                  <a:pt x="13856" y="6474"/>
                </a:cubicBezTo>
                <a:cubicBezTo>
                  <a:pt x="13691" y="6446"/>
                  <a:pt x="13580" y="6364"/>
                  <a:pt x="13529" y="6226"/>
                </a:cubicBezTo>
                <a:cubicBezTo>
                  <a:pt x="13477" y="6084"/>
                  <a:pt x="13458" y="5850"/>
                  <a:pt x="13472" y="5514"/>
                </a:cubicBezTo>
                <a:cubicBezTo>
                  <a:pt x="13489" y="5184"/>
                  <a:pt x="13472" y="4692"/>
                  <a:pt x="13427" y="4043"/>
                </a:cubicBezTo>
                <a:cubicBezTo>
                  <a:pt x="13427" y="3986"/>
                  <a:pt x="13475" y="3936"/>
                  <a:pt x="13569" y="3879"/>
                </a:cubicBezTo>
                <a:cubicBezTo>
                  <a:pt x="13663" y="3826"/>
                  <a:pt x="13773" y="3783"/>
                  <a:pt x="13901" y="3744"/>
                </a:cubicBezTo>
                <a:cubicBezTo>
                  <a:pt x="14028" y="3707"/>
                  <a:pt x="14155" y="3684"/>
                  <a:pt x="14279" y="3665"/>
                </a:cubicBezTo>
                <a:cubicBezTo>
                  <a:pt x="14402" y="3645"/>
                  <a:pt x="14487" y="3628"/>
                  <a:pt x="14531" y="3608"/>
                </a:cubicBezTo>
                <a:cubicBezTo>
                  <a:pt x="14607" y="3314"/>
                  <a:pt x="14722" y="3024"/>
                  <a:pt x="14880" y="2747"/>
                </a:cubicBezTo>
                <a:cubicBezTo>
                  <a:pt x="14866" y="2707"/>
                  <a:pt x="14835" y="2631"/>
                  <a:pt x="14790" y="2510"/>
                </a:cubicBezTo>
                <a:cubicBezTo>
                  <a:pt x="14746" y="2388"/>
                  <a:pt x="14698" y="2264"/>
                  <a:pt x="14649" y="2137"/>
                </a:cubicBezTo>
                <a:cubicBezTo>
                  <a:pt x="14602" y="2010"/>
                  <a:pt x="14557" y="1897"/>
                  <a:pt x="14522" y="1792"/>
                </a:cubicBezTo>
                <a:cubicBezTo>
                  <a:pt x="14482" y="1688"/>
                  <a:pt x="14465" y="1617"/>
                  <a:pt x="14465" y="1584"/>
                </a:cubicBezTo>
                <a:cubicBezTo>
                  <a:pt x="14465" y="1527"/>
                  <a:pt x="14545" y="1428"/>
                  <a:pt x="14705" y="1279"/>
                </a:cubicBezTo>
                <a:cubicBezTo>
                  <a:pt x="14868" y="1129"/>
                  <a:pt x="15051" y="971"/>
                  <a:pt x="15259" y="804"/>
                </a:cubicBezTo>
                <a:cubicBezTo>
                  <a:pt x="15463" y="641"/>
                  <a:pt x="15659" y="491"/>
                  <a:pt x="15840" y="367"/>
                </a:cubicBezTo>
                <a:cubicBezTo>
                  <a:pt x="16019" y="240"/>
                  <a:pt x="16125" y="177"/>
                  <a:pt x="16153" y="177"/>
                </a:cubicBezTo>
                <a:cubicBezTo>
                  <a:pt x="16184" y="177"/>
                  <a:pt x="16233" y="217"/>
                  <a:pt x="16301" y="296"/>
                </a:cubicBezTo>
                <a:cubicBezTo>
                  <a:pt x="16367" y="381"/>
                  <a:pt x="16445" y="477"/>
                  <a:pt x="16532" y="590"/>
                </a:cubicBezTo>
                <a:cubicBezTo>
                  <a:pt x="16619" y="700"/>
                  <a:pt x="16694" y="807"/>
                  <a:pt x="16763" y="906"/>
                </a:cubicBezTo>
                <a:cubicBezTo>
                  <a:pt x="16829" y="1005"/>
                  <a:pt x="16878" y="1072"/>
                  <a:pt x="16909" y="1109"/>
                </a:cubicBezTo>
                <a:cubicBezTo>
                  <a:pt x="17014" y="1072"/>
                  <a:pt x="17123" y="1047"/>
                  <a:pt x="17229" y="1027"/>
                </a:cubicBezTo>
                <a:cubicBezTo>
                  <a:pt x="17339" y="1007"/>
                  <a:pt x="17450" y="1007"/>
                  <a:pt x="17563" y="1027"/>
                </a:cubicBezTo>
                <a:lnTo>
                  <a:pt x="17721" y="1027"/>
                </a:lnTo>
                <a:cubicBezTo>
                  <a:pt x="17735" y="993"/>
                  <a:pt x="17777" y="917"/>
                  <a:pt x="17845" y="804"/>
                </a:cubicBezTo>
                <a:cubicBezTo>
                  <a:pt x="17911" y="691"/>
                  <a:pt x="17982" y="578"/>
                  <a:pt x="18052" y="460"/>
                </a:cubicBezTo>
                <a:cubicBezTo>
                  <a:pt x="18123" y="341"/>
                  <a:pt x="18189" y="237"/>
                  <a:pt x="18250" y="144"/>
                </a:cubicBezTo>
                <a:cubicBezTo>
                  <a:pt x="18309" y="50"/>
                  <a:pt x="18354" y="0"/>
                  <a:pt x="18384" y="0"/>
                </a:cubicBezTo>
                <a:cubicBezTo>
                  <a:pt x="18415" y="0"/>
                  <a:pt x="18528" y="53"/>
                  <a:pt x="18723" y="158"/>
                </a:cubicBezTo>
                <a:cubicBezTo>
                  <a:pt x="18919" y="259"/>
                  <a:pt x="19128" y="378"/>
                  <a:pt x="19349" y="508"/>
                </a:cubicBezTo>
                <a:cubicBezTo>
                  <a:pt x="19571" y="641"/>
                  <a:pt x="19771" y="765"/>
                  <a:pt x="19945" y="892"/>
                </a:cubicBezTo>
                <a:cubicBezTo>
                  <a:pt x="20121" y="1019"/>
                  <a:pt x="20211" y="1109"/>
                  <a:pt x="20211" y="1163"/>
                </a:cubicBezTo>
                <a:cubicBezTo>
                  <a:pt x="20211" y="1200"/>
                  <a:pt x="20197" y="1267"/>
                  <a:pt x="20164" y="1372"/>
                </a:cubicBezTo>
                <a:cubicBezTo>
                  <a:pt x="20136" y="1476"/>
                  <a:pt x="20105" y="1592"/>
                  <a:pt x="20074" y="1725"/>
                </a:cubicBezTo>
                <a:cubicBezTo>
                  <a:pt x="20046" y="1855"/>
                  <a:pt x="20013" y="1979"/>
                  <a:pt x="19980" y="2095"/>
                </a:cubicBezTo>
                <a:cubicBezTo>
                  <a:pt x="19945" y="2213"/>
                  <a:pt x="19921" y="2289"/>
                  <a:pt x="19907" y="2326"/>
                </a:cubicBezTo>
                <a:cubicBezTo>
                  <a:pt x="20058" y="2552"/>
                  <a:pt x="20204" y="2823"/>
                  <a:pt x="20345" y="3136"/>
                </a:cubicBezTo>
                <a:cubicBezTo>
                  <a:pt x="20729" y="3173"/>
                  <a:pt x="21006" y="3204"/>
                  <a:pt x="21181" y="3232"/>
                </a:cubicBezTo>
                <a:cubicBezTo>
                  <a:pt x="21352" y="3258"/>
                  <a:pt x="21461" y="3342"/>
                  <a:pt x="21505" y="3478"/>
                </a:cubicBezTo>
                <a:cubicBezTo>
                  <a:pt x="21550" y="3622"/>
                  <a:pt x="21571" y="3853"/>
                  <a:pt x="21562" y="4184"/>
                </a:cubicBezTo>
                <a:cubicBezTo>
                  <a:pt x="21555" y="4514"/>
                  <a:pt x="21567" y="4994"/>
                  <a:pt x="21597" y="5624"/>
                </a:cubicBezTo>
                <a:cubicBezTo>
                  <a:pt x="21597" y="5677"/>
                  <a:pt x="21550" y="5734"/>
                  <a:pt x="21456" y="5793"/>
                </a:cubicBezTo>
                <a:cubicBezTo>
                  <a:pt x="21362" y="5850"/>
                  <a:pt x="21254" y="5901"/>
                  <a:pt x="21136" y="5934"/>
                </a:cubicBezTo>
                <a:cubicBezTo>
                  <a:pt x="21013" y="5971"/>
                  <a:pt x="20893" y="5999"/>
                  <a:pt x="20769" y="6016"/>
                </a:cubicBezTo>
                <a:cubicBezTo>
                  <a:pt x="20646" y="6033"/>
                  <a:pt x="20559" y="6053"/>
                  <a:pt x="20514" y="6070"/>
                </a:cubicBezTo>
                <a:moveTo>
                  <a:pt x="15739" y="16167"/>
                </a:moveTo>
                <a:cubicBezTo>
                  <a:pt x="15739" y="16610"/>
                  <a:pt x="15868" y="16991"/>
                  <a:pt x="16129" y="17316"/>
                </a:cubicBezTo>
                <a:cubicBezTo>
                  <a:pt x="16388" y="17641"/>
                  <a:pt x="16704" y="17802"/>
                  <a:pt x="17080" y="17802"/>
                </a:cubicBezTo>
                <a:cubicBezTo>
                  <a:pt x="17448" y="17802"/>
                  <a:pt x="17765" y="17646"/>
                  <a:pt x="18034" y="17339"/>
                </a:cubicBezTo>
                <a:cubicBezTo>
                  <a:pt x="18300" y="17022"/>
                  <a:pt x="18434" y="16638"/>
                  <a:pt x="18434" y="16167"/>
                </a:cubicBezTo>
                <a:cubicBezTo>
                  <a:pt x="18434" y="15724"/>
                  <a:pt x="18302" y="15351"/>
                  <a:pt x="18043" y="15037"/>
                </a:cubicBezTo>
                <a:cubicBezTo>
                  <a:pt x="17784" y="14727"/>
                  <a:pt x="17464" y="14572"/>
                  <a:pt x="17080" y="14572"/>
                </a:cubicBezTo>
                <a:cubicBezTo>
                  <a:pt x="16713" y="14572"/>
                  <a:pt x="16395" y="14727"/>
                  <a:pt x="16134" y="15037"/>
                </a:cubicBezTo>
                <a:cubicBezTo>
                  <a:pt x="15868" y="15351"/>
                  <a:pt x="15739" y="15724"/>
                  <a:pt x="15739" y="16167"/>
                </a:cubicBezTo>
                <a:moveTo>
                  <a:pt x="16292" y="4825"/>
                </a:moveTo>
                <a:cubicBezTo>
                  <a:pt x="16292" y="5248"/>
                  <a:pt x="16410" y="5601"/>
                  <a:pt x="16647" y="5886"/>
                </a:cubicBezTo>
                <a:cubicBezTo>
                  <a:pt x="16883" y="6172"/>
                  <a:pt x="17172" y="6313"/>
                  <a:pt x="17509" y="6313"/>
                </a:cubicBezTo>
                <a:cubicBezTo>
                  <a:pt x="17862" y="6313"/>
                  <a:pt x="18158" y="6172"/>
                  <a:pt x="18398" y="5886"/>
                </a:cubicBezTo>
                <a:cubicBezTo>
                  <a:pt x="18639" y="5601"/>
                  <a:pt x="18759" y="5257"/>
                  <a:pt x="18759" y="4853"/>
                </a:cubicBezTo>
                <a:cubicBezTo>
                  <a:pt x="18759" y="4429"/>
                  <a:pt x="18641" y="4074"/>
                  <a:pt x="18403" y="3786"/>
                </a:cubicBezTo>
                <a:cubicBezTo>
                  <a:pt x="18168" y="3495"/>
                  <a:pt x="17876" y="3354"/>
                  <a:pt x="17530" y="3354"/>
                </a:cubicBezTo>
                <a:cubicBezTo>
                  <a:pt x="17177" y="3354"/>
                  <a:pt x="16883" y="3495"/>
                  <a:pt x="16647" y="3786"/>
                </a:cubicBezTo>
                <a:cubicBezTo>
                  <a:pt x="16407" y="4074"/>
                  <a:pt x="16292" y="4421"/>
                  <a:pt x="16292" y="4825"/>
                </a:cubicBezTo>
              </a:path>
            </a:pathLst>
          </a:custGeom>
          <a:solidFill>
            <a:srgbClr val="C0CDC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9048" tIns="19048" rIns="19048" bIns="19048" anchor="ctr"/>
          <a:p>
            <a:endParaRPr lang="zh-CN" altLang="en-US"/>
          </a:p>
        </p:txBody>
      </p:sp>
      <p:sp>
        <p:nvSpPr>
          <p:cNvPr id="28" name="文本框 27"/>
          <p:cNvSpPr txBox="1"/>
          <p:nvPr/>
        </p:nvSpPr>
        <p:spPr>
          <a:xfrm>
            <a:off x="765810" y="3274695"/>
            <a:ext cx="4965700" cy="1050925"/>
          </a:xfrm>
          <a:prstGeom prst="rect">
            <a:avLst/>
          </a:prstGeom>
          <a:noFill/>
        </p:spPr>
        <p:txBody>
          <a:bodyPr wrap="square" rtlCol="0" anchor="t">
            <a:spAutoFit/>
          </a:bodyPr>
          <a:p>
            <a:pPr algn="just">
              <a:lnSpc>
                <a:spcPct val="130000"/>
              </a:lnSpc>
            </a:pP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这里输入简单的文字概述这里输入简单的文字概述这里输入简单的文字概述这里输入简单的文字概述这里输入简单的文字概述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sp>
        <p:nvSpPr>
          <p:cNvPr id="37" name="文本框 36"/>
          <p:cNvSpPr txBox="1"/>
          <p:nvPr/>
        </p:nvSpPr>
        <p:spPr>
          <a:xfrm>
            <a:off x="766445" y="4490085"/>
            <a:ext cx="4965700" cy="1050925"/>
          </a:xfrm>
          <a:prstGeom prst="rect">
            <a:avLst/>
          </a:prstGeom>
          <a:noFill/>
        </p:spPr>
        <p:txBody>
          <a:bodyPr wrap="square" rtlCol="0" anchor="t">
            <a:spAutoFit/>
          </a:bodyPr>
          <a:p>
            <a:pPr algn="just">
              <a:lnSpc>
                <a:spcPct val="130000"/>
              </a:lnSpc>
            </a:pP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这里输入简单的文字概述这里输入简单的文字概述这里输入简单的文字概述这里输入简单的文字概述这里输入简单的文字概述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sp>
        <p:nvSpPr>
          <p:cNvPr id="38" name="任意多边形 37"/>
          <p:cNvSpPr/>
          <p:nvPr/>
        </p:nvSpPr>
        <p:spPr>
          <a:xfrm flipH="1">
            <a:off x="8001881" y="0"/>
            <a:ext cx="2154060" cy="79629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392" h="1254">
                <a:moveTo>
                  <a:pt x="0" y="0"/>
                </a:moveTo>
                <a:lnTo>
                  <a:pt x="3392" y="0"/>
                </a:lnTo>
                <a:lnTo>
                  <a:pt x="3390" y="8"/>
                </a:lnTo>
                <a:cubicBezTo>
                  <a:pt x="3165" y="730"/>
                  <a:pt x="2492" y="1254"/>
                  <a:pt x="1696" y="1254"/>
                </a:cubicBezTo>
                <a:cubicBezTo>
                  <a:pt x="900" y="1254"/>
                  <a:pt x="227" y="730"/>
                  <a:pt x="2" y="8"/>
                </a:cubicBezTo>
                <a:lnTo>
                  <a:pt x="0" y="0"/>
                </a:ln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39" name="任意多边形 38"/>
          <p:cNvSpPr/>
          <p:nvPr/>
        </p:nvSpPr>
        <p:spPr>
          <a:xfrm flipH="1">
            <a:off x="8118055" y="0"/>
            <a:ext cx="1922347" cy="68580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3027" h="1080">
                <a:moveTo>
                  <a:pt x="0" y="0"/>
                </a:moveTo>
                <a:lnTo>
                  <a:pt x="3027" y="0"/>
                </a:lnTo>
                <a:lnTo>
                  <a:pt x="3017" y="30"/>
                </a:lnTo>
                <a:cubicBezTo>
                  <a:pt x="2792" y="643"/>
                  <a:pt x="2204" y="1080"/>
                  <a:pt x="1514" y="1080"/>
                </a:cubicBezTo>
                <a:cubicBezTo>
                  <a:pt x="823" y="1080"/>
                  <a:pt x="235" y="643"/>
                  <a:pt x="11" y="30"/>
                </a:cubicBezTo>
                <a:lnTo>
                  <a:pt x="0"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en-US" altLang="zh-CN" sz="7200" b="1">
              <a:solidFill>
                <a:srgbClr val="648668"/>
              </a:solidFill>
            </a:endParaRPr>
          </a:p>
        </p:txBody>
      </p:sp>
    </p:spTree>
  </p:cSld>
  <p:clrMapOvr>
    <a:masterClrMapping/>
  </p:clrMapOvr>
  <mc:AlternateContent xmlns:mc="http://schemas.openxmlformats.org/markup-compatibility/2006">
    <mc:Choice xmlns:p14="http://schemas.microsoft.com/office/powerpoint/2010/main" Requires="p14">
      <p:transition p14:dur="100">
        <p:strips/>
      </p:transition>
    </mc:Choice>
    <mc:Fallback>
      <p:transition>
        <p:strip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74" name="组合 73"/>
          <p:cNvGrpSpPr/>
          <p:nvPr/>
        </p:nvGrpSpPr>
        <p:grpSpPr>
          <a:xfrm rot="16200000">
            <a:off x="3986530" y="3417570"/>
            <a:ext cx="4215765" cy="810260"/>
            <a:chOff x="1" y="5446"/>
            <a:chExt cx="19199" cy="1276"/>
          </a:xfrm>
        </p:grpSpPr>
        <p:sp>
          <p:nvSpPr>
            <p:cNvPr id="75" name="矩形 74"/>
            <p:cNvSpPr/>
            <p:nvPr/>
          </p:nvSpPr>
          <p:spPr>
            <a:xfrm flipH="1">
              <a:off x="1" y="5446"/>
              <a:ext cx="19199" cy="1276"/>
            </a:xfrm>
            <a:prstGeom prst="rect">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6" name="矩形 75"/>
            <p:cNvSpPr/>
            <p:nvPr/>
          </p:nvSpPr>
          <p:spPr>
            <a:xfrm flipH="1">
              <a:off x="2" y="5864"/>
              <a:ext cx="19198" cy="439"/>
            </a:xfrm>
            <a:prstGeom prst="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73" name="组合 72"/>
          <p:cNvGrpSpPr/>
          <p:nvPr/>
        </p:nvGrpSpPr>
        <p:grpSpPr>
          <a:xfrm>
            <a:off x="635" y="3458210"/>
            <a:ext cx="12191365" cy="810260"/>
            <a:chOff x="1" y="5446"/>
            <a:chExt cx="19199" cy="1276"/>
          </a:xfrm>
        </p:grpSpPr>
        <p:sp>
          <p:nvSpPr>
            <p:cNvPr id="53" name="矩形 52"/>
            <p:cNvSpPr/>
            <p:nvPr/>
          </p:nvSpPr>
          <p:spPr>
            <a:xfrm flipH="1">
              <a:off x="1" y="5446"/>
              <a:ext cx="19199" cy="1276"/>
            </a:xfrm>
            <a:prstGeom prst="rect">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4" name="矩形 53"/>
            <p:cNvSpPr/>
            <p:nvPr/>
          </p:nvSpPr>
          <p:spPr>
            <a:xfrm flipH="1">
              <a:off x="2" y="5864"/>
              <a:ext cx="19198" cy="439"/>
            </a:xfrm>
            <a:prstGeom prst="rect">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4" name="组合 13"/>
          <p:cNvGrpSpPr/>
          <p:nvPr/>
        </p:nvGrpSpPr>
        <p:grpSpPr>
          <a:xfrm rot="0" flipH="1">
            <a:off x="314325" y="265430"/>
            <a:ext cx="420370" cy="420370"/>
            <a:chOff x="9013" y="1315"/>
            <a:chExt cx="8412" cy="8412"/>
          </a:xfrm>
        </p:grpSpPr>
        <p:sp>
          <p:nvSpPr>
            <p:cNvPr id="15" name="椭圆 14"/>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椭圆 15"/>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5" name="组合 4"/>
          <p:cNvGrpSpPr/>
          <p:nvPr/>
        </p:nvGrpSpPr>
        <p:grpSpPr>
          <a:xfrm rot="0">
            <a:off x="587375" y="370205"/>
            <a:ext cx="548005" cy="547370"/>
            <a:chOff x="9013" y="1315"/>
            <a:chExt cx="8412" cy="8412"/>
          </a:xfrm>
        </p:grpSpPr>
        <p:sp>
          <p:nvSpPr>
            <p:cNvPr id="6" name="椭圆 5"/>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椭圆 12"/>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5141" name="文本框 2"/>
          <p:cNvSpPr txBox="1"/>
          <p:nvPr/>
        </p:nvSpPr>
        <p:spPr>
          <a:xfrm>
            <a:off x="714038" y="382785"/>
            <a:ext cx="2727431" cy="521970"/>
          </a:xfrm>
          <a:prstGeom prst="rect">
            <a:avLst/>
          </a:prstGeom>
          <a:noFill/>
          <a:ln w="9525">
            <a:noFill/>
          </a:ln>
          <a:effectLst>
            <a:outerShdw blurRad="63500" sx="102000" sy="102000" algn="ctr" rotWithShape="0">
              <a:prstClr val="black">
                <a:alpha val="40000"/>
              </a:prstClr>
            </a:outerShdw>
          </a:effectLst>
        </p:spPr>
        <p:txBody>
          <a:bodyPr wrap="square">
            <a:spAutoFit/>
          </a:bodyPr>
          <a:p>
            <a:pPr algn="l"/>
            <a:r>
              <a:rPr lang="zh-CN" altLang="en-US" sz="2800" b="1" dirty="0">
                <a:solidFill>
                  <a:srgbClr val="595959"/>
                </a:solidFill>
                <a:latin typeface="黑体" panose="02010609060101010101" pitchFamily="49" charset="-122"/>
                <a:ea typeface="黑体" panose="02010609060101010101" pitchFamily="49" charset="-122"/>
                <a:sym typeface="宋体" panose="02010600030101010101" pitchFamily="2" charset="-122"/>
              </a:rPr>
              <a:t>重点工作</a:t>
            </a:r>
            <a:endParaRPr lang="zh-CN" altLang="en-US" sz="2800" b="1" dirty="0">
              <a:solidFill>
                <a:srgbClr val="595959"/>
              </a:solidFill>
              <a:latin typeface="黑体" panose="02010609060101010101" pitchFamily="49" charset="-122"/>
              <a:ea typeface="黑体" panose="02010609060101010101" pitchFamily="49" charset="-122"/>
              <a:sym typeface="宋体" panose="02010600030101010101" pitchFamily="2" charset="-122"/>
            </a:endParaRPr>
          </a:p>
        </p:txBody>
      </p:sp>
      <p:grpSp>
        <p:nvGrpSpPr>
          <p:cNvPr id="50" name="组合 49"/>
          <p:cNvGrpSpPr/>
          <p:nvPr/>
        </p:nvGrpSpPr>
        <p:grpSpPr>
          <a:xfrm flipH="1">
            <a:off x="4431665" y="2160270"/>
            <a:ext cx="3326130" cy="3326130"/>
            <a:chOff x="9013" y="1315"/>
            <a:chExt cx="8412" cy="8412"/>
          </a:xfrm>
        </p:grpSpPr>
        <p:sp>
          <p:nvSpPr>
            <p:cNvPr id="51" name="椭圆 50"/>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2" name="椭圆 51"/>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56" name="组合 55"/>
          <p:cNvGrpSpPr/>
          <p:nvPr/>
        </p:nvGrpSpPr>
        <p:grpSpPr>
          <a:xfrm>
            <a:off x="549910" y="4630420"/>
            <a:ext cx="3748405" cy="1397635"/>
            <a:chOff x="9384" y="6491"/>
            <a:chExt cx="5903" cy="2201"/>
          </a:xfrm>
        </p:grpSpPr>
        <p:sp>
          <p:nvSpPr>
            <p:cNvPr id="57" name="文本框 56"/>
            <p:cNvSpPr txBox="1"/>
            <p:nvPr/>
          </p:nvSpPr>
          <p:spPr>
            <a:xfrm>
              <a:off x="9384" y="7385"/>
              <a:ext cx="5903" cy="1307"/>
            </a:xfrm>
            <a:prstGeom prst="rect">
              <a:avLst/>
            </a:prstGeom>
            <a:noFill/>
          </p:spPr>
          <p:txBody>
            <a:bodyPr wrap="square" rtlCol="0" anchor="t">
              <a:spAutoFit/>
            </a:bodyPr>
            <a:p>
              <a:pPr algn="just"/>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这里输入简单的文字概述这里输入简单的文字概述这里输入简单的文字概述</a:t>
              </a: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sp>
          <p:nvSpPr>
            <p:cNvPr id="58" name="文本框 57"/>
            <p:cNvSpPr txBox="1"/>
            <p:nvPr/>
          </p:nvSpPr>
          <p:spPr>
            <a:xfrm>
              <a:off x="10729" y="6491"/>
              <a:ext cx="4558" cy="725"/>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scene3d>
                <a:camera prst="orthographicFront"/>
                <a:lightRig rig="threePt" dir="t">
                  <a:rot lat="0" lon="0" rev="0"/>
                </a:lightRig>
              </a:scene3d>
              <a:sp3d contourW="12700"/>
            </a:bodyPr>
            <a:p>
              <a:pPr marR="0" algn="r" defTabSz="914400" fontAlgn="auto">
                <a:spcBef>
                  <a:spcPts val="0"/>
                </a:spcBef>
                <a:spcAft>
                  <a:spcPts val="0"/>
                </a:spcAft>
                <a:buClrTx/>
                <a:buSzTx/>
                <a:buFontTx/>
                <a:defRPr/>
              </a:pPr>
              <a:r>
                <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rPr>
                <a:t>小标题</a:t>
              </a:r>
              <a:endPar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endParaRPr>
            </a:p>
          </p:txBody>
        </p:sp>
      </p:grpSp>
      <p:grpSp>
        <p:nvGrpSpPr>
          <p:cNvPr id="59" name="组合 58"/>
          <p:cNvGrpSpPr/>
          <p:nvPr/>
        </p:nvGrpSpPr>
        <p:grpSpPr>
          <a:xfrm>
            <a:off x="587375" y="1812290"/>
            <a:ext cx="3748405" cy="1397635"/>
            <a:chOff x="9384" y="6491"/>
            <a:chExt cx="5903" cy="2201"/>
          </a:xfrm>
        </p:grpSpPr>
        <p:sp>
          <p:nvSpPr>
            <p:cNvPr id="60" name="文本框 59"/>
            <p:cNvSpPr txBox="1"/>
            <p:nvPr/>
          </p:nvSpPr>
          <p:spPr>
            <a:xfrm>
              <a:off x="9384" y="7385"/>
              <a:ext cx="5903" cy="1307"/>
            </a:xfrm>
            <a:prstGeom prst="rect">
              <a:avLst/>
            </a:prstGeom>
            <a:noFill/>
          </p:spPr>
          <p:txBody>
            <a:bodyPr wrap="square" rtlCol="0" anchor="t">
              <a:spAutoFit/>
            </a:bodyPr>
            <a:p>
              <a:pPr algn="just"/>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这里输入简单的文字概述这里输入简单的文字概述这里输入简单的文字概述</a:t>
              </a: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sp>
          <p:nvSpPr>
            <p:cNvPr id="61" name="文本框 60"/>
            <p:cNvSpPr txBox="1"/>
            <p:nvPr/>
          </p:nvSpPr>
          <p:spPr>
            <a:xfrm>
              <a:off x="10729" y="6491"/>
              <a:ext cx="4558" cy="725"/>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scene3d>
                <a:camera prst="orthographicFront"/>
                <a:lightRig rig="threePt" dir="t">
                  <a:rot lat="0" lon="0" rev="0"/>
                </a:lightRig>
              </a:scene3d>
              <a:sp3d contourW="12700"/>
            </a:bodyPr>
            <a:p>
              <a:pPr marR="0" algn="r" defTabSz="914400" fontAlgn="auto">
                <a:spcBef>
                  <a:spcPts val="0"/>
                </a:spcBef>
                <a:spcAft>
                  <a:spcPts val="0"/>
                </a:spcAft>
                <a:buClrTx/>
                <a:buSzTx/>
                <a:buFontTx/>
                <a:defRPr/>
              </a:pPr>
              <a:r>
                <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rPr>
                <a:t>小标题</a:t>
              </a:r>
              <a:endPar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endParaRPr>
            </a:p>
          </p:txBody>
        </p:sp>
      </p:grpSp>
      <p:grpSp>
        <p:nvGrpSpPr>
          <p:cNvPr id="62" name="组合 61"/>
          <p:cNvGrpSpPr/>
          <p:nvPr/>
        </p:nvGrpSpPr>
        <p:grpSpPr>
          <a:xfrm>
            <a:off x="7974965" y="1812290"/>
            <a:ext cx="3748405" cy="1395730"/>
            <a:chOff x="9384" y="6494"/>
            <a:chExt cx="5903" cy="2198"/>
          </a:xfrm>
        </p:grpSpPr>
        <p:sp>
          <p:nvSpPr>
            <p:cNvPr id="63" name="文本框 62"/>
            <p:cNvSpPr txBox="1"/>
            <p:nvPr/>
          </p:nvSpPr>
          <p:spPr>
            <a:xfrm>
              <a:off x="9384" y="7385"/>
              <a:ext cx="5903" cy="1307"/>
            </a:xfrm>
            <a:prstGeom prst="rect">
              <a:avLst/>
            </a:prstGeom>
            <a:noFill/>
          </p:spPr>
          <p:txBody>
            <a:bodyPr wrap="square" rtlCol="0" anchor="t">
              <a:spAutoFit/>
            </a:bodyPr>
            <a:p>
              <a:pPr algn="l"/>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这里输入简单的文字概述这里输入简单的文字概述这里输入简单的文字概述</a:t>
              </a: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sp>
          <p:nvSpPr>
            <p:cNvPr id="64" name="文本框 63"/>
            <p:cNvSpPr txBox="1"/>
            <p:nvPr/>
          </p:nvSpPr>
          <p:spPr>
            <a:xfrm>
              <a:off x="9384" y="6494"/>
              <a:ext cx="4558" cy="725"/>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scene3d>
                <a:camera prst="orthographicFront"/>
                <a:lightRig rig="threePt" dir="t">
                  <a:rot lat="0" lon="0" rev="0"/>
                </a:lightRig>
              </a:scene3d>
              <a:sp3d contourW="12700"/>
            </a:bodyPr>
            <a:p>
              <a:pPr marR="0" algn="l" defTabSz="914400" fontAlgn="auto">
                <a:spcBef>
                  <a:spcPts val="0"/>
                </a:spcBef>
                <a:spcAft>
                  <a:spcPts val="0"/>
                </a:spcAft>
                <a:buClrTx/>
                <a:buSzTx/>
                <a:buFontTx/>
                <a:defRPr/>
              </a:pPr>
              <a:r>
                <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rPr>
                <a:t>小标题</a:t>
              </a:r>
              <a:endPar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endParaRPr>
            </a:p>
          </p:txBody>
        </p:sp>
      </p:grpSp>
      <p:grpSp>
        <p:nvGrpSpPr>
          <p:cNvPr id="69" name="组合 68"/>
          <p:cNvGrpSpPr/>
          <p:nvPr/>
        </p:nvGrpSpPr>
        <p:grpSpPr>
          <a:xfrm>
            <a:off x="7974965" y="4632325"/>
            <a:ext cx="3748405" cy="1395730"/>
            <a:chOff x="9384" y="6494"/>
            <a:chExt cx="5903" cy="2198"/>
          </a:xfrm>
        </p:grpSpPr>
        <p:sp>
          <p:nvSpPr>
            <p:cNvPr id="70" name="文本框 69"/>
            <p:cNvSpPr txBox="1"/>
            <p:nvPr/>
          </p:nvSpPr>
          <p:spPr>
            <a:xfrm>
              <a:off x="9384" y="7385"/>
              <a:ext cx="5903" cy="1307"/>
            </a:xfrm>
            <a:prstGeom prst="rect">
              <a:avLst/>
            </a:prstGeom>
            <a:noFill/>
          </p:spPr>
          <p:txBody>
            <a:bodyPr wrap="square" rtlCol="0" anchor="t">
              <a:spAutoFit/>
            </a:bodyPr>
            <a:p>
              <a:pPr algn="l"/>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这里输入简单的文字概述这里输入简单的文字概述这里输入简单的文字概述</a:t>
              </a: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sp>
          <p:nvSpPr>
            <p:cNvPr id="71" name="文本框 70"/>
            <p:cNvSpPr txBox="1"/>
            <p:nvPr/>
          </p:nvSpPr>
          <p:spPr>
            <a:xfrm>
              <a:off x="9384" y="6494"/>
              <a:ext cx="4558" cy="725"/>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scene3d>
                <a:camera prst="orthographicFront"/>
                <a:lightRig rig="threePt" dir="t">
                  <a:rot lat="0" lon="0" rev="0"/>
                </a:lightRig>
              </a:scene3d>
              <a:sp3d contourW="12700"/>
            </a:bodyPr>
            <a:p>
              <a:pPr marR="0" algn="l" defTabSz="914400" fontAlgn="auto">
                <a:spcBef>
                  <a:spcPts val="0"/>
                </a:spcBef>
                <a:spcAft>
                  <a:spcPts val="0"/>
                </a:spcAft>
                <a:buClrTx/>
                <a:buSzTx/>
                <a:buFontTx/>
                <a:defRPr/>
              </a:pPr>
              <a:r>
                <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rPr>
                <a:t>小标题</a:t>
              </a:r>
              <a:endPar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endParaRPr>
            </a:p>
          </p:txBody>
        </p:sp>
      </p:grpSp>
      <p:sp>
        <p:nvSpPr>
          <p:cNvPr id="72" name="文本框 71"/>
          <p:cNvSpPr txBox="1"/>
          <p:nvPr/>
        </p:nvSpPr>
        <p:spPr>
          <a:xfrm>
            <a:off x="4723765" y="3263265"/>
            <a:ext cx="2741930" cy="1198880"/>
          </a:xfrm>
          <a:prstGeom prst="rect">
            <a:avLst/>
          </a:prstGeom>
          <a:noFill/>
        </p:spPr>
        <p:txBody>
          <a:bodyPr wrap="square" rtlCol="0" anchor="t">
            <a:spAutoFit/>
          </a:bodyPr>
          <a:p>
            <a:pPr marL="0" marR="0" lvl="0" indent="0" algn="ctr" defTabSz="914400" rtl="0" eaLnBrk="1" fontAlgn="auto" latinLnBrk="0" hangingPunct="1">
              <a:lnSpc>
                <a:spcPct val="100000"/>
              </a:lnSpc>
              <a:spcBef>
                <a:spcPts val="0"/>
              </a:spcBef>
              <a:spcAft>
                <a:spcPts val="0"/>
              </a:spcAft>
              <a:buClrTx/>
              <a:buSzTx/>
              <a:buFontTx/>
              <a:buNone/>
              <a:defRPr/>
            </a:pPr>
            <a:r>
              <a:rPr lang="zh-CN" altLang="en-US" sz="3600" b="1" noProof="0" dirty="0">
                <a:ln>
                  <a:noFill/>
                </a:ln>
                <a:solidFill>
                  <a:srgbClr val="D9B868"/>
                </a:solidFill>
                <a:effectLst/>
                <a:uLnTx/>
                <a:uFillTx/>
                <a:latin typeface="黑体" panose="02010609060101010101" pitchFamily="49" charset="-122"/>
                <a:ea typeface="黑体" panose="02010609060101010101" pitchFamily="49" charset="-122"/>
                <a:sym typeface="+mn-ea"/>
              </a:rPr>
              <a:t>添加关键字</a:t>
            </a:r>
            <a:endParaRPr lang="zh-CN" altLang="en-US" sz="3600" b="1" noProof="0" dirty="0">
              <a:ln>
                <a:noFill/>
              </a:ln>
              <a:solidFill>
                <a:srgbClr val="D9B868"/>
              </a:solidFill>
              <a:effectLst/>
              <a:uLnTx/>
              <a:uFillTx/>
              <a:latin typeface="黑体" panose="02010609060101010101" pitchFamily="49" charset="-122"/>
              <a:ea typeface="黑体" panose="02010609060101010101" pitchFamily="49" charset="-122"/>
              <a:sym typeface="+mn-ea"/>
            </a:endParaRPr>
          </a:p>
          <a:p>
            <a:pPr marL="0" marR="0" lvl="0" indent="0" algn="ctr" defTabSz="914400" rtl="0" eaLnBrk="1" fontAlgn="auto" latinLnBrk="0" hangingPunct="1">
              <a:lnSpc>
                <a:spcPct val="100000"/>
              </a:lnSpc>
              <a:spcBef>
                <a:spcPts val="0"/>
              </a:spcBef>
              <a:spcAft>
                <a:spcPts val="0"/>
              </a:spcAft>
              <a:buClrTx/>
              <a:buSzTx/>
              <a:buFontTx/>
              <a:buNone/>
              <a:defRPr/>
            </a:pPr>
            <a:r>
              <a:rPr lang="zh-CN" altLang="en-US" sz="3600" b="1" noProof="0" dirty="0">
                <a:ln>
                  <a:noFill/>
                </a:ln>
                <a:solidFill>
                  <a:srgbClr val="D9B868"/>
                </a:solidFill>
                <a:effectLst/>
                <a:uLnTx/>
                <a:uFillTx/>
                <a:latin typeface="黑体" panose="02010609060101010101" pitchFamily="49" charset="-122"/>
                <a:ea typeface="黑体" panose="02010609060101010101" pitchFamily="49" charset="-122"/>
                <a:sym typeface="+mn-ea"/>
              </a:rPr>
              <a:t>或替换图片</a:t>
            </a:r>
            <a:endParaRPr lang="zh-CN" altLang="en-US" sz="3600" b="1" noProof="0" dirty="0">
              <a:ln>
                <a:noFill/>
              </a:ln>
              <a:solidFill>
                <a:srgbClr val="D9B868"/>
              </a:solidFill>
              <a:effectLst/>
              <a:uLnTx/>
              <a:uFillTx/>
              <a:latin typeface="黑体" panose="02010609060101010101" pitchFamily="49" charset="-122"/>
              <a:ea typeface="黑体" panose="02010609060101010101" pitchFamily="49" charset="-122"/>
              <a:sym typeface="+mn-ea"/>
            </a:endParaRPr>
          </a:p>
        </p:txBody>
      </p:sp>
      <p:grpSp>
        <p:nvGrpSpPr>
          <p:cNvPr id="77" name="组合 76"/>
          <p:cNvGrpSpPr/>
          <p:nvPr/>
        </p:nvGrpSpPr>
        <p:grpSpPr>
          <a:xfrm flipV="1">
            <a:off x="8700770" y="0"/>
            <a:ext cx="1442720" cy="533400"/>
            <a:chOff x="6538" y="9987"/>
            <a:chExt cx="2200" cy="813"/>
          </a:xfrm>
        </p:grpSpPr>
        <p:sp>
          <p:nvSpPr>
            <p:cNvPr id="78" name="任意多边形 77"/>
            <p:cNvSpPr/>
            <p:nvPr/>
          </p:nvSpPr>
          <p:spPr>
            <a:xfrm flipH="1">
              <a:off x="6538" y="9987"/>
              <a:ext cx="2200" cy="813"/>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2200" h="813">
                  <a:moveTo>
                    <a:pt x="1100" y="0"/>
                  </a:moveTo>
                  <a:cubicBezTo>
                    <a:pt x="1616" y="0"/>
                    <a:pt x="2052" y="340"/>
                    <a:pt x="2198" y="808"/>
                  </a:cubicBezTo>
                  <a:lnTo>
                    <a:pt x="2200" y="813"/>
                  </a:lnTo>
                  <a:lnTo>
                    <a:pt x="0" y="813"/>
                  </a:lnTo>
                  <a:lnTo>
                    <a:pt x="1" y="808"/>
                  </a:lnTo>
                  <a:cubicBezTo>
                    <a:pt x="147" y="340"/>
                    <a:pt x="584" y="0"/>
                    <a:pt x="1100" y="0"/>
                  </a:cubicBez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79" name="任意多边形 78"/>
            <p:cNvSpPr/>
            <p:nvPr/>
          </p:nvSpPr>
          <p:spPr>
            <a:xfrm flipH="1">
              <a:off x="6657" y="10100"/>
              <a:ext cx="1962" cy="70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962" h="700">
                  <a:moveTo>
                    <a:pt x="981" y="0"/>
                  </a:moveTo>
                  <a:cubicBezTo>
                    <a:pt x="1428" y="0"/>
                    <a:pt x="1810" y="283"/>
                    <a:pt x="1955" y="680"/>
                  </a:cubicBezTo>
                  <a:lnTo>
                    <a:pt x="1962" y="700"/>
                  </a:lnTo>
                  <a:lnTo>
                    <a:pt x="0" y="700"/>
                  </a:lnTo>
                  <a:lnTo>
                    <a:pt x="7" y="680"/>
                  </a:lnTo>
                  <a:cubicBezTo>
                    <a:pt x="152" y="283"/>
                    <a:pt x="534" y="0"/>
                    <a:pt x="981" y="0"/>
                  </a:cubicBez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nvGrpSpPr>
          <p:cNvPr id="80" name="组合 79"/>
          <p:cNvGrpSpPr/>
          <p:nvPr/>
        </p:nvGrpSpPr>
        <p:grpSpPr>
          <a:xfrm flipV="1">
            <a:off x="8191500" y="635"/>
            <a:ext cx="895985" cy="232410"/>
            <a:chOff x="5709" y="10445"/>
            <a:chExt cx="1366" cy="354"/>
          </a:xfrm>
        </p:grpSpPr>
        <p:sp>
          <p:nvSpPr>
            <p:cNvPr id="81" name="任意多边形 80"/>
            <p:cNvSpPr/>
            <p:nvPr/>
          </p:nvSpPr>
          <p:spPr>
            <a:xfrm flipH="1">
              <a:off x="5709" y="10445"/>
              <a:ext cx="1367" cy="35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367" h="355">
                  <a:moveTo>
                    <a:pt x="683" y="0"/>
                  </a:moveTo>
                  <a:cubicBezTo>
                    <a:pt x="964" y="0"/>
                    <a:pt x="1213" y="139"/>
                    <a:pt x="1364" y="352"/>
                  </a:cubicBezTo>
                  <a:lnTo>
                    <a:pt x="1367" y="355"/>
                  </a:lnTo>
                  <a:lnTo>
                    <a:pt x="0" y="355"/>
                  </a:lnTo>
                  <a:lnTo>
                    <a:pt x="2" y="352"/>
                  </a:lnTo>
                  <a:cubicBezTo>
                    <a:pt x="154" y="139"/>
                    <a:pt x="402" y="0"/>
                    <a:pt x="683" y="0"/>
                  </a:cubicBez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82" name="任意多边形 81"/>
            <p:cNvSpPr/>
            <p:nvPr/>
          </p:nvSpPr>
          <p:spPr>
            <a:xfrm flipH="1">
              <a:off x="5812" y="10527"/>
              <a:ext cx="1160" cy="273"/>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160" h="273">
                  <a:moveTo>
                    <a:pt x="580" y="0"/>
                  </a:moveTo>
                  <a:cubicBezTo>
                    <a:pt x="801" y="0"/>
                    <a:pt x="1000" y="95"/>
                    <a:pt x="1138" y="247"/>
                  </a:cubicBezTo>
                  <a:lnTo>
                    <a:pt x="1160" y="273"/>
                  </a:lnTo>
                  <a:lnTo>
                    <a:pt x="0" y="273"/>
                  </a:lnTo>
                  <a:lnTo>
                    <a:pt x="23" y="247"/>
                  </a:lnTo>
                  <a:cubicBezTo>
                    <a:pt x="161" y="95"/>
                    <a:pt x="359" y="0"/>
                    <a:pt x="580" y="0"/>
                  </a:cubicBez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nvGrpSpPr>
          <p:cNvPr id="83" name="组合 82"/>
          <p:cNvGrpSpPr/>
          <p:nvPr/>
        </p:nvGrpSpPr>
        <p:grpSpPr>
          <a:xfrm>
            <a:off x="852805" y="6624955"/>
            <a:ext cx="895985" cy="232410"/>
            <a:chOff x="5709" y="10445"/>
            <a:chExt cx="1366" cy="354"/>
          </a:xfrm>
        </p:grpSpPr>
        <p:sp>
          <p:nvSpPr>
            <p:cNvPr id="84" name="任意多边形 83"/>
            <p:cNvSpPr/>
            <p:nvPr/>
          </p:nvSpPr>
          <p:spPr>
            <a:xfrm flipH="1">
              <a:off x="5709" y="10445"/>
              <a:ext cx="1367" cy="35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367" h="355">
                  <a:moveTo>
                    <a:pt x="683" y="0"/>
                  </a:moveTo>
                  <a:cubicBezTo>
                    <a:pt x="964" y="0"/>
                    <a:pt x="1213" y="139"/>
                    <a:pt x="1364" y="352"/>
                  </a:cubicBezTo>
                  <a:lnTo>
                    <a:pt x="1367" y="355"/>
                  </a:lnTo>
                  <a:lnTo>
                    <a:pt x="0" y="355"/>
                  </a:lnTo>
                  <a:lnTo>
                    <a:pt x="2" y="352"/>
                  </a:lnTo>
                  <a:cubicBezTo>
                    <a:pt x="154" y="139"/>
                    <a:pt x="402" y="0"/>
                    <a:pt x="683" y="0"/>
                  </a:cubicBez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85" name="任意多边形 84"/>
            <p:cNvSpPr/>
            <p:nvPr/>
          </p:nvSpPr>
          <p:spPr>
            <a:xfrm flipH="1">
              <a:off x="5812" y="10527"/>
              <a:ext cx="1160" cy="273"/>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160" h="273">
                  <a:moveTo>
                    <a:pt x="580" y="0"/>
                  </a:moveTo>
                  <a:cubicBezTo>
                    <a:pt x="801" y="0"/>
                    <a:pt x="1000" y="95"/>
                    <a:pt x="1138" y="247"/>
                  </a:cubicBezTo>
                  <a:lnTo>
                    <a:pt x="1160" y="273"/>
                  </a:lnTo>
                  <a:lnTo>
                    <a:pt x="0" y="273"/>
                  </a:lnTo>
                  <a:lnTo>
                    <a:pt x="23" y="247"/>
                  </a:lnTo>
                  <a:cubicBezTo>
                    <a:pt x="161" y="95"/>
                    <a:pt x="359" y="0"/>
                    <a:pt x="580" y="0"/>
                  </a:cubicBez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100">
        <p:strips/>
      </p:transition>
    </mc:Choice>
    <mc:Fallback>
      <p:transition>
        <p:strip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 name="组合 13"/>
          <p:cNvGrpSpPr/>
          <p:nvPr/>
        </p:nvGrpSpPr>
        <p:grpSpPr>
          <a:xfrm rot="0" flipH="1">
            <a:off x="314325" y="265430"/>
            <a:ext cx="420370" cy="420370"/>
            <a:chOff x="9013" y="1315"/>
            <a:chExt cx="8412" cy="8412"/>
          </a:xfrm>
        </p:grpSpPr>
        <p:sp>
          <p:nvSpPr>
            <p:cNvPr id="15" name="椭圆 14"/>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椭圆 15"/>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5" name="组合 4"/>
          <p:cNvGrpSpPr/>
          <p:nvPr/>
        </p:nvGrpSpPr>
        <p:grpSpPr>
          <a:xfrm rot="0">
            <a:off x="587375" y="370205"/>
            <a:ext cx="548005" cy="547370"/>
            <a:chOff x="9013" y="1315"/>
            <a:chExt cx="8412" cy="8412"/>
          </a:xfrm>
        </p:grpSpPr>
        <p:sp>
          <p:nvSpPr>
            <p:cNvPr id="6" name="椭圆 5"/>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椭圆 12"/>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5141" name="文本框 2"/>
          <p:cNvSpPr txBox="1"/>
          <p:nvPr/>
        </p:nvSpPr>
        <p:spPr>
          <a:xfrm>
            <a:off x="714038" y="382785"/>
            <a:ext cx="2727431" cy="521970"/>
          </a:xfrm>
          <a:prstGeom prst="rect">
            <a:avLst/>
          </a:prstGeom>
          <a:noFill/>
          <a:ln w="9525">
            <a:noFill/>
          </a:ln>
          <a:effectLst>
            <a:outerShdw blurRad="63500" sx="102000" sy="102000" algn="ctr" rotWithShape="0">
              <a:prstClr val="black">
                <a:alpha val="40000"/>
              </a:prstClr>
            </a:outerShdw>
          </a:effectLst>
        </p:spPr>
        <p:txBody>
          <a:bodyPr wrap="square">
            <a:spAutoFit/>
          </a:bodyPr>
          <a:p>
            <a:pPr algn="l"/>
            <a:r>
              <a:rPr lang="zh-CN" altLang="en-US" sz="2800" b="1" dirty="0">
                <a:solidFill>
                  <a:srgbClr val="595959"/>
                </a:solidFill>
                <a:latin typeface="黑体" panose="02010609060101010101" pitchFamily="49" charset="-122"/>
                <a:ea typeface="黑体" panose="02010609060101010101" pitchFamily="49" charset="-122"/>
                <a:sym typeface="宋体" panose="02010600030101010101" pitchFamily="2" charset="-122"/>
              </a:rPr>
              <a:t>原定目标</a:t>
            </a:r>
            <a:endParaRPr lang="zh-CN" altLang="en-US" sz="2800" b="1" dirty="0">
              <a:solidFill>
                <a:srgbClr val="595959"/>
              </a:solidFill>
              <a:latin typeface="黑体" panose="02010609060101010101" pitchFamily="49" charset="-122"/>
              <a:ea typeface="黑体" panose="02010609060101010101" pitchFamily="49" charset="-122"/>
              <a:sym typeface="宋体" panose="02010600030101010101" pitchFamily="2" charset="-122"/>
            </a:endParaRPr>
          </a:p>
        </p:txBody>
      </p:sp>
      <p:sp>
        <p:nvSpPr>
          <p:cNvPr id="41" name="矩形 40"/>
          <p:cNvSpPr/>
          <p:nvPr/>
        </p:nvSpPr>
        <p:spPr>
          <a:xfrm flipH="1">
            <a:off x="2094230" y="3417525"/>
            <a:ext cx="483235" cy="2520000"/>
          </a:xfrm>
          <a:prstGeom prst="rect">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1" name="矩形 30"/>
          <p:cNvSpPr/>
          <p:nvPr/>
        </p:nvSpPr>
        <p:spPr>
          <a:xfrm flipH="1">
            <a:off x="4384040" y="4136890"/>
            <a:ext cx="483235" cy="1800000"/>
          </a:xfrm>
          <a:prstGeom prst="rect">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2" name="矩形 31"/>
          <p:cNvSpPr/>
          <p:nvPr/>
        </p:nvSpPr>
        <p:spPr>
          <a:xfrm flipH="1">
            <a:off x="3620770" y="2697525"/>
            <a:ext cx="483235" cy="3240000"/>
          </a:xfrm>
          <a:prstGeom prst="rect">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3" name="矩形 32"/>
          <p:cNvSpPr/>
          <p:nvPr/>
        </p:nvSpPr>
        <p:spPr>
          <a:xfrm flipH="1">
            <a:off x="2857500" y="3057525"/>
            <a:ext cx="483235" cy="2880000"/>
          </a:xfrm>
          <a:prstGeom prst="rect">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4" name="文本框 2"/>
          <p:cNvSpPr txBox="1"/>
          <p:nvPr/>
        </p:nvSpPr>
        <p:spPr>
          <a:xfrm>
            <a:off x="1998980" y="3049270"/>
            <a:ext cx="673735" cy="368300"/>
          </a:xfrm>
          <a:prstGeom prst="rect">
            <a:avLst/>
          </a:prstGeom>
          <a:noFill/>
          <a:ln w="9525">
            <a:noFill/>
          </a:ln>
        </p:spPr>
        <p:txBody>
          <a:bodyPr wrap="square">
            <a:spAutoFit/>
          </a:bodyPr>
          <a:p>
            <a:pPr algn="ctr"/>
            <a:r>
              <a:rPr lang="en-US" altLang="zh-CN"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rPr>
              <a:t>70%</a:t>
            </a:r>
            <a:endParaRPr lang="en-US" altLang="zh-CN"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endParaRPr>
          </a:p>
        </p:txBody>
      </p:sp>
      <p:sp>
        <p:nvSpPr>
          <p:cNvPr id="35" name="文本框 2"/>
          <p:cNvSpPr txBox="1"/>
          <p:nvPr/>
        </p:nvSpPr>
        <p:spPr>
          <a:xfrm>
            <a:off x="2762250" y="2697480"/>
            <a:ext cx="673735" cy="368300"/>
          </a:xfrm>
          <a:prstGeom prst="rect">
            <a:avLst/>
          </a:prstGeom>
          <a:noFill/>
          <a:ln w="9525">
            <a:noFill/>
          </a:ln>
        </p:spPr>
        <p:txBody>
          <a:bodyPr wrap="square">
            <a:spAutoFit/>
          </a:bodyPr>
          <a:p>
            <a:pPr algn="ctr"/>
            <a:r>
              <a:rPr lang="en-US" altLang="zh-CN"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rPr>
              <a:t>80%</a:t>
            </a:r>
            <a:endParaRPr lang="en-US" altLang="zh-CN"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endParaRPr>
          </a:p>
        </p:txBody>
      </p:sp>
      <p:sp>
        <p:nvSpPr>
          <p:cNvPr id="36" name="文本框 2"/>
          <p:cNvSpPr txBox="1"/>
          <p:nvPr/>
        </p:nvSpPr>
        <p:spPr>
          <a:xfrm>
            <a:off x="3525520" y="2329180"/>
            <a:ext cx="673735" cy="368300"/>
          </a:xfrm>
          <a:prstGeom prst="rect">
            <a:avLst/>
          </a:prstGeom>
          <a:noFill/>
          <a:ln w="9525">
            <a:noFill/>
          </a:ln>
        </p:spPr>
        <p:txBody>
          <a:bodyPr wrap="square">
            <a:spAutoFit/>
          </a:bodyPr>
          <a:p>
            <a:pPr algn="ctr"/>
            <a:r>
              <a:rPr lang="en-US" altLang="zh-CN"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rPr>
              <a:t>90%</a:t>
            </a:r>
            <a:endParaRPr lang="en-US" altLang="zh-CN"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endParaRPr>
          </a:p>
        </p:txBody>
      </p:sp>
      <p:sp>
        <p:nvSpPr>
          <p:cNvPr id="43" name="文本框 2"/>
          <p:cNvSpPr txBox="1"/>
          <p:nvPr/>
        </p:nvSpPr>
        <p:spPr>
          <a:xfrm>
            <a:off x="4288790" y="3768725"/>
            <a:ext cx="673735" cy="368300"/>
          </a:xfrm>
          <a:prstGeom prst="rect">
            <a:avLst/>
          </a:prstGeom>
          <a:noFill/>
          <a:ln w="9525">
            <a:noFill/>
          </a:ln>
        </p:spPr>
        <p:txBody>
          <a:bodyPr wrap="square">
            <a:spAutoFit/>
          </a:bodyPr>
          <a:p>
            <a:pPr algn="ctr"/>
            <a:r>
              <a:rPr lang="en-US" altLang="zh-CN"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rPr>
              <a:t>50%</a:t>
            </a:r>
            <a:endParaRPr lang="en-US" altLang="zh-CN"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endParaRPr>
          </a:p>
        </p:txBody>
      </p:sp>
      <p:sp>
        <p:nvSpPr>
          <p:cNvPr id="44" name="L 形 43"/>
          <p:cNvSpPr/>
          <p:nvPr/>
        </p:nvSpPr>
        <p:spPr>
          <a:xfrm>
            <a:off x="1421130" y="2247265"/>
            <a:ext cx="3990340" cy="3689985"/>
          </a:xfrm>
          <a:prstGeom prst="corner">
            <a:avLst>
              <a:gd name="adj1" fmla="val 0"/>
              <a:gd name="adj2" fmla="val 0"/>
            </a:avLst>
          </a:prstGeom>
          <a:ln>
            <a:solidFill>
              <a:srgbClr val="A7B3A7"/>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5" name="文本框 44"/>
          <p:cNvSpPr txBox="1"/>
          <p:nvPr/>
        </p:nvSpPr>
        <p:spPr>
          <a:xfrm>
            <a:off x="6873240" y="4076065"/>
            <a:ext cx="4095115" cy="1861185"/>
          </a:xfrm>
          <a:prstGeom prst="rect">
            <a:avLst/>
          </a:prstGeom>
          <a:noFill/>
        </p:spPr>
        <p:txBody>
          <a:bodyPr wrap="square" rtlCol="0" anchor="t">
            <a:spAutoFit/>
          </a:bodyPr>
          <a:p>
            <a:pPr algn="just">
              <a:lnSpc>
                <a:spcPct val="120000"/>
              </a:lnSpc>
            </a:pP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这里输入简单的文字概述这里输入简单的文字概述这里输入简单的文字概述这里输入简单的文字概述这里输入简单的文字概述这里输入简单的文字概述这里输入简单的文字概述这里输入简单的文字概述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sp>
        <p:nvSpPr>
          <p:cNvPr id="23579" name="AutoShape 31"/>
          <p:cNvSpPr>
            <a:spLocks noChangeArrowheads="1"/>
          </p:cNvSpPr>
          <p:nvPr/>
        </p:nvSpPr>
        <p:spPr bwMode="auto">
          <a:xfrm>
            <a:off x="7012305" y="3092450"/>
            <a:ext cx="517525" cy="457200"/>
          </a:xfrm>
          <a:custGeom>
            <a:avLst/>
            <a:gdLst>
              <a:gd name="T0" fmla="*/ 1725840 w 21600"/>
              <a:gd name="T1" fmla="*/ 1347817 h 21600"/>
              <a:gd name="T2" fmla="*/ 1725840 w 21600"/>
              <a:gd name="T3" fmla="*/ 1347817 h 21600"/>
              <a:gd name="T4" fmla="*/ 1725840 w 21600"/>
              <a:gd name="T5" fmla="*/ 1347817 h 21600"/>
              <a:gd name="T6" fmla="*/ 1725840 w 21600"/>
              <a:gd name="T7" fmla="*/ 134781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4276" y="7975"/>
                </a:moveTo>
                <a:cubicBezTo>
                  <a:pt x="3988" y="7975"/>
                  <a:pt x="3706" y="8031"/>
                  <a:pt x="3434" y="8148"/>
                </a:cubicBezTo>
                <a:cubicBezTo>
                  <a:pt x="3160" y="8266"/>
                  <a:pt x="2903" y="8427"/>
                  <a:pt x="2666" y="8627"/>
                </a:cubicBezTo>
                <a:cubicBezTo>
                  <a:pt x="2428" y="8830"/>
                  <a:pt x="2220" y="9071"/>
                  <a:pt x="2044" y="9344"/>
                </a:cubicBezTo>
                <a:cubicBezTo>
                  <a:pt x="1867" y="9620"/>
                  <a:pt x="1730" y="9926"/>
                  <a:pt x="1628" y="10252"/>
                </a:cubicBezTo>
                <a:lnTo>
                  <a:pt x="0" y="16271"/>
                </a:lnTo>
                <a:lnTo>
                  <a:pt x="0" y="1618"/>
                </a:lnTo>
                <a:cubicBezTo>
                  <a:pt x="0" y="1177"/>
                  <a:pt x="132" y="796"/>
                  <a:pt x="399" y="478"/>
                </a:cubicBezTo>
                <a:cubicBezTo>
                  <a:pt x="663" y="161"/>
                  <a:pt x="981" y="0"/>
                  <a:pt x="1348" y="0"/>
                </a:cubicBezTo>
                <a:lnTo>
                  <a:pt x="9459" y="0"/>
                </a:lnTo>
                <a:cubicBezTo>
                  <a:pt x="9824" y="0"/>
                  <a:pt x="10140" y="161"/>
                  <a:pt x="10407" y="478"/>
                </a:cubicBezTo>
                <a:cubicBezTo>
                  <a:pt x="10673" y="796"/>
                  <a:pt x="10806" y="1177"/>
                  <a:pt x="10806" y="1618"/>
                </a:cubicBezTo>
                <a:cubicBezTo>
                  <a:pt x="10806" y="2059"/>
                  <a:pt x="10938" y="2438"/>
                  <a:pt x="11197" y="2749"/>
                </a:cubicBezTo>
                <a:cubicBezTo>
                  <a:pt x="11459" y="3063"/>
                  <a:pt x="11773" y="3222"/>
                  <a:pt x="12142" y="3222"/>
                </a:cubicBezTo>
                <a:lnTo>
                  <a:pt x="17332" y="3222"/>
                </a:lnTo>
                <a:cubicBezTo>
                  <a:pt x="17700" y="3222"/>
                  <a:pt x="18015" y="3384"/>
                  <a:pt x="18277" y="3713"/>
                </a:cubicBezTo>
                <a:cubicBezTo>
                  <a:pt x="18539" y="4042"/>
                  <a:pt x="18669" y="4426"/>
                  <a:pt x="18669" y="4867"/>
                </a:cubicBezTo>
                <a:lnTo>
                  <a:pt x="18669" y="7975"/>
                </a:lnTo>
                <a:lnTo>
                  <a:pt x="4276" y="7975"/>
                </a:lnTo>
                <a:close/>
                <a:moveTo>
                  <a:pt x="21599" y="10140"/>
                </a:moveTo>
                <a:lnTo>
                  <a:pt x="18552" y="20800"/>
                </a:lnTo>
                <a:cubicBezTo>
                  <a:pt x="18505" y="21015"/>
                  <a:pt x="18385" y="21203"/>
                  <a:pt x="18194" y="21362"/>
                </a:cubicBezTo>
                <a:cubicBezTo>
                  <a:pt x="18003" y="21520"/>
                  <a:pt x="17817" y="21599"/>
                  <a:pt x="17638" y="21599"/>
                </a:cubicBezTo>
                <a:lnTo>
                  <a:pt x="504" y="21599"/>
                </a:lnTo>
                <a:lnTo>
                  <a:pt x="3388" y="10913"/>
                </a:lnTo>
                <a:cubicBezTo>
                  <a:pt x="3434" y="10698"/>
                  <a:pt x="3552" y="10516"/>
                  <a:pt x="3745" y="10363"/>
                </a:cubicBezTo>
                <a:cubicBezTo>
                  <a:pt x="3936" y="10213"/>
                  <a:pt x="4120" y="10140"/>
                  <a:pt x="4301" y="10140"/>
                </a:cubicBezTo>
                <a:lnTo>
                  <a:pt x="21599" y="10140"/>
                </a:lnTo>
                <a:close/>
              </a:path>
            </a:pathLst>
          </a:custGeom>
          <a:solidFill>
            <a:srgbClr val="C0CDC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9048" tIns="19048" rIns="19048" bIns="19048" anchor="ctr"/>
          <a:p>
            <a:endParaRPr lang="zh-CN" altLang="en-US"/>
          </a:p>
        </p:txBody>
      </p:sp>
      <p:sp>
        <p:nvSpPr>
          <p:cNvPr id="46" name="文本框 45"/>
          <p:cNvSpPr txBox="1"/>
          <p:nvPr/>
        </p:nvSpPr>
        <p:spPr>
          <a:xfrm>
            <a:off x="7717790" y="3092450"/>
            <a:ext cx="1525905" cy="460375"/>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scene3d>
              <a:camera prst="orthographicFront"/>
              <a:lightRig rig="threePt" dir="t">
                <a:rot lat="0" lon="0" rev="0"/>
              </a:lightRig>
            </a:scene3d>
            <a:sp3d contourW="12700"/>
          </a:bodyPr>
          <a:p>
            <a:pPr marR="0" algn="l" defTabSz="914400" fontAlgn="auto">
              <a:spcBef>
                <a:spcPts val="0"/>
              </a:spcBef>
              <a:spcAft>
                <a:spcPts val="0"/>
              </a:spcAft>
              <a:buClrTx/>
              <a:buSzTx/>
              <a:buFontTx/>
              <a:defRPr/>
            </a:pPr>
            <a:r>
              <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rPr>
              <a:t>小标题</a:t>
            </a:r>
            <a:endPar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endParaRPr>
          </a:p>
        </p:txBody>
      </p:sp>
      <p:cxnSp>
        <p:nvCxnSpPr>
          <p:cNvPr id="91" name="直接连接符 90"/>
          <p:cNvCxnSpPr/>
          <p:nvPr/>
        </p:nvCxnSpPr>
        <p:spPr>
          <a:xfrm flipV="1">
            <a:off x="7012305" y="3760470"/>
            <a:ext cx="3852545" cy="8255"/>
          </a:xfrm>
          <a:prstGeom prst="line">
            <a:avLst/>
          </a:prstGeom>
          <a:ln w="19050">
            <a:solidFill>
              <a:srgbClr val="A7B3A7"/>
            </a:solidFill>
          </a:ln>
        </p:spPr>
        <p:style>
          <a:lnRef idx="2">
            <a:schemeClr val="accent1"/>
          </a:lnRef>
          <a:fillRef idx="0">
            <a:schemeClr val="accent1"/>
          </a:fillRef>
          <a:effectRef idx="1">
            <a:schemeClr val="accent1"/>
          </a:effectRef>
          <a:fontRef idx="minor">
            <a:schemeClr val="tx1"/>
          </a:fontRef>
        </p:style>
      </p:cxnSp>
      <p:grpSp>
        <p:nvGrpSpPr>
          <p:cNvPr id="52" name="组合 51"/>
          <p:cNvGrpSpPr/>
          <p:nvPr/>
        </p:nvGrpSpPr>
        <p:grpSpPr>
          <a:xfrm flipH="1" flipV="1">
            <a:off x="11082020" y="635"/>
            <a:ext cx="1109980" cy="1040765"/>
            <a:chOff x="0" y="8645"/>
            <a:chExt cx="2298" cy="2154"/>
          </a:xfrm>
        </p:grpSpPr>
        <p:sp>
          <p:nvSpPr>
            <p:cNvPr id="50" name="任意多边形 49"/>
            <p:cNvSpPr/>
            <p:nvPr/>
          </p:nvSpPr>
          <p:spPr>
            <a:xfrm flipH="1">
              <a:off x="0" y="8645"/>
              <a:ext cx="2298" cy="215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2298" h="2155">
                  <a:moveTo>
                    <a:pt x="1856" y="0"/>
                  </a:moveTo>
                  <a:cubicBezTo>
                    <a:pt x="2000" y="0"/>
                    <a:pt x="2140" y="16"/>
                    <a:pt x="2275" y="48"/>
                  </a:cubicBezTo>
                  <a:lnTo>
                    <a:pt x="2298" y="53"/>
                  </a:lnTo>
                  <a:lnTo>
                    <a:pt x="2298" y="2155"/>
                  </a:lnTo>
                  <a:lnTo>
                    <a:pt x="24" y="2155"/>
                  </a:lnTo>
                  <a:lnTo>
                    <a:pt x="21" y="2138"/>
                  </a:lnTo>
                  <a:cubicBezTo>
                    <a:pt x="7" y="2046"/>
                    <a:pt x="0" y="1952"/>
                    <a:pt x="0" y="1856"/>
                  </a:cubicBezTo>
                  <a:cubicBezTo>
                    <a:pt x="0" y="831"/>
                    <a:pt x="831" y="0"/>
                    <a:pt x="1856" y="0"/>
                  </a:cubicBez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51" name="任意多边形 50"/>
            <p:cNvSpPr/>
            <p:nvPr/>
          </p:nvSpPr>
          <p:spPr>
            <a:xfrm flipH="1">
              <a:off x="0" y="8827"/>
              <a:ext cx="2116" cy="1973"/>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2116" h="1973">
                  <a:moveTo>
                    <a:pt x="1674" y="0"/>
                  </a:moveTo>
                  <a:cubicBezTo>
                    <a:pt x="1818" y="0"/>
                    <a:pt x="1958" y="18"/>
                    <a:pt x="2092" y="53"/>
                  </a:cubicBezTo>
                  <a:lnTo>
                    <a:pt x="2116" y="59"/>
                  </a:lnTo>
                  <a:lnTo>
                    <a:pt x="2116" y="1973"/>
                  </a:lnTo>
                  <a:lnTo>
                    <a:pt x="27" y="1973"/>
                  </a:lnTo>
                  <a:lnTo>
                    <a:pt x="26" y="1970"/>
                  </a:lnTo>
                  <a:cubicBezTo>
                    <a:pt x="9" y="1874"/>
                    <a:pt x="0" y="1775"/>
                    <a:pt x="0" y="1674"/>
                  </a:cubicBezTo>
                  <a:cubicBezTo>
                    <a:pt x="0" y="749"/>
                    <a:pt x="749" y="0"/>
                    <a:pt x="1674" y="0"/>
                  </a:cubicBez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sp>
        <p:nvSpPr>
          <p:cNvPr id="53" name="圆角矩形 52"/>
          <p:cNvSpPr/>
          <p:nvPr/>
        </p:nvSpPr>
        <p:spPr>
          <a:xfrm>
            <a:off x="6942455" y="1687195"/>
            <a:ext cx="3992245" cy="847090"/>
          </a:xfrm>
          <a:prstGeom prst="roundRect">
            <a:avLst>
              <a:gd name="adj" fmla="val 15217"/>
            </a:avLst>
          </a:prstGeom>
          <a:noFill/>
          <a:ln w="9525">
            <a:solidFill>
              <a:srgbClr val="648668"/>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4" name="文本框 53"/>
          <p:cNvSpPr txBox="1"/>
          <p:nvPr/>
        </p:nvSpPr>
        <p:spPr>
          <a:xfrm>
            <a:off x="7074535" y="1780540"/>
            <a:ext cx="3646170" cy="681355"/>
          </a:xfrm>
          <a:prstGeom prst="rect">
            <a:avLst/>
          </a:prstGeom>
          <a:noFill/>
        </p:spPr>
        <p:txBody>
          <a:bodyPr wrap="square" rtlCol="0" anchor="t">
            <a:spAutoFit/>
          </a:bodyPr>
          <a:p>
            <a:pPr algn="just">
              <a:lnSpc>
                <a:spcPct val="120000"/>
              </a:lnSpc>
            </a:pP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这里输入简单的文字概述这里输入简单的文字概述这里输入简单的文字概述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sp>
        <p:nvSpPr>
          <p:cNvPr id="55" name="文本框 54"/>
          <p:cNvSpPr txBox="1"/>
          <p:nvPr/>
        </p:nvSpPr>
        <p:spPr>
          <a:xfrm>
            <a:off x="2577465" y="1570990"/>
            <a:ext cx="1525905" cy="460375"/>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scene3d>
              <a:camera prst="orthographicFront"/>
              <a:lightRig rig="threePt" dir="t">
                <a:rot lat="0" lon="0" rev="0"/>
              </a:lightRig>
            </a:scene3d>
            <a:sp3d contourW="12700"/>
          </a:bodyPr>
          <a:p>
            <a:pPr marR="0" algn="ctr" defTabSz="914400" fontAlgn="auto">
              <a:spcBef>
                <a:spcPts val="0"/>
              </a:spcBef>
              <a:spcAft>
                <a:spcPts val="0"/>
              </a:spcAft>
              <a:buClrTx/>
              <a:buSzTx/>
              <a:buFontTx/>
              <a:defRPr/>
            </a:pPr>
            <a:r>
              <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rPr>
              <a:t>小标题</a:t>
            </a:r>
            <a:endPar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endParaRPr>
          </a:p>
        </p:txBody>
      </p:sp>
      <p:sp>
        <p:nvSpPr>
          <p:cNvPr id="23617" name="AutoShape 70"/>
          <p:cNvSpPr>
            <a:spLocks noChangeArrowheads="1"/>
          </p:cNvSpPr>
          <p:nvPr/>
        </p:nvSpPr>
        <p:spPr bwMode="auto">
          <a:xfrm>
            <a:off x="1421130" y="1450975"/>
            <a:ext cx="471805" cy="460375"/>
          </a:xfrm>
          <a:custGeom>
            <a:avLst/>
            <a:gdLst>
              <a:gd name="T0" fmla="*/ 1419688 w 21600"/>
              <a:gd name="T1" fmla="*/ 1347817 h 21600"/>
              <a:gd name="T2" fmla="*/ 1419688 w 21600"/>
              <a:gd name="T3" fmla="*/ 1347817 h 21600"/>
              <a:gd name="T4" fmla="*/ 1419688 w 21600"/>
              <a:gd name="T5" fmla="*/ 1347817 h 21600"/>
              <a:gd name="T6" fmla="*/ 1419688 w 21600"/>
              <a:gd name="T7" fmla="*/ 134781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1234" y="6152"/>
                </a:moveTo>
                <a:cubicBezTo>
                  <a:pt x="11406" y="6502"/>
                  <a:pt x="11552" y="6917"/>
                  <a:pt x="11672" y="7394"/>
                </a:cubicBezTo>
                <a:cubicBezTo>
                  <a:pt x="11747" y="7411"/>
                  <a:pt x="11886" y="7434"/>
                  <a:pt x="12088" y="7462"/>
                </a:cubicBezTo>
                <a:cubicBezTo>
                  <a:pt x="12291" y="7487"/>
                  <a:pt x="12500" y="7527"/>
                  <a:pt x="12714" y="7578"/>
                </a:cubicBezTo>
                <a:cubicBezTo>
                  <a:pt x="12928" y="7626"/>
                  <a:pt x="13119" y="7679"/>
                  <a:pt x="13289" y="7730"/>
                </a:cubicBezTo>
                <a:cubicBezTo>
                  <a:pt x="13458" y="7787"/>
                  <a:pt x="13543" y="7849"/>
                  <a:pt x="13543" y="7922"/>
                </a:cubicBezTo>
                <a:lnTo>
                  <a:pt x="13543" y="10328"/>
                </a:lnTo>
                <a:cubicBezTo>
                  <a:pt x="13543" y="10415"/>
                  <a:pt x="13458" y="10494"/>
                  <a:pt x="13289" y="10548"/>
                </a:cubicBezTo>
                <a:cubicBezTo>
                  <a:pt x="13119" y="10610"/>
                  <a:pt x="12928" y="10658"/>
                  <a:pt x="12714" y="10706"/>
                </a:cubicBezTo>
                <a:cubicBezTo>
                  <a:pt x="12500" y="10751"/>
                  <a:pt x="12288" y="10782"/>
                  <a:pt x="12076" y="10800"/>
                </a:cubicBezTo>
                <a:cubicBezTo>
                  <a:pt x="11867" y="10819"/>
                  <a:pt x="11730" y="10836"/>
                  <a:pt x="11672" y="10856"/>
                </a:cubicBezTo>
                <a:cubicBezTo>
                  <a:pt x="11566" y="11243"/>
                  <a:pt x="11429" y="11638"/>
                  <a:pt x="11255" y="12045"/>
                </a:cubicBezTo>
                <a:cubicBezTo>
                  <a:pt x="11429" y="12324"/>
                  <a:pt x="11594" y="12595"/>
                  <a:pt x="11756" y="12864"/>
                </a:cubicBezTo>
                <a:cubicBezTo>
                  <a:pt x="11919" y="13126"/>
                  <a:pt x="12100" y="13394"/>
                  <a:pt x="12302" y="13654"/>
                </a:cubicBezTo>
                <a:lnTo>
                  <a:pt x="12326" y="13787"/>
                </a:lnTo>
                <a:cubicBezTo>
                  <a:pt x="12326" y="13841"/>
                  <a:pt x="12248" y="13976"/>
                  <a:pt x="12095" y="14194"/>
                </a:cubicBezTo>
                <a:cubicBezTo>
                  <a:pt x="11940" y="14411"/>
                  <a:pt x="11761" y="14637"/>
                  <a:pt x="11559" y="14877"/>
                </a:cubicBezTo>
                <a:cubicBezTo>
                  <a:pt x="11356" y="15117"/>
                  <a:pt x="11166" y="15326"/>
                  <a:pt x="10991" y="15512"/>
                </a:cubicBezTo>
                <a:cubicBezTo>
                  <a:pt x="10812" y="15696"/>
                  <a:pt x="10702" y="15789"/>
                  <a:pt x="10657" y="15789"/>
                </a:cubicBezTo>
                <a:cubicBezTo>
                  <a:pt x="10643" y="15789"/>
                  <a:pt x="10565" y="15727"/>
                  <a:pt x="10426" y="15605"/>
                </a:cubicBezTo>
                <a:cubicBezTo>
                  <a:pt x="10288" y="15484"/>
                  <a:pt x="10135" y="15346"/>
                  <a:pt x="9965" y="15187"/>
                </a:cubicBezTo>
                <a:cubicBezTo>
                  <a:pt x="9796" y="15029"/>
                  <a:pt x="9638" y="14885"/>
                  <a:pt x="9492" y="14747"/>
                </a:cubicBezTo>
                <a:cubicBezTo>
                  <a:pt x="9344" y="14614"/>
                  <a:pt x="9250" y="14524"/>
                  <a:pt x="9205" y="14476"/>
                </a:cubicBezTo>
                <a:cubicBezTo>
                  <a:pt x="8866" y="14685"/>
                  <a:pt x="8536" y="14851"/>
                  <a:pt x="8212" y="14978"/>
                </a:cubicBezTo>
                <a:cubicBezTo>
                  <a:pt x="8212" y="15069"/>
                  <a:pt x="8200" y="15235"/>
                  <a:pt x="8179" y="15475"/>
                </a:cubicBezTo>
                <a:cubicBezTo>
                  <a:pt x="8155" y="15721"/>
                  <a:pt x="8127" y="15975"/>
                  <a:pt x="8089" y="16241"/>
                </a:cubicBezTo>
                <a:cubicBezTo>
                  <a:pt x="8052" y="16509"/>
                  <a:pt x="8004" y="16743"/>
                  <a:pt x="7948" y="16944"/>
                </a:cubicBezTo>
                <a:cubicBezTo>
                  <a:pt x="7892" y="17147"/>
                  <a:pt x="7833" y="17249"/>
                  <a:pt x="7774" y="17249"/>
                </a:cubicBezTo>
                <a:lnTo>
                  <a:pt x="5768" y="17249"/>
                </a:lnTo>
                <a:cubicBezTo>
                  <a:pt x="5707" y="17249"/>
                  <a:pt x="5651" y="17147"/>
                  <a:pt x="5594" y="16944"/>
                </a:cubicBezTo>
                <a:cubicBezTo>
                  <a:pt x="5538" y="16743"/>
                  <a:pt x="5493" y="16509"/>
                  <a:pt x="5462" y="16241"/>
                </a:cubicBezTo>
                <a:cubicBezTo>
                  <a:pt x="5434" y="15975"/>
                  <a:pt x="5406" y="15721"/>
                  <a:pt x="5385" y="15484"/>
                </a:cubicBezTo>
                <a:cubicBezTo>
                  <a:pt x="5361" y="15244"/>
                  <a:pt x="5352" y="15077"/>
                  <a:pt x="5352" y="14978"/>
                </a:cubicBezTo>
                <a:cubicBezTo>
                  <a:pt x="5013" y="14871"/>
                  <a:pt x="4681" y="14702"/>
                  <a:pt x="4359" y="14476"/>
                </a:cubicBezTo>
                <a:cubicBezTo>
                  <a:pt x="4126" y="14685"/>
                  <a:pt x="3895" y="14894"/>
                  <a:pt x="3667" y="15106"/>
                </a:cubicBezTo>
                <a:cubicBezTo>
                  <a:pt x="3438" y="15320"/>
                  <a:pt x="3212" y="15535"/>
                  <a:pt x="2996" y="15761"/>
                </a:cubicBezTo>
                <a:lnTo>
                  <a:pt x="2883" y="15789"/>
                </a:lnTo>
                <a:cubicBezTo>
                  <a:pt x="2855" y="15789"/>
                  <a:pt x="2751" y="15696"/>
                  <a:pt x="2572" y="15512"/>
                </a:cubicBezTo>
                <a:cubicBezTo>
                  <a:pt x="2396" y="15326"/>
                  <a:pt x="2212" y="15117"/>
                  <a:pt x="2021" y="14877"/>
                </a:cubicBezTo>
                <a:cubicBezTo>
                  <a:pt x="1828" y="14637"/>
                  <a:pt x="1657" y="14411"/>
                  <a:pt x="1504" y="14194"/>
                </a:cubicBezTo>
                <a:cubicBezTo>
                  <a:pt x="1348" y="13976"/>
                  <a:pt x="1273" y="13841"/>
                  <a:pt x="1273" y="13787"/>
                </a:cubicBezTo>
                <a:cubicBezTo>
                  <a:pt x="1273" y="13770"/>
                  <a:pt x="1320" y="13677"/>
                  <a:pt x="1419" y="13510"/>
                </a:cubicBezTo>
                <a:cubicBezTo>
                  <a:pt x="1515" y="13346"/>
                  <a:pt x="1628" y="13163"/>
                  <a:pt x="1751" y="12971"/>
                </a:cubicBezTo>
                <a:cubicBezTo>
                  <a:pt x="1875" y="12776"/>
                  <a:pt x="1991" y="12590"/>
                  <a:pt x="2099" y="12415"/>
                </a:cubicBezTo>
                <a:cubicBezTo>
                  <a:pt x="2210" y="12240"/>
                  <a:pt x="2278" y="12127"/>
                  <a:pt x="2308" y="12070"/>
                </a:cubicBezTo>
                <a:cubicBezTo>
                  <a:pt x="2134" y="11686"/>
                  <a:pt x="1988" y="11260"/>
                  <a:pt x="1868" y="10800"/>
                </a:cubicBezTo>
                <a:cubicBezTo>
                  <a:pt x="1793" y="10783"/>
                  <a:pt x="1654" y="10760"/>
                  <a:pt x="1452" y="10732"/>
                </a:cubicBezTo>
                <a:cubicBezTo>
                  <a:pt x="1249" y="10706"/>
                  <a:pt x="1042" y="10675"/>
                  <a:pt x="826" y="10639"/>
                </a:cubicBezTo>
                <a:cubicBezTo>
                  <a:pt x="611" y="10602"/>
                  <a:pt x="421" y="10554"/>
                  <a:pt x="251" y="10497"/>
                </a:cubicBezTo>
                <a:cubicBezTo>
                  <a:pt x="82" y="10438"/>
                  <a:pt x="0" y="10373"/>
                  <a:pt x="0" y="10300"/>
                </a:cubicBezTo>
                <a:lnTo>
                  <a:pt x="0" y="7869"/>
                </a:lnTo>
                <a:cubicBezTo>
                  <a:pt x="0" y="7798"/>
                  <a:pt x="82" y="7724"/>
                  <a:pt x="251" y="7660"/>
                </a:cubicBezTo>
                <a:cubicBezTo>
                  <a:pt x="421" y="7589"/>
                  <a:pt x="616" y="7538"/>
                  <a:pt x="837" y="7501"/>
                </a:cubicBezTo>
                <a:cubicBezTo>
                  <a:pt x="1059" y="7468"/>
                  <a:pt x="1273" y="7434"/>
                  <a:pt x="1475" y="7408"/>
                </a:cubicBezTo>
                <a:cubicBezTo>
                  <a:pt x="1678" y="7380"/>
                  <a:pt x="1817" y="7366"/>
                  <a:pt x="1892" y="7366"/>
                </a:cubicBezTo>
                <a:cubicBezTo>
                  <a:pt x="1981" y="6925"/>
                  <a:pt x="2120" y="6530"/>
                  <a:pt x="2308" y="6177"/>
                </a:cubicBezTo>
                <a:cubicBezTo>
                  <a:pt x="2134" y="5900"/>
                  <a:pt x="1965" y="5621"/>
                  <a:pt x="1795" y="5347"/>
                </a:cubicBezTo>
                <a:cubicBezTo>
                  <a:pt x="1628" y="5073"/>
                  <a:pt x="1452" y="4802"/>
                  <a:pt x="1273" y="4542"/>
                </a:cubicBezTo>
                <a:lnTo>
                  <a:pt x="1228" y="4407"/>
                </a:lnTo>
                <a:cubicBezTo>
                  <a:pt x="1228" y="4353"/>
                  <a:pt x="1303" y="4221"/>
                  <a:pt x="1456" y="4009"/>
                </a:cubicBezTo>
                <a:cubicBezTo>
                  <a:pt x="1612" y="3797"/>
                  <a:pt x="1788" y="3574"/>
                  <a:pt x="1986" y="3334"/>
                </a:cubicBezTo>
                <a:cubicBezTo>
                  <a:pt x="2186" y="3094"/>
                  <a:pt x="2374" y="2882"/>
                  <a:pt x="2551" y="2696"/>
                </a:cubicBezTo>
                <a:cubicBezTo>
                  <a:pt x="2727" y="2515"/>
                  <a:pt x="2838" y="2419"/>
                  <a:pt x="2883" y="2419"/>
                </a:cubicBezTo>
                <a:cubicBezTo>
                  <a:pt x="2899" y="2419"/>
                  <a:pt x="2975" y="2478"/>
                  <a:pt x="3113" y="2597"/>
                </a:cubicBezTo>
                <a:cubicBezTo>
                  <a:pt x="3252" y="2713"/>
                  <a:pt x="3408" y="2851"/>
                  <a:pt x="3577" y="3006"/>
                </a:cubicBezTo>
                <a:cubicBezTo>
                  <a:pt x="3744" y="3164"/>
                  <a:pt x="3907" y="3320"/>
                  <a:pt x="4060" y="3469"/>
                </a:cubicBezTo>
                <a:cubicBezTo>
                  <a:pt x="4215" y="3616"/>
                  <a:pt x="4307" y="3706"/>
                  <a:pt x="4335" y="3743"/>
                </a:cubicBezTo>
                <a:cubicBezTo>
                  <a:pt x="4660" y="3517"/>
                  <a:pt x="4999" y="3354"/>
                  <a:pt x="5352" y="3243"/>
                </a:cubicBezTo>
                <a:cubicBezTo>
                  <a:pt x="5352" y="3173"/>
                  <a:pt x="5361" y="3003"/>
                  <a:pt x="5385" y="2746"/>
                </a:cubicBezTo>
                <a:cubicBezTo>
                  <a:pt x="5406" y="2484"/>
                  <a:pt x="5434" y="2224"/>
                  <a:pt x="5462" y="1967"/>
                </a:cubicBezTo>
                <a:cubicBezTo>
                  <a:pt x="5493" y="1707"/>
                  <a:pt x="5533" y="1476"/>
                  <a:pt x="5582" y="1264"/>
                </a:cubicBezTo>
                <a:cubicBezTo>
                  <a:pt x="5630" y="1052"/>
                  <a:pt x="5693" y="948"/>
                  <a:pt x="5768" y="948"/>
                </a:cubicBezTo>
                <a:lnTo>
                  <a:pt x="7774" y="948"/>
                </a:lnTo>
                <a:cubicBezTo>
                  <a:pt x="7833" y="948"/>
                  <a:pt x="7891" y="1052"/>
                  <a:pt x="7948" y="1264"/>
                </a:cubicBezTo>
                <a:cubicBezTo>
                  <a:pt x="8004" y="1476"/>
                  <a:pt x="8047" y="1707"/>
                  <a:pt x="8077" y="1967"/>
                </a:cubicBezTo>
                <a:cubicBezTo>
                  <a:pt x="8108" y="2224"/>
                  <a:pt x="8134" y="2484"/>
                  <a:pt x="8155" y="2746"/>
                </a:cubicBezTo>
                <a:cubicBezTo>
                  <a:pt x="8179" y="3003"/>
                  <a:pt x="8197" y="3173"/>
                  <a:pt x="8212" y="3243"/>
                </a:cubicBezTo>
                <a:cubicBezTo>
                  <a:pt x="8551" y="3354"/>
                  <a:pt x="8873" y="3512"/>
                  <a:pt x="9181" y="3715"/>
                </a:cubicBezTo>
                <a:cubicBezTo>
                  <a:pt x="9414" y="3512"/>
                  <a:pt x="9650" y="3305"/>
                  <a:pt x="9885" y="3105"/>
                </a:cubicBezTo>
                <a:cubicBezTo>
                  <a:pt x="10123" y="2899"/>
                  <a:pt x="10351" y="2690"/>
                  <a:pt x="10568" y="2475"/>
                </a:cubicBezTo>
                <a:lnTo>
                  <a:pt x="10657" y="2419"/>
                </a:lnTo>
                <a:cubicBezTo>
                  <a:pt x="10688" y="2419"/>
                  <a:pt x="10791" y="2518"/>
                  <a:pt x="10968" y="2710"/>
                </a:cubicBezTo>
                <a:cubicBezTo>
                  <a:pt x="11144" y="2904"/>
                  <a:pt x="11330" y="3116"/>
                  <a:pt x="11526" y="3348"/>
                </a:cubicBezTo>
                <a:cubicBezTo>
                  <a:pt x="11721" y="3577"/>
                  <a:pt x="11900" y="3797"/>
                  <a:pt x="12060" y="4009"/>
                </a:cubicBezTo>
                <a:cubicBezTo>
                  <a:pt x="12222" y="4220"/>
                  <a:pt x="12302" y="4353"/>
                  <a:pt x="12302" y="4407"/>
                </a:cubicBezTo>
                <a:cubicBezTo>
                  <a:pt x="12302" y="4443"/>
                  <a:pt x="12253" y="4542"/>
                  <a:pt x="12152" y="4712"/>
                </a:cubicBezTo>
                <a:cubicBezTo>
                  <a:pt x="12048" y="4878"/>
                  <a:pt x="11935" y="5056"/>
                  <a:pt x="11813" y="5251"/>
                </a:cubicBezTo>
                <a:cubicBezTo>
                  <a:pt x="11688" y="5446"/>
                  <a:pt x="11568" y="5629"/>
                  <a:pt x="11453" y="5807"/>
                </a:cubicBezTo>
                <a:cubicBezTo>
                  <a:pt x="11335" y="5982"/>
                  <a:pt x="11260" y="6095"/>
                  <a:pt x="11234" y="6152"/>
                </a:cubicBezTo>
                <a:moveTo>
                  <a:pt x="6781" y="11545"/>
                </a:moveTo>
                <a:cubicBezTo>
                  <a:pt x="7061" y="11545"/>
                  <a:pt x="7322" y="11480"/>
                  <a:pt x="7569" y="11356"/>
                </a:cubicBezTo>
                <a:cubicBezTo>
                  <a:pt x="7819" y="11229"/>
                  <a:pt x="8035" y="11056"/>
                  <a:pt x="8219" y="10836"/>
                </a:cubicBezTo>
                <a:cubicBezTo>
                  <a:pt x="8402" y="10616"/>
                  <a:pt x="8546" y="10356"/>
                  <a:pt x="8652" y="10059"/>
                </a:cubicBezTo>
                <a:cubicBezTo>
                  <a:pt x="8758" y="9760"/>
                  <a:pt x="8809" y="9447"/>
                  <a:pt x="8809" y="9111"/>
                </a:cubicBezTo>
                <a:cubicBezTo>
                  <a:pt x="8809" y="8778"/>
                  <a:pt x="8758" y="8458"/>
                  <a:pt x="8652" y="8159"/>
                </a:cubicBezTo>
                <a:cubicBezTo>
                  <a:pt x="8546" y="7857"/>
                  <a:pt x="8402" y="7592"/>
                  <a:pt x="8219" y="7372"/>
                </a:cubicBezTo>
                <a:cubicBezTo>
                  <a:pt x="8035" y="7151"/>
                  <a:pt x="7819" y="6979"/>
                  <a:pt x="7569" y="6846"/>
                </a:cubicBezTo>
                <a:cubicBezTo>
                  <a:pt x="7322" y="6717"/>
                  <a:pt x="7061" y="6649"/>
                  <a:pt x="6781" y="6649"/>
                </a:cubicBezTo>
                <a:cubicBezTo>
                  <a:pt x="6211" y="6649"/>
                  <a:pt x="5726" y="6889"/>
                  <a:pt x="5328" y="7366"/>
                </a:cubicBezTo>
                <a:cubicBezTo>
                  <a:pt x="4931" y="7843"/>
                  <a:pt x="4730" y="8425"/>
                  <a:pt x="4730" y="9111"/>
                </a:cubicBezTo>
                <a:cubicBezTo>
                  <a:pt x="4730" y="9447"/>
                  <a:pt x="4785" y="9760"/>
                  <a:pt x="4895" y="10060"/>
                </a:cubicBezTo>
                <a:cubicBezTo>
                  <a:pt x="5003" y="10356"/>
                  <a:pt x="5149" y="10616"/>
                  <a:pt x="5333" y="10836"/>
                </a:cubicBezTo>
                <a:cubicBezTo>
                  <a:pt x="5517" y="11056"/>
                  <a:pt x="5735" y="11229"/>
                  <a:pt x="5987" y="11356"/>
                </a:cubicBezTo>
                <a:cubicBezTo>
                  <a:pt x="6239" y="11480"/>
                  <a:pt x="6500" y="11545"/>
                  <a:pt x="6781" y="11545"/>
                </a:cubicBezTo>
                <a:moveTo>
                  <a:pt x="20496" y="16952"/>
                </a:moveTo>
                <a:cubicBezTo>
                  <a:pt x="20427" y="17293"/>
                  <a:pt x="20340" y="17613"/>
                  <a:pt x="20234" y="17912"/>
                </a:cubicBezTo>
                <a:cubicBezTo>
                  <a:pt x="20251" y="17963"/>
                  <a:pt x="20293" y="18050"/>
                  <a:pt x="20364" y="18161"/>
                </a:cubicBezTo>
                <a:cubicBezTo>
                  <a:pt x="20437" y="18273"/>
                  <a:pt x="20507" y="18398"/>
                  <a:pt x="20573" y="18528"/>
                </a:cubicBezTo>
                <a:cubicBezTo>
                  <a:pt x="20642" y="18655"/>
                  <a:pt x="20700" y="18779"/>
                  <a:pt x="20755" y="18897"/>
                </a:cubicBezTo>
                <a:cubicBezTo>
                  <a:pt x="20806" y="19013"/>
                  <a:pt x="20832" y="19098"/>
                  <a:pt x="20832" y="19140"/>
                </a:cubicBezTo>
                <a:cubicBezTo>
                  <a:pt x="20832" y="19177"/>
                  <a:pt x="20762" y="19281"/>
                  <a:pt x="20625" y="19459"/>
                </a:cubicBezTo>
                <a:cubicBezTo>
                  <a:pt x="20486" y="19634"/>
                  <a:pt x="20324" y="19821"/>
                  <a:pt x="20140" y="20013"/>
                </a:cubicBezTo>
                <a:cubicBezTo>
                  <a:pt x="19957" y="20205"/>
                  <a:pt x="19778" y="20388"/>
                  <a:pt x="19611" y="20558"/>
                </a:cubicBezTo>
                <a:cubicBezTo>
                  <a:pt x="19441" y="20730"/>
                  <a:pt x="19333" y="20848"/>
                  <a:pt x="19288" y="20911"/>
                </a:cubicBezTo>
                <a:lnTo>
                  <a:pt x="19199" y="20967"/>
                </a:lnTo>
                <a:cubicBezTo>
                  <a:pt x="19168" y="20967"/>
                  <a:pt x="19107" y="20928"/>
                  <a:pt x="19013" y="20851"/>
                </a:cubicBezTo>
                <a:cubicBezTo>
                  <a:pt x="18919" y="20772"/>
                  <a:pt x="18822" y="20685"/>
                  <a:pt x="18726" y="20586"/>
                </a:cubicBezTo>
                <a:cubicBezTo>
                  <a:pt x="18629" y="20487"/>
                  <a:pt x="18533" y="20391"/>
                  <a:pt x="18438" y="20295"/>
                </a:cubicBezTo>
                <a:cubicBezTo>
                  <a:pt x="18344" y="20199"/>
                  <a:pt x="18283" y="20137"/>
                  <a:pt x="18253" y="20100"/>
                </a:cubicBezTo>
                <a:cubicBezTo>
                  <a:pt x="17975" y="20208"/>
                  <a:pt x="17681" y="20295"/>
                  <a:pt x="17372" y="20357"/>
                </a:cubicBezTo>
                <a:cubicBezTo>
                  <a:pt x="17358" y="20411"/>
                  <a:pt x="17323" y="20510"/>
                  <a:pt x="17273" y="20648"/>
                </a:cubicBezTo>
                <a:cubicBezTo>
                  <a:pt x="17219" y="20786"/>
                  <a:pt x="17160" y="20925"/>
                  <a:pt x="17097" y="21060"/>
                </a:cubicBezTo>
                <a:cubicBezTo>
                  <a:pt x="17033" y="21196"/>
                  <a:pt x="16972" y="21320"/>
                  <a:pt x="16911" y="21430"/>
                </a:cubicBezTo>
                <a:cubicBezTo>
                  <a:pt x="16852" y="21546"/>
                  <a:pt x="16798" y="21599"/>
                  <a:pt x="16753" y="21599"/>
                </a:cubicBezTo>
                <a:cubicBezTo>
                  <a:pt x="16709" y="21599"/>
                  <a:pt x="16577" y="21568"/>
                  <a:pt x="16360" y="21498"/>
                </a:cubicBezTo>
                <a:cubicBezTo>
                  <a:pt x="16141" y="21430"/>
                  <a:pt x="15906" y="21348"/>
                  <a:pt x="15654" y="21247"/>
                </a:cubicBezTo>
                <a:cubicBezTo>
                  <a:pt x="15405" y="21148"/>
                  <a:pt x="15179" y="21043"/>
                  <a:pt x="14979" y="20930"/>
                </a:cubicBezTo>
                <a:cubicBezTo>
                  <a:pt x="14778" y="20817"/>
                  <a:pt x="14680" y="20719"/>
                  <a:pt x="14680" y="20628"/>
                </a:cubicBezTo>
                <a:cubicBezTo>
                  <a:pt x="14680" y="20419"/>
                  <a:pt x="14698" y="20205"/>
                  <a:pt x="14736" y="19984"/>
                </a:cubicBezTo>
                <a:cubicBezTo>
                  <a:pt x="14774" y="19764"/>
                  <a:pt x="14809" y="19555"/>
                  <a:pt x="14837" y="19355"/>
                </a:cubicBezTo>
                <a:cubicBezTo>
                  <a:pt x="14717" y="19247"/>
                  <a:pt x="14611" y="19129"/>
                  <a:pt x="14517" y="18999"/>
                </a:cubicBezTo>
                <a:cubicBezTo>
                  <a:pt x="14423" y="18869"/>
                  <a:pt x="14338" y="18731"/>
                  <a:pt x="14263" y="18587"/>
                </a:cubicBezTo>
                <a:cubicBezTo>
                  <a:pt x="14091" y="18607"/>
                  <a:pt x="13919" y="18618"/>
                  <a:pt x="13750" y="18629"/>
                </a:cubicBezTo>
                <a:cubicBezTo>
                  <a:pt x="13583" y="18638"/>
                  <a:pt x="13413" y="18640"/>
                  <a:pt x="13251" y="18640"/>
                </a:cubicBezTo>
                <a:lnTo>
                  <a:pt x="13086" y="18640"/>
                </a:lnTo>
                <a:cubicBezTo>
                  <a:pt x="13037" y="18640"/>
                  <a:pt x="13006" y="18590"/>
                  <a:pt x="12990" y="18491"/>
                </a:cubicBezTo>
                <a:cubicBezTo>
                  <a:pt x="12976" y="18417"/>
                  <a:pt x="12945" y="18259"/>
                  <a:pt x="12900" y="18011"/>
                </a:cubicBezTo>
                <a:cubicBezTo>
                  <a:pt x="12855" y="17762"/>
                  <a:pt x="12804" y="17503"/>
                  <a:pt x="12747" y="17229"/>
                </a:cubicBezTo>
                <a:cubicBezTo>
                  <a:pt x="12691" y="16952"/>
                  <a:pt x="12644" y="16704"/>
                  <a:pt x="12608" y="16478"/>
                </a:cubicBezTo>
                <a:cubicBezTo>
                  <a:pt x="12568" y="16252"/>
                  <a:pt x="12552" y="16122"/>
                  <a:pt x="12552" y="16085"/>
                </a:cubicBezTo>
                <a:cubicBezTo>
                  <a:pt x="12552" y="16032"/>
                  <a:pt x="12601" y="15973"/>
                  <a:pt x="12702" y="15910"/>
                </a:cubicBezTo>
                <a:cubicBezTo>
                  <a:pt x="12804" y="15848"/>
                  <a:pt x="12921" y="15783"/>
                  <a:pt x="13053" y="15713"/>
                </a:cubicBezTo>
                <a:cubicBezTo>
                  <a:pt x="13183" y="15645"/>
                  <a:pt x="13310" y="15591"/>
                  <a:pt x="13430" y="15546"/>
                </a:cubicBezTo>
                <a:cubicBezTo>
                  <a:pt x="13550" y="15501"/>
                  <a:pt x="13632" y="15470"/>
                  <a:pt x="13677" y="15453"/>
                </a:cubicBezTo>
                <a:cubicBezTo>
                  <a:pt x="13708" y="15241"/>
                  <a:pt x="13743" y="15069"/>
                  <a:pt x="13785" y="14922"/>
                </a:cubicBezTo>
                <a:cubicBezTo>
                  <a:pt x="13825" y="14778"/>
                  <a:pt x="13884" y="14614"/>
                  <a:pt x="13959" y="14422"/>
                </a:cubicBezTo>
                <a:cubicBezTo>
                  <a:pt x="13929" y="14388"/>
                  <a:pt x="13882" y="14309"/>
                  <a:pt x="13813" y="14194"/>
                </a:cubicBezTo>
                <a:cubicBezTo>
                  <a:pt x="13745" y="14075"/>
                  <a:pt x="13677" y="13951"/>
                  <a:pt x="13604" y="13824"/>
                </a:cubicBezTo>
                <a:cubicBezTo>
                  <a:pt x="13533" y="13694"/>
                  <a:pt x="13470" y="13567"/>
                  <a:pt x="13418" y="13445"/>
                </a:cubicBezTo>
                <a:cubicBezTo>
                  <a:pt x="13366" y="13324"/>
                  <a:pt x="13340" y="13242"/>
                  <a:pt x="13340" y="13208"/>
                </a:cubicBezTo>
                <a:cubicBezTo>
                  <a:pt x="13340" y="13172"/>
                  <a:pt x="13409" y="13064"/>
                  <a:pt x="13547" y="12886"/>
                </a:cubicBezTo>
                <a:cubicBezTo>
                  <a:pt x="13686" y="12714"/>
                  <a:pt x="13849" y="12531"/>
                  <a:pt x="14032" y="12336"/>
                </a:cubicBezTo>
                <a:cubicBezTo>
                  <a:pt x="14216" y="12144"/>
                  <a:pt x="14392" y="11960"/>
                  <a:pt x="14562" y="11796"/>
                </a:cubicBezTo>
                <a:cubicBezTo>
                  <a:pt x="14731" y="11627"/>
                  <a:pt x="14837" y="11517"/>
                  <a:pt x="14882" y="11466"/>
                </a:cubicBezTo>
                <a:lnTo>
                  <a:pt x="14974" y="11410"/>
                </a:lnTo>
                <a:cubicBezTo>
                  <a:pt x="15004" y="11410"/>
                  <a:pt x="15066" y="11449"/>
                  <a:pt x="15160" y="11525"/>
                </a:cubicBezTo>
                <a:cubicBezTo>
                  <a:pt x="15254" y="11599"/>
                  <a:pt x="15348" y="11689"/>
                  <a:pt x="15447" y="11788"/>
                </a:cubicBezTo>
                <a:cubicBezTo>
                  <a:pt x="15543" y="11887"/>
                  <a:pt x="15640" y="11983"/>
                  <a:pt x="15734" y="12076"/>
                </a:cubicBezTo>
                <a:cubicBezTo>
                  <a:pt x="15828" y="12175"/>
                  <a:pt x="15889" y="12237"/>
                  <a:pt x="15920" y="12276"/>
                </a:cubicBezTo>
                <a:cubicBezTo>
                  <a:pt x="16184" y="12166"/>
                  <a:pt x="16468" y="12082"/>
                  <a:pt x="16777" y="12017"/>
                </a:cubicBezTo>
                <a:cubicBezTo>
                  <a:pt x="16791" y="11963"/>
                  <a:pt x="16826" y="11867"/>
                  <a:pt x="16878" y="11726"/>
                </a:cubicBezTo>
                <a:cubicBezTo>
                  <a:pt x="16930" y="11587"/>
                  <a:pt x="16991" y="11449"/>
                  <a:pt x="17064" y="11316"/>
                </a:cubicBezTo>
                <a:cubicBezTo>
                  <a:pt x="17135" y="11178"/>
                  <a:pt x="17200" y="11057"/>
                  <a:pt x="17262" y="10941"/>
                </a:cubicBezTo>
                <a:cubicBezTo>
                  <a:pt x="17320" y="10831"/>
                  <a:pt x="17372" y="10774"/>
                  <a:pt x="17419" y="10774"/>
                </a:cubicBezTo>
                <a:cubicBezTo>
                  <a:pt x="17448" y="10774"/>
                  <a:pt x="17575" y="10805"/>
                  <a:pt x="17803" y="10870"/>
                </a:cubicBezTo>
                <a:cubicBezTo>
                  <a:pt x="18027" y="10929"/>
                  <a:pt x="18264" y="11014"/>
                  <a:pt x="18516" y="11119"/>
                </a:cubicBezTo>
                <a:cubicBezTo>
                  <a:pt x="18768" y="11223"/>
                  <a:pt x="18996" y="11328"/>
                  <a:pt x="19199" y="11438"/>
                </a:cubicBezTo>
                <a:cubicBezTo>
                  <a:pt x="19401" y="11545"/>
                  <a:pt x="19502" y="11647"/>
                  <a:pt x="19502" y="11745"/>
                </a:cubicBezTo>
                <a:cubicBezTo>
                  <a:pt x="19502" y="11954"/>
                  <a:pt x="19481" y="12166"/>
                  <a:pt x="19441" y="12384"/>
                </a:cubicBezTo>
                <a:cubicBezTo>
                  <a:pt x="19399" y="12598"/>
                  <a:pt x="19363" y="12810"/>
                  <a:pt x="19333" y="13016"/>
                </a:cubicBezTo>
                <a:cubicBezTo>
                  <a:pt x="19453" y="13123"/>
                  <a:pt x="19561" y="13245"/>
                  <a:pt x="19655" y="13375"/>
                </a:cubicBezTo>
                <a:cubicBezTo>
                  <a:pt x="19749" y="13505"/>
                  <a:pt x="19834" y="13643"/>
                  <a:pt x="19910" y="13787"/>
                </a:cubicBezTo>
                <a:cubicBezTo>
                  <a:pt x="20095" y="13770"/>
                  <a:pt x="20281" y="13756"/>
                  <a:pt x="20465" y="13747"/>
                </a:cubicBezTo>
                <a:cubicBezTo>
                  <a:pt x="20651" y="13736"/>
                  <a:pt x="20830" y="13733"/>
                  <a:pt x="21002" y="13733"/>
                </a:cubicBezTo>
                <a:cubicBezTo>
                  <a:pt x="21061" y="13733"/>
                  <a:pt x="21129" y="13852"/>
                  <a:pt x="21204" y="14092"/>
                </a:cubicBezTo>
                <a:cubicBezTo>
                  <a:pt x="21279" y="14332"/>
                  <a:pt x="21345" y="14603"/>
                  <a:pt x="21402" y="14911"/>
                </a:cubicBezTo>
                <a:cubicBezTo>
                  <a:pt x="21458" y="15216"/>
                  <a:pt x="21505" y="15507"/>
                  <a:pt x="21543" y="15783"/>
                </a:cubicBezTo>
                <a:cubicBezTo>
                  <a:pt x="21581" y="16057"/>
                  <a:pt x="21599" y="16235"/>
                  <a:pt x="21599" y="16314"/>
                </a:cubicBezTo>
                <a:cubicBezTo>
                  <a:pt x="21599" y="16371"/>
                  <a:pt x="21548" y="16427"/>
                  <a:pt x="21447" y="16492"/>
                </a:cubicBezTo>
                <a:cubicBezTo>
                  <a:pt x="21345" y="16554"/>
                  <a:pt x="21235" y="16613"/>
                  <a:pt x="21115" y="16664"/>
                </a:cubicBezTo>
                <a:cubicBezTo>
                  <a:pt x="20995" y="16721"/>
                  <a:pt x="20872" y="16777"/>
                  <a:pt x="20747" y="16836"/>
                </a:cubicBezTo>
                <a:cubicBezTo>
                  <a:pt x="20623" y="16893"/>
                  <a:pt x="20540" y="16932"/>
                  <a:pt x="20496" y="16952"/>
                </a:cubicBezTo>
                <a:moveTo>
                  <a:pt x="20514" y="6070"/>
                </a:moveTo>
                <a:cubicBezTo>
                  <a:pt x="20416" y="6395"/>
                  <a:pt x="20300" y="6677"/>
                  <a:pt x="20164" y="6920"/>
                </a:cubicBezTo>
                <a:cubicBezTo>
                  <a:pt x="20180" y="6959"/>
                  <a:pt x="20211" y="7030"/>
                  <a:pt x="20256" y="7143"/>
                </a:cubicBezTo>
                <a:cubicBezTo>
                  <a:pt x="20300" y="7256"/>
                  <a:pt x="20352" y="7377"/>
                  <a:pt x="20409" y="7510"/>
                </a:cubicBezTo>
                <a:cubicBezTo>
                  <a:pt x="20463" y="7640"/>
                  <a:pt x="20510" y="7758"/>
                  <a:pt x="20550" y="7869"/>
                </a:cubicBezTo>
                <a:cubicBezTo>
                  <a:pt x="20585" y="7973"/>
                  <a:pt x="20604" y="8041"/>
                  <a:pt x="20604" y="8058"/>
                </a:cubicBezTo>
                <a:cubicBezTo>
                  <a:pt x="20604" y="8111"/>
                  <a:pt x="20519" y="8216"/>
                  <a:pt x="20352" y="8374"/>
                </a:cubicBezTo>
                <a:cubicBezTo>
                  <a:pt x="20183" y="8532"/>
                  <a:pt x="19994" y="8696"/>
                  <a:pt x="19787" y="8862"/>
                </a:cubicBezTo>
                <a:cubicBezTo>
                  <a:pt x="19580" y="9026"/>
                  <a:pt x="19387" y="9176"/>
                  <a:pt x="19208" y="9309"/>
                </a:cubicBezTo>
                <a:cubicBezTo>
                  <a:pt x="19027" y="9439"/>
                  <a:pt x="18930" y="9501"/>
                  <a:pt x="18914" y="9501"/>
                </a:cubicBezTo>
                <a:cubicBezTo>
                  <a:pt x="18886" y="9501"/>
                  <a:pt x="18832" y="9461"/>
                  <a:pt x="18756" y="9374"/>
                </a:cubicBezTo>
                <a:cubicBezTo>
                  <a:pt x="18683" y="9289"/>
                  <a:pt x="18601" y="9193"/>
                  <a:pt x="18514" y="9083"/>
                </a:cubicBezTo>
                <a:cubicBezTo>
                  <a:pt x="18429" y="8978"/>
                  <a:pt x="18351" y="8871"/>
                  <a:pt x="18283" y="8766"/>
                </a:cubicBezTo>
                <a:cubicBezTo>
                  <a:pt x="18215" y="8662"/>
                  <a:pt x="18168" y="8591"/>
                  <a:pt x="18137" y="8558"/>
                </a:cubicBezTo>
                <a:cubicBezTo>
                  <a:pt x="18031" y="8592"/>
                  <a:pt x="17925" y="8620"/>
                  <a:pt x="17815" y="8639"/>
                </a:cubicBezTo>
                <a:cubicBezTo>
                  <a:pt x="17706" y="8656"/>
                  <a:pt x="17596" y="8656"/>
                  <a:pt x="17483" y="8639"/>
                </a:cubicBezTo>
                <a:lnTo>
                  <a:pt x="17325" y="8639"/>
                </a:lnTo>
                <a:cubicBezTo>
                  <a:pt x="17297" y="8673"/>
                  <a:pt x="17250" y="8750"/>
                  <a:pt x="17191" y="8862"/>
                </a:cubicBezTo>
                <a:cubicBezTo>
                  <a:pt x="17130" y="8973"/>
                  <a:pt x="17066" y="9091"/>
                  <a:pt x="16993" y="9213"/>
                </a:cubicBezTo>
                <a:cubicBezTo>
                  <a:pt x="16923" y="9334"/>
                  <a:pt x="16852" y="9441"/>
                  <a:pt x="16784" y="9529"/>
                </a:cubicBezTo>
                <a:cubicBezTo>
                  <a:pt x="16718" y="9619"/>
                  <a:pt x="16668" y="9667"/>
                  <a:pt x="16638" y="9667"/>
                </a:cubicBezTo>
                <a:cubicBezTo>
                  <a:pt x="16610" y="9667"/>
                  <a:pt x="16494" y="9616"/>
                  <a:pt x="16301" y="9518"/>
                </a:cubicBezTo>
                <a:cubicBezTo>
                  <a:pt x="16106" y="9419"/>
                  <a:pt x="15901" y="9303"/>
                  <a:pt x="15687" y="9170"/>
                </a:cubicBezTo>
                <a:cubicBezTo>
                  <a:pt x="15473" y="9040"/>
                  <a:pt x="15277" y="8911"/>
                  <a:pt x="15101" y="8778"/>
                </a:cubicBezTo>
                <a:cubicBezTo>
                  <a:pt x="14924" y="8648"/>
                  <a:pt x="14835" y="8558"/>
                  <a:pt x="14835" y="8504"/>
                </a:cubicBezTo>
                <a:cubicBezTo>
                  <a:pt x="14835" y="8487"/>
                  <a:pt x="14847" y="8419"/>
                  <a:pt x="14868" y="8306"/>
                </a:cubicBezTo>
                <a:cubicBezTo>
                  <a:pt x="14891" y="8194"/>
                  <a:pt x="14922" y="8072"/>
                  <a:pt x="14960" y="7948"/>
                </a:cubicBezTo>
                <a:cubicBezTo>
                  <a:pt x="14997" y="7824"/>
                  <a:pt x="15030" y="7699"/>
                  <a:pt x="15061" y="7578"/>
                </a:cubicBezTo>
                <a:cubicBezTo>
                  <a:pt x="15091" y="7457"/>
                  <a:pt x="15113" y="7378"/>
                  <a:pt x="15129" y="7341"/>
                </a:cubicBezTo>
                <a:cubicBezTo>
                  <a:pt x="14957" y="7132"/>
                  <a:pt x="14814" y="6866"/>
                  <a:pt x="14701" y="6542"/>
                </a:cubicBezTo>
                <a:cubicBezTo>
                  <a:pt x="14303" y="6525"/>
                  <a:pt x="14021" y="6502"/>
                  <a:pt x="13856" y="6474"/>
                </a:cubicBezTo>
                <a:cubicBezTo>
                  <a:pt x="13691" y="6446"/>
                  <a:pt x="13580" y="6364"/>
                  <a:pt x="13529" y="6226"/>
                </a:cubicBezTo>
                <a:cubicBezTo>
                  <a:pt x="13477" y="6084"/>
                  <a:pt x="13458" y="5850"/>
                  <a:pt x="13472" y="5514"/>
                </a:cubicBezTo>
                <a:cubicBezTo>
                  <a:pt x="13489" y="5184"/>
                  <a:pt x="13472" y="4692"/>
                  <a:pt x="13427" y="4043"/>
                </a:cubicBezTo>
                <a:cubicBezTo>
                  <a:pt x="13427" y="3986"/>
                  <a:pt x="13475" y="3936"/>
                  <a:pt x="13569" y="3879"/>
                </a:cubicBezTo>
                <a:cubicBezTo>
                  <a:pt x="13663" y="3826"/>
                  <a:pt x="13773" y="3783"/>
                  <a:pt x="13901" y="3744"/>
                </a:cubicBezTo>
                <a:cubicBezTo>
                  <a:pt x="14028" y="3707"/>
                  <a:pt x="14155" y="3684"/>
                  <a:pt x="14279" y="3665"/>
                </a:cubicBezTo>
                <a:cubicBezTo>
                  <a:pt x="14402" y="3645"/>
                  <a:pt x="14487" y="3628"/>
                  <a:pt x="14531" y="3608"/>
                </a:cubicBezTo>
                <a:cubicBezTo>
                  <a:pt x="14607" y="3314"/>
                  <a:pt x="14722" y="3024"/>
                  <a:pt x="14880" y="2747"/>
                </a:cubicBezTo>
                <a:cubicBezTo>
                  <a:pt x="14866" y="2707"/>
                  <a:pt x="14835" y="2631"/>
                  <a:pt x="14790" y="2510"/>
                </a:cubicBezTo>
                <a:cubicBezTo>
                  <a:pt x="14746" y="2388"/>
                  <a:pt x="14698" y="2264"/>
                  <a:pt x="14649" y="2137"/>
                </a:cubicBezTo>
                <a:cubicBezTo>
                  <a:pt x="14602" y="2010"/>
                  <a:pt x="14557" y="1897"/>
                  <a:pt x="14522" y="1792"/>
                </a:cubicBezTo>
                <a:cubicBezTo>
                  <a:pt x="14482" y="1688"/>
                  <a:pt x="14465" y="1617"/>
                  <a:pt x="14465" y="1584"/>
                </a:cubicBezTo>
                <a:cubicBezTo>
                  <a:pt x="14465" y="1527"/>
                  <a:pt x="14545" y="1428"/>
                  <a:pt x="14705" y="1279"/>
                </a:cubicBezTo>
                <a:cubicBezTo>
                  <a:pt x="14868" y="1129"/>
                  <a:pt x="15051" y="971"/>
                  <a:pt x="15259" y="804"/>
                </a:cubicBezTo>
                <a:cubicBezTo>
                  <a:pt x="15463" y="641"/>
                  <a:pt x="15659" y="491"/>
                  <a:pt x="15840" y="367"/>
                </a:cubicBezTo>
                <a:cubicBezTo>
                  <a:pt x="16019" y="240"/>
                  <a:pt x="16125" y="177"/>
                  <a:pt x="16153" y="177"/>
                </a:cubicBezTo>
                <a:cubicBezTo>
                  <a:pt x="16184" y="177"/>
                  <a:pt x="16233" y="217"/>
                  <a:pt x="16301" y="296"/>
                </a:cubicBezTo>
                <a:cubicBezTo>
                  <a:pt x="16367" y="381"/>
                  <a:pt x="16445" y="477"/>
                  <a:pt x="16532" y="590"/>
                </a:cubicBezTo>
                <a:cubicBezTo>
                  <a:pt x="16619" y="700"/>
                  <a:pt x="16694" y="807"/>
                  <a:pt x="16763" y="906"/>
                </a:cubicBezTo>
                <a:cubicBezTo>
                  <a:pt x="16829" y="1005"/>
                  <a:pt x="16878" y="1072"/>
                  <a:pt x="16909" y="1109"/>
                </a:cubicBezTo>
                <a:cubicBezTo>
                  <a:pt x="17014" y="1072"/>
                  <a:pt x="17123" y="1047"/>
                  <a:pt x="17229" y="1027"/>
                </a:cubicBezTo>
                <a:cubicBezTo>
                  <a:pt x="17339" y="1007"/>
                  <a:pt x="17450" y="1007"/>
                  <a:pt x="17563" y="1027"/>
                </a:cubicBezTo>
                <a:lnTo>
                  <a:pt x="17721" y="1027"/>
                </a:lnTo>
                <a:cubicBezTo>
                  <a:pt x="17735" y="993"/>
                  <a:pt x="17777" y="917"/>
                  <a:pt x="17845" y="804"/>
                </a:cubicBezTo>
                <a:cubicBezTo>
                  <a:pt x="17911" y="691"/>
                  <a:pt x="17982" y="578"/>
                  <a:pt x="18052" y="460"/>
                </a:cubicBezTo>
                <a:cubicBezTo>
                  <a:pt x="18123" y="341"/>
                  <a:pt x="18189" y="237"/>
                  <a:pt x="18250" y="144"/>
                </a:cubicBezTo>
                <a:cubicBezTo>
                  <a:pt x="18309" y="50"/>
                  <a:pt x="18354" y="0"/>
                  <a:pt x="18384" y="0"/>
                </a:cubicBezTo>
                <a:cubicBezTo>
                  <a:pt x="18415" y="0"/>
                  <a:pt x="18528" y="53"/>
                  <a:pt x="18723" y="158"/>
                </a:cubicBezTo>
                <a:cubicBezTo>
                  <a:pt x="18919" y="259"/>
                  <a:pt x="19128" y="378"/>
                  <a:pt x="19349" y="508"/>
                </a:cubicBezTo>
                <a:cubicBezTo>
                  <a:pt x="19571" y="641"/>
                  <a:pt x="19771" y="765"/>
                  <a:pt x="19945" y="892"/>
                </a:cubicBezTo>
                <a:cubicBezTo>
                  <a:pt x="20121" y="1019"/>
                  <a:pt x="20211" y="1109"/>
                  <a:pt x="20211" y="1163"/>
                </a:cubicBezTo>
                <a:cubicBezTo>
                  <a:pt x="20211" y="1200"/>
                  <a:pt x="20197" y="1267"/>
                  <a:pt x="20164" y="1372"/>
                </a:cubicBezTo>
                <a:cubicBezTo>
                  <a:pt x="20136" y="1476"/>
                  <a:pt x="20105" y="1592"/>
                  <a:pt x="20074" y="1725"/>
                </a:cubicBezTo>
                <a:cubicBezTo>
                  <a:pt x="20046" y="1855"/>
                  <a:pt x="20013" y="1979"/>
                  <a:pt x="19980" y="2095"/>
                </a:cubicBezTo>
                <a:cubicBezTo>
                  <a:pt x="19945" y="2213"/>
                  <a:pt x="19921" y="2289"/>
                  <a:pt x="19907" y="2326"/>
                </a:cubicBezTo>
                <a:cubicBezTo>
                  <a:pt x="20058" y="2552"/>
                  <a:pt x="20204" y="2823"/>
                  <a:pt x="20345" y="3136"/>
                </a:cubicBezTo>
                <a:cubicBezTo>
                  <a:pt x="20729" y="3173"/>
                  <a:pt x="21006" y="3204"/>
                  <a:pt x="21181" y="3232"/>
                </a:cubicBezTo>
                <a:cubicBezTo>
                  <a:pt x="21352" y="3258"/>
                  <a:pt x="21461" y="3342"/>
                  <a:pt x="21505" y="3478"/>
                </a:cubicBezTo>
                <a:cubicBezTo>
                  <a:pt x="21550" y="3622"/>
                  <a:pt x="21571" y="3853"/>
                  <a:pt x="21562" y="4184"/>
                </a:cubicBezTo>
                <a:cubicBezTo>
                  <a:pt x="21555" y="4514"/>
                  <a:pt x="21567" y="4994"/>
                  <a:pt x="21597" y="5624"/>
                </a:cubicBezTo>
                <a:cubicBezTo>
                  <a:pt x="21597" y="5677"/>
                  <a:pt x="21550" y="5734"/>
                  <a:pt x="21456" y="5793"/>
                </a:cubicBezTo>
                <a:cubicBezTo>
                  <a:pt x="21362" y="5850"/>
                  <a:pt x="21254" y="5901"/>
                  <a:pt x="21136" y="5934"/>
                </a:cubicBezTo>
                <a:cubicBezTo>
                  <a:pt x="21013" y="5971"/>
                  <a:pt x="20893" y="5999"/>
                  <a:pt x="20769" y="6016"/>
                </a:cubicBezTo>
                <a:cubicBezTo>
                  <a:pt x="20646" y="6033"/>
                  <a:pt x="20559" y="6053"/>
                  <a:pt x="20514" y="6070"/>
                </a:cubicBezTo>
                <a:moveTo>
                  <a:pt x="15739" y="16167"/>
                </a:moveTo>
                <a:cubicBezTo>
                  <a:pt x="15739" y="16610"/>
                  <a:pt x="15868" y="16991"/>
                  <a:pt x="16129" y="17316"/>
                </a:cubicBezTo>
                <a:cubicBezTo>
                  <a:pt x="16388" y="17641"/>
                  <a:pt x="16704" y="17802"/>
                  <a:pt x="17080" y="17802"/>
                </a:cubicBezTo>
                <a:cubicBezTo>
                  <a:pt x="17448" y="17802"/>
                  <a:pt x="17765" y="17646"/>
                  <a:pt x="18034" y="17339"/>
                </a:cubicBezTo>
                <a:cubicBezTo>
                  <a:pt x="18300" y="17022"/>
                  <a:pt x="18434" y="16638"/>
                  <a:pt x="18434" y="16167"/>
                </a:cubicBezTo>
                <a:cubicBezTo>
                  <a:pt x="18434" y="15724"/>
                  <a:pt x="18302" y="15351"/>
                  <a:pt x="18043" y="15037"/>
                </a:cubicBezTo>
                <a:cubicBezTo>
                  <a:pt x="17784" y="14727"/>
                  <a:pt x="17464" y="14572"/>
                  <a:pt x="17080" y="14572"/>
                </a:cubicBezTo>
                <a:cubicBezTo>
                  <a:pt x="16713" y="14572"/>
                  <a:pt x="16395" y="14727"/>
                  <a:pt x="16134" y="15037"/>
                </a:cubicBezTo>
                <a:cubicBezTo>
                  <a:pt x="15868" y="15351"/>
                  <a:pt x="15739" y="15724"/>
                  <a:pt x="15739" y="16167"/>
                </a:cubicBezTo>
                <a:moveTo>
                  <a:pt x="16292" y="4825"/>
                </a:moveTo>
                <a:cubicBezTo>
                  <a:pt x="16292" y="5248"/>
                  <a:pt x="16410" y="5601"/>
                  <a:pt x="16647" y="5886"/>
                </a:cubicBezTo>
                <a:cubicBezTo>
                  <a:pt x="16883" y="6172"/>
                  <a:pt x="17172" y="6313"/>
                  <a:pt x="17509" y="6313"/>
                </a:cubicBezTo>
                <a:cubicBezTo>
                  <a:pt x="17862" y="6313"/>
                  <a:pt x="18158" y="6172"/>
                  <a:pt x="18398" y="5886"/>
                </a:cubicBezTo>
                <a:cubicBezTo>
                  <a:pt x="18639" y="5601"/>
                  <a:pt x="18759" y="5257"/>
                  <a:pt x="18759" y="4853"/>
                </a:cubicBezTo>
                <a:cubicBezTo>
                  <a:pt x="18759" y="4429"/>
                  <a:pt x="18641" y="4074"/>
                  <a:pt x="18403" y="3786"/>
                </a:cubicBezTo>
                <a:cubicBezTo>
                  <a:pt x="18168" y="3495"/>
                  <a:pt x="17876" y="3354"/>
                  <a:pt x="17530" y="3354"/>
                </a:cubicBezTo>
                <a:cubicBezTo>
                  <a:pt x="17177" y="3354"/>
                  <a:pt x="16883" y="3495"/>
                  <a:pt x="16647" y="3786"/>
                </a:cubicBezTo>
                <a:cubicBezTo>
                  <a:pt x="16407" y="4074"/>
                  <a:pt x="16292" y="4421"/>
                  <a:pt x="16292" y="4825"/>
                </a:cubicBezTo>
              </a:path>
            </a:pathLst>
          </a:custGeom>
          <a:solidFill>
            <a:srgbClr val="C0CDC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9048" tIns="19048" rIns="19048" bIns="19048" anchor="ctr"/>
          <a:p>
            <a:endParaRPr lang="zh-CN" altLang="en-US"/>
          </a:p>
        </p:txBody>
      </p:sp>
    </p:spTree>
  </p:cSld>
  <p:clrMapOvr>
    <a:masterClrMapping/>
  </p:clrMapOvr>
  <mc:AlternateContent xmlns:mc="http://schemas.openxmlformats.org/markup-compatibility/2006">
    <mc:Choice xmlns:p14="http://schemas.microsoft.com/office/powerpoint/2010/main" Requires="p14">
      <p:transition p14:dur="100">
        <p:strips/>
      </p:transition>
    </mc:Choice>
    <mc:Fallback>
      <p:transition>
        <p:strip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sp>
        <p:nvSpPr>
          <p:cNvPr id="4" name="任意多边形 3"/>
          <p:cNvSpPr/>
          <p:nvPr/>
        </p:nvSpPr>
        <p:spPr>
          <a:xfrm flipH="1">
            <a:off x="0" y="0"/>
            <a:ext cx="5483860" cy="589280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8636" h="9280">
                <a:moveTo>
                  <a:pt x="1224" y="0"/>
                </a:moveTo>
                <a:lnTo>
                  <a:pt x="8636" y="0"/>
                </a:lnTo>
                <a:lnTo>
                  <a:pt x="8636" y="8495"/>
                </a:lnTo>
                <a:lnTo>
                  <a:pt x="8593" y="8520"/>
                </a:lnTo>
                <a:cubicBezTo>
                  <a:pt x="7752" y="9003"/>
                  <a:pt x="6777" y="9280"/>
                  <a:pt x="5737" y="9280"/>
                </a:cubicBezTo>
                <a:cubicBezTo>
                  <a:pt x="2568" y="9280"/>
                  <a:pt x="0" y="6712"/>
                  <a:pt x="0" y="3542"/>
                </a:cubicBezTo>
                <a:cubicBezTo>
                  <a:pt x="0" y="2205"/>
                  <a:pt x="458" y="975"/>
                  <a:pt x="1224" y="0"/>
                </a:cubicBez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5" name="任意多边形 4"/>
          <p:cNvSpPr/>
          <p:nvPr/>
        </p:nvSpPr>
        <p:spPr>
          <a:xfrm flipH="1">
            <a:off x="0" y="0"/>
            <a:ext cx="5125720" cy="553529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8072" h="8717">
                <a:moveTo>
                  <a:pt x="1402" y="0"/>
                </a:moveTo>
                <a:lnTo>
                  <a:pt x="8072" y="0"/>
                </a:lnTo>
                <a:lnTo>
                  <a:pt x="8072" y="7830"/>
                </a:lnTo>
                <a:lnTo>
                  <a:pt x="8068" y="7833"/>
                </a:lnTo>
                <a:cubicBezTo>
                  <a:pt x="7242" y="8391"/>
                  <a:pt x="6247" y="8717"/>
                  <a:pt x="5175" y="8717"/>
                </a:cubicBezTo>
                <a:cubicBezTo>
                  <a:pt x="2316" y="8717"/>
                  <a:pt x="0" y="6401"/>
                  <a:pt x="0" y="3542"/>
                </a:cubicBezTo>
                <a:cubicBezTo>
                  <a:pt x="0" y="2180"/>
                  <a:pt x="526" y="941"/>
                  <a:pt x="1386" y="17"/>
                </a:cubicBezTo>
                <a:lnTo>
                  <a:pt x="140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6" name="任意多边形 5"/>
          <p:cNvSpPr/>
          <p:nvPr/>
        </p:nvSpPr>
        <p:spPr>
          <a:xfrm flipH="1">
            <a:off x="3339465" y="0"/>
            <a:ext cx="3994150" cy="276225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5141" h="3555">
                <a:moveTo>
                  <a:pt x="195" y="0"/>
                </a:moveTo>
                <a:lnTo>
                  <a:pt x="4946" y="0"/>
                </a:lnTo>
                <a:lnTo>
                  <a:pt x="4963" y="42"/>
                </a:lnTo>
                <a:cubicBezTo>
                  <a:pt x="5078" y="334"/>
                  <a:pt x="5141" y="652"/>
                  <a:pt x="5141" y="985"/>
                </a:cubicBezTo>
                <a:cubicBezTo>
                  <a:pt x="5141" y="2404"/>
                  <a:pt x="3990" y="3555"/>
                  <a:pt x="2571" y="3555"/>
                </a:cubicBezTo>
                <a:cubicBezTo>
                  <a:pt x="1151" y="3555"/>
                  <a:pt x="0" y="2404"/>
                  <a:pt x="0" y="985"/>
                </a:cubicBezTo>
                <a:cubicBezTo>
                  <a:pt x="0" y="652"/>
                  <a:pt x="63" y="334"/>
                  <a:pt x="178" y="42"/>
                </a:cubicBezTo>
                <a:lnTo>
                  <a:pt x="195" y="0"/>
                </a:ln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11" name="任意多边形 10"/>
          <p:cNvSpPr/>
          <p:nvPr/>
        </p:nvSpPr>
        <p:spPr>
          <a:xfrm flipH="1">
            <a:off x="3535045" y="0"/>
            <a:ext cx="3602990" cy="256667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637" h="3303">
                <a:moveTo>
                  <a:pt x="219" y="0"/>
                </a:moveTo>
                <a:lnTo>
                  <a:pt x="4418" y="0"/>
                </a:lnTo>
                <a:lnTo>
                  <a:pt x="4432" y="30"/>
                </a:lnTo>
                <a:cubicBezTo>
                  <a:pt x="4564" y="321"/>
                  <a:pt x="4637" y="644"/>
                  <a:pt x="4637" y="985"/>
                </a:cubicBezTo>
                <a:cubicBezTo>
                  <a:pt x="4637" y="2265"/>
                  <a:pt x="3599" y="3303"/>
                  <a:pt x="2319" y="3303"/>
                </a:cubicBezTo>
                <a:cubicBezTo>
                  <a:pt x="1038" y="3303"/>
                  <a:pt x="0" y="2265"/>
                  <a:pt x="0" y="985"/>
                </a:cubicBezTo>
                <a:cubicBezTo>
                  <a:pt x="0" y="644"/>
                  <a:pt x="73" y="321"/>
                  <a:pt x="205" y="30"/>
                </a:cubicBezTo>
                <a:lnTo>
                  <a:pt x="219"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en-US" altLang="zh-CN" sz="7200" b="1">
              <a:solidFill>
                <a:srgbClr val="648668"/>
              </a:solidFill>
            </a:endParaRPr>
          </a:p>
        </p:txBody>
      </p:sp>
      <p:grpSp>
        <p:nvGrpSpPr>
          <p:cNvPr id="12" name="组合 11"/>
          <p:cNvGrpSpPr/>
          <p:nvPr/>
        </p:nvGrpSpPr>
        <p:grpSpPr>
          <a:xfrm rot="0" flipH="1">
            <a:off x="4874895" y="5263515"/>
            <a:ext cx="992505" cy="992505"/>
            <a:chOff x="9013" y="1315"/>
            <a:chExt cx="8412" cy="8412"/>
          </a:xfrm>
        </p:grpSpPr>
        <p:sp>
          <p:nvSpPr>
            <p:cNvPr id="13" name="椭圆 12"/>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椭圆 13"/>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32" name="文本框 2"/>
          <p:cNvSpPr txBox="1"/>
          <p:nvPr/>
        </p:nvSpPr>
        <p:spPr>
          <a:xfrm>
            <a:off x="5252720" y="3532505"/>
            <a:ext cx="5833745" cy="1014730"/>
          </a:xfrm>
          <a:prstGeom prst="rect">
            <a:avLst/>
          </a:prstGeom>
          <a:noFill/>
          <a:ln w="9525">
            <a:noFill/>
          </a:ln>
        </p:spPr>
        <p:txBody>
          <a:bodyPr wrap="square">
            <a:spAutoFit/>
          </a:bodyPr>
          <a:p>
            <a:pPr algn="l"/>
            <a:r>
              <a:rPr lang="zh-CN" altLang="en-US" sz="6000" b="1" dirty="0">
                <a:solidFill>
                  <a:schemeClr val="tx1">
                    <a:lumMod val="65000"/>
                    <a:lumOff val="35000"/>
                  </a:schemeClr>
                </a:solidFill>
                <a:latin typeface="黑体" panose="02010609060101010101" pitchFamily="49" charset="-122"/>
                <a:ea typeface="黑体" panose="02010609060101010101" pitchFamily="49" charset="-122"/>
                <a:sym typeface="宋体" panose="02010600030101010101" pitchFamily="2" charset="-122"/>
              </a:rPr>
              <a:t>工作完成情况</a:t>
            </a:r>
            <a:endParaRPr lang="zh-CN" altLang="en-US" sz="6000" b="1" dirty="0">
              <a:solidFill>
                <a:srgbClr val="595959"/>
              </a:solidFill>
              <a:latin typeface="黑体" panose="02010609060101010101" pitchFamily="49" charset="-122"/>
              <a:ea typeface="黑体" panose="02010609060101010101" pitchFamily="49" charset="-122"/>
              <a:sym typeface="宋体" panose="02010600030101010101" pitchFamily="2" charset="-122"/>
            </a:endParaRPr>
          </a:p>
        </p:txBody>
      </p:sp>
      <p:sp>
        <p:nvSpPr>
          <p:cNvPr id="33" name="文本框 2"/>
          <p:cNvSpPr txBox="1"/>
          <p:nvPr/>
        </p:nvSpPr>
        <p:spPr>
          <a:xfrm>
            <a:off x="5252720" y="4752340"/>
            <a:ext cx="2636520" cy="337185"/>
          </a:xfrm>
          <a:prstGeom prst="rect">
            <a:avLst/>
          </a:prstGeom>
          <a:noFill/>
          <a:ln w="9525">
            <a:noFill/>
          </a:ln>
        </p:spPr>
        <p:txBody>
          <a:bodyPr wrap="square">
            <a:spAutoFit/>
          </a:bodyPr>
          <a:p>
            <a:pPr algn="l"/>
            <a:r>
              <a:rPr lang="en-US" altLang="zh-CN" sz="1600"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rPr>
              <a:t> </a:t>
            </a:r>
            <a:r>
              <a:rPr lang="zh-CN" altLang="en-US" sz="1600"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rPr>
              <a:t>点击输入简单描述性文字</a:t>
            </a:r>
            <a:endParaRPr lang="zh-CN" altLang="en-US" sz="1600" dirty="0">
              <a:solidFill>
                <a:schemeClr val="bg2">
                  <a:lumMod val="25000"/>
                </a:schemeClr>
              </a:solidFill>
              <a:latin typeface="黑体" panose="02010609060101010101" pitchFamily="49" charset="-122"/>
              <a:ea typeface="黑体" panose="02010609060101010101" pitchFamily="49" charset="-122"/>
              <a:sym typeface="宋体" panose="02010600030101010101" pitchFamily="2" charset="-122"/>
            </a:endParaRPr>
          </a:p>
        </p:txBody>
      </p:sp>
      <p:grpSp>
        <p:nvGrpSpPr>
          <p:cNvPr id="2" name="组合 1"/>
          <p:cNvGrpSpPr/>
          <p:nvPr/>
        </p:nvGrpSpPr>
        <p:grpSpPr>
          <a:xfrm rot="0">
            <a:off x="9580245" y="4816475"/>
            <a:ext cx="345440" cy="208915"/>
            <a:chOff x="1060" y="1697"/>
            <a:chExt cx="631" cy="1440"/>
          </a:xfrm>
        </p:grpSpPr>
        <p:sp>
          <p:nvSpPr>
            <p:cNvPr id="3" name="矩形 2"/>
            <p:cNvSpPr/>
            <p:nvPr/>
          </p:nvSpPr>
          <p:spPr>
            <a:xfrm>
              <a:off x="1060" y="1697"/>
              <a:ext cx="159" cy="1440"/>
            </a:xfrm>
            <a:prstGeom prst="rect">
              <a:avLst/>
            </a:prstGeom>
            <a:solidFill>
              <a:srgbClr val="D9B8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矩形 7"/>
            <p:cNvSpPr/>
            <p:nvPr/>
          </p:nvSpPr>
          <p:spPr>
            <a:xfrm>
              <a:off x="1382" y="1697"/>
              <a:ext cx="309" cy="1440"/>
            </a:xfrm>
            <a:prstGeom prst="rect">
              <a:avLst/>
            </a:prstGeom>
            <a:solidFill>
              <a:srgbClr val="D9B8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9" name="文本框 8"/>
          <p:cNvSpPr txBox="1"/>
          <p:nvPr/>
        </p:nvSpPr>
        <p:spPr>
          <a:xfrm>
            <a:off x="101600" y="1703705"/>
            <a:ext cx="4632960" cy="1706930"/>
          </a:xfrm>
          <a:prstGeom prst="ellipse">
            <a:avLst/>
          </a:prstGeom>
          <a:noFill/>
        </p:spPr>
        <p:txBody>
          <a:bodyPr wrap="square" rtlCol="0" anchor="t">
            <a:spAutoFit/>
          </a:bodyPr>
          <a:p>
            <a:pPr algn="ctr"/>
            <a:r>
              <a:rPr lang="en-US" altLang="zh-CN" sz="7200" b="1">
                <a:solidFill>
                  <a:srgbClr val="648668"/>
                </a:solidFill>
                <a:sym typeface="+mn-ea"/>
              </a:rPr>
              <a:t>Part 2</a:t>
            </a:r>
            <a:endParaRPr lang="en-US" altLang="zh-CN" sz="7200" b="1">
              <a:solidFill>
                <a:srgbClr val="648668"/>
              </a:solidFill>
              <a:sym typeface="+mn-ea"/>
            </a:endParaRPr>
          </a:p>
        </p:txBody>
      </p:sp>
      <p:grpSp>
        <p:nvGrpSpPr>
          <p:cNvPr id="40" name="组合 39"/>
          <p:cNvGrpSpPr/>
          <p:nvPr/>
        </p:nvGrpSpPr>
        <p:grpSpPr>
          <a:xfrm flipH="1">
            <a:off x="8914130" y="772160"/>
            <a:ext cx="700405" cy="700405"/>
            <a:chOff x="9013" y="1315"/>
            <a:chExt cx="8412" cy="8412"/>
          </a:xfrm>
        </p:grpSpPr>
        <p:sp>
          <p:nvSpPr>
            <p:cNvPr id="41" name="椭圆 40"/>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椭圆 41"/>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28" name="组合 27"/>
          <p:cNvGrpSpPr/>
          <p:nvPr/>
        </p:nvGrpSpPr>
        <p:grpSpPr>
          <a:xfrm flipH="1">
            <a:off x="11047730" y="122555"/>
            <a:ext cx="796925" cy="797560"/>
            <a:chOff x="9013" y="1315"/>
            <a:chExt cx="8412" cy="8412"/>
          </a:xfrm>
        </p:grpSpPr>
        <p:sp>
          <p:nvSpPr>
            <p:cNvPr id="29" name="椭圆 28"/>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0" name="椭圆 29"/>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100">
        <p:strips/>
      </p:transition>
    </mc:Choice>
    <mc:Fallback>
      <p:transition>
        <p:strip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cxnSp>
        <p:nvCxnSpPr>
          <p:cNvPr id="91" name="直接连接符 90"/>
          <p:cNvCxnSpPr/>
          <p:nvPr/>
        </p:nvCxnSpPr>
        <p:spPr>
          <a:xfrm flipV="1">
            <a:off x="952500" y="2995295"/>
            <a:ext cx="10287000" cy="27305"/>
          </a:xfrm>
          <a:prstGeom prst="line">
            <a:avLst/>
          </a:prstGeom>
          <a:ln w="19050">
            <a:solidFill>
              <a:srgbClr val="A7B3A7"/>
            </a:solidFill>
          </a:ln>
        </p:spPr>
        <p:style>
          <a:lnRef idx="2">
            <a:schemeClr val="accent1"/>
          </a:lnRef>
          <a:fillRef idx="0">
            <a:schemeClr val="accent1"/>
          </a:fillRef>
          <a:effectRef idx="1">
            <a:schemeClr val="accent1"/>
          </a:effectRef>
          <a:fontRef idx="minor">
            <a:schemeClr val="tx1"/>
          </a:fontRef>
        </p:style>
      </p:cxnSp>
      <p:grpSp>
        <p:nvGrpSpPr>
          <p:cNvPr id="14" name="组合 13"/>
          <p:cNvGrpSpPr/>
          <p:nvPr/>
        </p:nvGrpSpPr>
        <p:grpSpPr>
          <a:xfrm rot="0" flipH="1">
            <a:off x="314325" y="265430"/>
            <a:ext cx="420370" cy="420370"/>
            <a:chOff x="9013" y="1315"/>
            <a:chExt cx="8412" cy="8412"/>
          </a:xfrm>
        </p:grpSpPr>
        <p:sp>
          <p:nvSpPr>
            <p:cNvPr id="15" name="椭圆 14"/>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椭圆 15"/>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5" name="组合 4"/>
          <p:cNvGrpSpPr/>
          <p:nvPr/>
        </p:nvGrpSpPr>
        <p:grpSpPr>
          <a:xfrm rot="0">
            <a:off x="587375" y="370205"/>
            <a:ext cx="548005" cy="547370"/>
            <a:chOff x="9013" y="1315"/>
            <a:chExt cx="8412" cy="8412"/>
          </a:xfrm>
        </p:grpSpPr>
        <p:sp>
          <p:nvSpPr>
            <p:cNvPr id="6" name="椭圆 5"/>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椭圆 12"/>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5141" name="文本框 2"/>
          <p:cNvSpPr txBox="1"/>
          <p:nvPr/>
        </p:nvSpPr>
        <p:spPr>
          <a:xfrm>
            <a:off x="714038" y="382785"/>
            <a:ext cx="2727431" cy="521970"/>
          </a:xfrm>
          <a:prstGeom prst="rect">
            <a:avLst/>
          </a:prstGeom>
          <a:noFill/>
          <a:ln w="9525">
            <a:noFill/>
          </a:ln>
          <a:effectLst>
            <a:outerShdw blurRad="63500" sx="102000" sy="102000" algn="ctr" rotWithShape="0">
              <a:prstClr val="black">
                <a:alpha val="40000"/>
              </a:prstClr>
            </a:outerShdw>
          </a:effectLst>
        </p:spPr>
        <p:txBody>
          <a:bodyPr wrap="square">
            <a:spAutoFit/>
          </a:bodyPr>
          <a:p>
            <a:pPr algn="l"/>
            <a:r>
              <a:rPr lang="zh-CN" altLang="en-US" sz="2800" b="1" dirty="0">
                <a:solidFill>
                  <a:srgbClr val="595959"/>
                </a:solidFill>
                <a:latin typeface="黑体" panose="02010609060101010101" pitchFamily="49" charset="-122"/>
                <a:ea typeface="黑体" panose="02010609060101010101" pitchFamily="49" charset="-122"/>
                <a:sym typeface="宋体" panose="02010600030101010101" pitchFamily="2" charset="-122"/>
              </a:rPr>
              <a:t>实施过程</a:t>
            </a:r>
            <a:endParaRPr lang="zh-CN" altLang="en-US" sz="2800" b="1" dirty="0">
              <a:solidFill>
                <a:srgbClr val="595959"/>
              </a:solidFill>
              <a:latin typeface="黑体" panose="02010609060101010101" pitchFamily="49" charset="-122"/>
              <a:ea typeface="黑体" panose="02010609060101010101" pitchFamily="49" charset="-122"/>
              <a:sym typeface="宋体" panose="02010600030101010101" pitchFamily="2" charset="-122"/>
            </a:endParaRPr>
          </a:p>
        </p:txBody>
      </p:sp>
      <p:grpSp>
        <p:nvGrpSpPr>
          <p:cNvPr id="3" name="组合 2"/>
          <p:cNvGrpSpPr/>
          <p:nvPr/>
        </p:nvGrpSpPr>
        <p:grpSpPr>
          <a:xfrm>
            <a:off x="1417320" y="2133600"/>
            <a:ext cx="2471420" cy="3632835"/>
            <a:chOff x="2232" y="3360"/>
            <a:chExt cx="3892" cy="5721"/>
          </a:xfrm>
        </p:grpSpPr>
        <p:sp>
          <p:nvSpPr>
            <p:cNvPr id="20" name="文本框 19"/>
            <p:cNvSpPr txBox="1"/>
            <p:nvPr/>
          </p:nvSpPr>
          <p:spPr>
            <a:xfrm>
              <a:off x="2232" y="7775"/>
              <a:ext cx="3892" cy="1307"/>
            </a:xfrm>
            <a:prstGeom prst="rect">
              <a:avLst/>
            </a:prstGeom>
            <a:noFill/>
          </p:spPr>
          <p:txBody>
            <a:bodyPr wrap="square" rtlCol="0" anchor="t">
              <a:spAutoFit/>
            </a:bodyPr>
            <a:p>
              <a:pPr algn="ct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这里输入简单的文字概述这里输入简单的文字概述这里输入简单的文字概述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sp>
          <p:nvSpPr>
            <p:cNvPr id="24" name="文本框 23"/>
            <p:cNvSpPr txBox="1"/>
            <p:nvPr/>
          </p:nvSpPr>
          <p:spPr>
            <a:xfrm>
              <a:off x="2992" y="6838"/>
              <a:ext cx="2350" cy="725"/>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scene3d>
                <a:camera prst="orthographicFront"/>
                <a:lightRig rig="threePt" dir="t">
                  <a:rot lat="0" lon="0" rev="0"/>
                </a:lightRig>
              </a:scene3d>
              <a:sp3d contourW="12700"/>
            </a:bodyPr>
            <a:p>
              <a:pPr marR="0" algn="ctr" defTabSz="914400" fontAlgn="auto">
                <a:spcBef>
                  <a:spcPts val="0"/>
                </a:spcBef>
                <a:spcAft>
                  <a:spcPts val="0"/>
                </a:spcAft>
                <a:buClrTx/>
                <a:buSzTx/>
                <a:buFontTx/>
                <a:defRPr/>
              </a:pPr>
              <a:r>
                <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rPr>
                <a:t>小标题</a:t>
              </a:r>
              <a:endPar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endParaRPr>
            </a:p>
          </p:txBody>
        </p:sp>
        <p:grpSp>
          <p:nvGrpSpPr>
            <p:cNvPr id="40" name="组合 39"/>
            <p:cNvGrpSpPr/>
            <p:nvPr/>
          </p:nvGrpSpPr>
          <p:grpSpPr>
            <a:xfrm rot="0" flipH="1">
              <a:off x="2750" y="3360"/>
              <a:ext cx="2759" cy="2759"/>
              <a:chOff x="9013" y="1315"/>
              <a:chExt cx="8412" cy="8412"/>
            </a:xfrm>
          </p:grpSpPr>
          <p:sp>
            <p:nvSpPr>
              <p:cNvPr id="41" name="椭圆 40"/>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椭圆 41"/>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72" name="文本框 71"/>
            <p:cNvSpPr txBox="1"/>
            <p:nvPr/>
          </p:nvSpPr>
          <p:spPr>
            <a:xfrm>
              <a:off x="2748" y="4086"/>
              <a:ext cx="2838" cy="1307"/>
            </a:xfrm>
            <a:prstGeom prst="rect">
              <a:avLst/>
            </a:prstGeom>
            <a:noFill/>
          </p:spPr>
          <p:txBody>
            <a:bodyPr wrap="square" rtlCol="0" anchor="t">
              <a:spAutoFit/>
            </a:bodyPr>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400" noProof="0" dirty="0">
                  <a:ln>
                    <a:noFill/>
                  </a:ln>
                  <a:solidFill>
                    <a:srgbClr val="D9B868"/>
                  </a:solidFill>
                  <a:effectLst/>
                  <a:uLnTx/>
                  <a:uFillTx/>
                  <a:latin typeface="黑体" panose="02010609060101010101" pitchFamily="49" charset="-122"/>
                  <a:ea typeface="黑体" panose="02010609060101010101" pitchFamily="49" charset="-122"/>
                  <a:sym typeface="+mn-ea"/>
                </a:rPr>
                <a:t>关键字</a:t>
              </a:r>
              <a:endParaRPr lang="zh-CN" altLang="en-US" sz="2400" noProof="0" dirty="0">
                <a:ln>
                  <a:noFill/>
                </a:ln>
                <a:solidFill>
                  <a:srgbClr val="D9B868"/>
                </a:solidFill>
                <a:effectLst/>
                <a:uLnTx/>
                <a:uFillTx/>
                <a:latin typeface="黑体" panose="02010609060101010101" pitchFamily="49" charset="-122"/>
                <a:ea typeface="黑体" panose="02010609060101010101" pitchFamily="49" charset="-122"/>
                <a:sym typeface="+mn-ea"/>
              </a:endParaRPr>
            </a:p>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400" noProof="0" dirty="0">
                  <a:ln>
                    <a:noFill/>
                  </a:ln>
                  <a:solidFill>
                    <a:srgbClr val="D9B868"/>
                  </a:solidFill>
                  <a:effectLst/>
                  <a:uLnTx/>
                  <a:uFillTx/>
                  <a:latin typeface="黑体" panose="02010609060101010101" pitchFamily="49" charset="-122"/>
                  <a:ea typeface="黑体" panose="02010609060101010101" pitchFamily="49" charset="-122"/>
                  <a:sym typeface="+mn-ea"/>
                </a:rPr>
                <a:t>或图片</a:t>
              </a:r>
              <a:endParaRPr lang="zh-CN" altLang="en-US" sz="2400" noProof="0" dirty="0">
                <a:ln>
                  <a:noFill/>
                </a:ln>
                <a:solidFill>
                  <a:srgbClr val="D9B868"/>
                </a:solidFill>
                <a:effectLst/>
                <a:uLnTx/>
                <a:uFillTx/>
                <a:latin typeface="黑体" panose="02010609060101010101" pitchFamily="49" charset="-122"/>
                <a:ea typeface="黑体" panose="02010609060101010101" pitchFamily="49" charset="-122"/>
                <a:sym typeface="+mn-ea"/>
              </a:endParaRPr>
            </a:p>
          </p:txBody>
        </p:sp>
      </p:grpSp>
      <p:grpSp>
        <p:nvGrpSpPr>
          <p:cNvPr id="17" name="组合 16"/>
          <p:cNvGrpSpPr/>
          <p:nvPr/>
        </p:nvGrpSpPr>
        <p:grpSpPr>
          <a:xfrm>
            <a:off x="8665210" y="2133600"/>
            <a:ext cx="2471420" cy="3632835"/>
            <a:chOff x="2232" y="3360"/>
            <a:chExt cx="3892" cy="5721"/>
          </a:xfrm>
        </p:grpSpPr>
        <p:sp>
          <p:nvSpPr>
            <p:cNvPr id="18" name="文本框 17"/>
            <p:cNvSpPr txBox="1"/>
            <p:nvPr/>
          </p:nvSpPr>
          <p:spPr>
            <a:xfrm>
              <a:off x="2232" y="7775"/>
              <a:ext cx="3892" cy="1307"/>
            </a:xfrm>
            <a:prstGeom prst="rect">
              <a:avLst/>
            </a:prstGeom>
            <a:noFill/>
          </p:spPr>
          <p:txBody>
            <a:bodyPr wrap="square" rtlCol="0" anchor="t">
              <a:spAutoFit/>
            </a:bodyPr>
            <a:p>
              <a:pPr algn="ct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这里输入简单的文字概述这里输入简单的文字概述这里输入简单的文字概述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sp>
          <p:nvSpPr>
            <p:cNvPr id="19" name="文本框 18"/>
            <p:cNvSpPr txBox="1"/>
            <p:nvPr/>
          </p:nvSpPr>
          <p:spPr>
            <a:xfrm>
              <a:off x="2992" y="6838"/>
              <a:ext cx="2350" cy="725"/>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scene3d>
                <a:camera prst="orthographicFront"/>
                <a:lightRig rig="threePt" dir="t">
                  <a:rot lat="0" lon="0" rev="0"/>
                </a:lightRig>
              </a:scene3d>
              <a:sp3d contourW="12700"/>
            </a:bodyPr>
            <a:p>
              <a:pPr marR="0" algn="ctr" defTabSz="914400" fontAlgn="auto">
                <a:spcBef>
                  <a:spcPts val="0"/>
                </a:spcBef>
                <a:spcAft>
                  <a:spcPts val="0"/>
                </a:spcAft>
                <a:buClrTx/>
                <a:buSzTx/>
                <a:buFontTx/>
                <a:defRPr/>
              </a:pPr>
              <a:r>
                <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rPr>
                <a:t>小标题</a:t>
              </a:r>
              <a:endPar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endParaRPr>
            </a:p>
          </p:txBody>
        </p:sp>
        <p:grpSp>
          <p:nvGrpSpPr>
            <p:cNvPr id="21" name="组合 20"/>
            <p:cNvGrpSpPr/>
            <p:nvPr/>
          </p:nvGrpSpPr>
          <p:grpSpPr>
            <a:xfrm rot="0" flipH="1">
              <a:off x="2750" y="3360"/>
              <a:ext cx="2759" cy="2759"/>
              <a:chOff x="9013" y="1315"/>
              <a:chExt cx="8412" cy="8412"/>
            </a:xfrm>
          </p:grpSpPr>
          <p:sp>
            <p:nvSpPr>
              <p:cNvPr id="22" name="椭圆 21"/>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椭圆 22"/>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5" name="文本框 24"/>
            <p:cNvSpPr txBox="1"/>
            <p:nvPr/>
          </p:nvSpPr>
          <p:spPr>
            <a:xfrm>
              <a:off x="2748" y="4086"/>
              <a:ext cx="2838" cy="1307"/>
            </a:xfrm>
            <a:prstGeom prst="rect">
              <a:avLst/>
            </a:prstGeom>
            <a:noFill/>
          </p:spPr>
          <p:txBody>
            <a:bodyPr wrap="square" rtlCol="0" anchor="t">
              <a:spAutoFit/>
            </a:bodyPr>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400" noProof="0" dirty="0">
                  <a:ln>
                    <a:noFill/>
                  </a:ln>
                  <a:solidFill>
                    <a:srgbClr val="D9B868"/>
                  </a:solidFill>
                  <a:effectLst/>
                  <a:uLnTx/>
                  <a:uFillTx/>
                  <a:latin typeface="黑体" panose="02010609060101010101" pitchFamily="49" charset="-122"/>
                  <a:ea typeface="黑体" panose="02010609060101010101" pitchFamily="49" charset="-122"/>
                  <a:sym typeface="+mn-ea"/>
                </a:rPr>
                <a:t>关键字</a:t>
              </a:r>
              <a:endParaRPr lang="zh-CN" altLang="en-US" sz="2400" noProof="0" dirty="0">
                <a:ln>
                  <a:noFill/>
                </a:ln>
                <a:solidFill>
                  <a:srgbClr val="D9B868"/>
                </a:solidFill>
                <a:effectLst/>
                <a:uLnTx/>
                <a:uFillTx/>
                <a:latin typeface="黑体" panose="02010609060101010101" pitchFamily="49" charset="-122"/>
                <a:ea typeface="黑体" panose="02010609060101010101" pitchFamily="49" charset="-122"/>
                <a:sym typeface="+mn-ea"/>
              </a:endParaRPr>
            </a:p>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400" noProof="0" dirty="0">
                  <a:ln>
                    <a:noFill/>
                  </a:ln>
                  <a:solidFill>
                    <a:srgbClr val="D9B868"/>
                  </a:solidFill>
                  <a:effectLst/>
                  <a:uLnTx/>
                  <a:uFillTx/>
                  <a:latin typeface="黑体" panose="02010609060101010101" pitchFamily="49" charset="-122"/>
                  <a:ea typeface="黑体" panose="02010609060101010101" pitchFamily="49" charset="-122"/>
                  <a:sym typeface="+mn-ea"/>
                </a:rPr>
                <a:t>或图片</a:t>
              </a:r>
              <a:endParaRPr lang="zh-CN" altLang="en-US" sz="2400" noProof="0" dirty="0">
                <a:ln>
                  <a:noFill/>
                </a:ln>
                <a:solidFill>
                  <a:srgbClr val="D9B868"/>
                </a:solidFill>
                <a:effectLst/>
                <a:uLnTx/>
                <a:uFillTx/>
                <a:latin typeface="黑体" panose="02010609060101010101" pitchFamily="49" charset="-122"/>
                <a:ea typeface="黑体" panose="02010609060101010101" pitchFamily="49" charset="-122"/>
                <a:sym typeface="+mn-ea"/>
              </a:endParaRPr>
            </a:p>
          </p:txBody>
        </p:sp>
      </p:grpSp>
      <p:grpSp>
        <p:nvGrpSpPr>
          <p:cNvPr id="26" name="组合 25"/>
          <p:cNvGrpSpPr/>
          <p:nvPr/>
        </p:nvGrpSpPr>
        <p:grpSpPr>
          <a:xfrm>
            <a:off x="5041265" y="2133600"/>
            <a:ext cx="2471420" cy="3632835"/>
            <a:chOff x="2232" y="3360"/>
            <a:chExt cx="3892" cy="5721"/>
          </a:xfrm>
        </p:grpSpPr>
        <p:sp>
          <p:nvSpPr>
            <p:cNvPr id="27" name="文本框 26"/>
            <p:cNvSpPr txBox="1"/>
            <p:nvPr/>
          </p:nvSpPr>
          <p:spPr>
            <a:xfrm>
              <a:off x="2232" y="7775"/>
              <a:ext cx="3892" cy="1307"/>
            </a:xfrm>
            <a:prstGeom prst="rect">
              <a:avLst/>
            </a:prstGeom>
            <a:noFill/>
          </p:spPr>
          <p:txBody>
            <a:bodyPr wrap="square" rtlCol="0" anchor="t">
              <a:spAutoFit/>
            </a:bodyPr>
            <a:p>
              <a:pPr algn="ctr"/>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这里输入简单的文字概述这里输入简单的文字概述这里输入简单的文字概述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sp>
          <p:nvSpPr>
            <p:cNvPr id="28" name="文本框 27"/>
            <p:cNvSpPr txBox="1"/>
            <p:nvPr/>
          </p:nvSpPr>
          <p:spPr>
            <a:xfrm>
              <a:off x="2992" y="6838"/>
              <a:ext cx="2350" cy="725"/>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scene3d>
                <a:camera prst="orthographicFront"/>
                <a:lightRig rig="threePt" dir="t">
                  <a:rot lat="0" lon="0" rev="0"/>
                </a:lightRig>
              </a:scene3d>
              <a:sp3d contourW="12700"/>
            </a:bodyPr>
            <a:p>
              <a:pPr marR="0" algn="ctr" defTabSz="914400" fontAlgn="auto">
                <a:spcBef>
                  <a:spcPts val="0"/>
                </a:spcBef>
                <a:spcAft>
                  <a:spcPts val="0"/>
                </a:spcAft>
                <a:buClrTx/>
                <a:buSzTx/>
                <a:buFontTx/>
                <a:defRPr/>
              </a:pPr>
              <a:r>
                <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rPr>
                <a:t>小标题</a:t>
              </a:r>
              <a:endParaRPr kumimoji="0" lang="zh-CN" altLang="en-US" sz="2400" b="1" kern="1200" cap="none" spc="0" normalizeH="0" baseline="0" noProof="0" dirty="0">
                <a:solidFill>
                  <a:srgbClr val="4A4746"/>
                </a:solidFill>
                <a:latin typeface="Geometr415 Blk BT" pitchFamily="34" charset="0"/>
                <a:ea typeface="黑体" panose="02010609060101010101" pitchFamily="49" charset="-122"/>
                <a:cs typeface="+mn-cs"/>
              </a:endParaRPr>
            </a:p>
          </p:txBody>
        </p:sp>
        <p:grpSp>
          <p:nvGrpSpPr>
            <p:cNvPr id="29" name="组合 28"/>
            <p:cNvGrpSpPr/>
            <p:nvPr/>
          </p:nvGrpSpPr>
          <p:grpSpPr>
            <a:xfrm rot="0" flipH="1">
              <a:off x="2750" y="3360"/>
              <a:ext cx="2759" cy="2759"/>
              <a:chOff x="9013" y="1315"/>
              <a:chExt cx="8412" cy="8412"/>
            </a:xfrm>
          </p:grpSpPr>
          <p:sp>
            <p:nvSpPr>
              <p:cNvPr id="30" name="椭圆 29"/>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1" name="椭圆 30"/>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32" name="文本框 31"/>
            <p:cNvSpPr txBox="1"/>
            <p:nvPr/>
          </p:nvSpPr>
          <p:spPr>
            <a:xfrm>
              <a:off x="2748" y="4086"/>
              <a:ext cx="2838" cy="1307"/>
            </a:xfrm>
            <a:prstGeom prst="rect">
              <a:avLst/>
            </a:prstGeom>
            <a:noFill/>
          </p:spPr>
          <p:txBody>
            <a:bodyPr wrap="square" rtlCol="0" anchor="t">
              <a:spAutoFit/>
            </a:bodyPr>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400" noProof="0" dirty="0">
                  <a:ln>
                    <a:noFill/>
                  </a:ln>
                  <a:solidFill>
                    <a:srgbClr val="D9B868"/>
                  </a:solidFill>
                  <a:effectLst/>
                  <a:uLnTx/>
                  <a:uFillTx/>
                  <a:latin typeface="黑体" panose="02010609060101010101" pitchFamily="49" charset="-122"/>
                  <a:ea typeface="黑体" panose="02010609060101010101" pitchFamily="49" charset="-122"/>
                  <a:sym typeface="+mn-ea"/>
                </a:rPr>
                <a:t>关键字</a:t>
              </a:r>
              <a:endParaRPr lang="zh-CN" altLang="en-US" sz="2400" noProof="0" dirty="0">
                <a:ln>
                  <a:noFill/>
                </a:ln>
                <a:solidFill>
                  <a:srgbClr val="D9B868"/>
                </a:solidFill>
                <a:effectLst/>
                <a:uLnTx/>
                <a:uFillTx/>
                <a:latin typeface="黑体" panose="02010609060101010101" pitchFamily="49" charset="-122"/>
                <a:ea typeface="黑体" panose="02010609060101010101" pitchFamily="49" charset="-122"/>
                <a:sym typeface="+mn-ea"/>
              </a:endParaRPr>
            </a:p>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400" noProof="0" dirty="0">
                  <a:ln>
                    <a:noFill/>
                  </a:ln>
                  <a:solidFill>
                    <a:srgbClr val="D9B868"/>
                  </a:solidFill>
                  <a:effectLst/>
                  <a:uLnTx/>
                  <a:uFillTx/>
                  <a:latin typeface="黑体" panose="02010609060101010101" pitchFamily="49" charset="-122"/>
                  <a:ea typeface="黑体" panose="02010609060101010101" pitchFamily="49" charset="-122"/>
                  <a:sym typeface="+mn-ea"/>
                </a:rPr>
                <a:t>或图片</a:t>
              </a:r>
              <a:endParaRPr lang="zh-CN" altLang="en-US" sz="2400" noProof="0" dirty="0">
                <a:ln>
                  <a:noFill/>
                </a:ln>
                <a:solidFill>
                  <a:srgbClr val="D9B868"/>
                </a:solidFill>
                <a:effectLst/>
                <a:uLnTx/>
                <a:uFillTx/>
                <a:latin typeface="黑体" panose="02010609060101010101" pitchFamily="49" charset="-122"/>
                <a:ea typeface="黑体" panose="02010609060101010101" pitchFamily="49" charset="-122"/>
                <a:sym typeface="+mn-ea"/>
              </a:endParaRPr>
            </a:p>
          </p:txBody>
        </p:sp>
      </p:grpSp>
      <p:sp>
        <p:nvSpPr>
          <p:cNvPr id="757" name="Freeform 513"/>
          <p:cNvSpPr/>
          <p:nvPr/>
        </p:nvSpPr>
        <p:spPr bwMode="auto">
          <a:xfrm>
            <a:off x="4369436" y="2842896"/>
            <a:ext cx="177800" cy="331788"/>
          </a:xfrm>
          <a:custGeom>
            <a:avLst/>
            <a:gdLst>
              <a:gd name="T0" fmla="*/ 149 w 153"/>
              <a:gd name="T1" fmla="*/ 137 h 286"/>
              <a:gd name="T2" fmla="*/ 16 w 153"/>
              <a:gd name="T3" fmla="*/ 3 h 286"/>
              <a:gd name="T4" fmla="*/ 9 w 153"/>
              <a:gd name="T5" fmla="*/ 0 h 286"/>
              <a:gd name="T6" fmla="*/ 3 w 153"/>
              <a:gd name="T7" fmla="*/ 3 h 286"/>
              <a:gd name="T8" fmla="*/ 2 w 153"/>
              <a:gd name="T9" fmla="*/ 3 h 286"/>
              <a:gd name="T10" fmla="*/ 0 w 153"/>
              <a:gd name="T11" fmla="*/ 10 h 286"/>
              <a:gd name="T12" fmla="*/ 0 w 153"/>
              <a:gd name="T13" fmla="*/ 75 h 286"/>
              <a:gd name="T14" fmla="*/ 2 w 153"/>
              <a:gd name="T15" fmla="*/ 81 h 286"/>
              <a:gd name="T16" fmla="*/ 64 w 153"/>
              <a:gd name="T17" fmla="*/ 143 h 286"/>
              <a:gd name="T18" fmla="*/ 2 w 153"/>
              <a:gd name="T19" fmla="*/ 205 h 286"/>
              <a:gd name="T20" fmla="*/ 0 w 153"/>
              <a:gd name="T21" fmla="*/ 212 h 286"/>
              <a:gd name="T22" fmla="*/ 0 w 153"/>
              <a:gd name="T23" fmla="*/ 277 h 286"/>
              <a:gd name="T24" fmla="*/ 2 w 153"/>
              <a:gd name="T25" fmla="*/ 283 h 286"/>
              <a:gd name="T26" fmla="*/ 3 w 153"/>
              <a:gd name="T27" fmla="*/ 283 h 286"/>
              <a:gd name="T28" fmla="*/ 9 w 153"/>
              <a:gd name="T29" fmla="*/ 286 h 286"/>
              <a:gd name="T30" fmla="*/ 16 w 153"/>
              <a:gd name="T31" fmla="*/ 283 h 286"/>
              <a:gd name="T32" fmla="*/ 149 w 153"/>
              <a:gd name="T33" fmla="*/ 150 h 286"/>
              <a:gd name="T34" fmla="*/ 149 w 153"/>
              <a:gd name="T35" fmla="*/ 137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3" h="286">
                <a:moveTo>
                  <a:pt x="149" y="137"/>
                </a:moveTo>
                <a:cubicBezTo>
                  <a:pt x="16" y="3"/>
                  <a:pt x="16" y="3"/>
                  <a:pt x="16" y="3"/>
                </a:cubicBezTo>
                <a:cubicBezTo>
                  <a:pt x="14" y="1"/>
                  <a:pt x="11" y="0"/>
                  <a:pt x="9" y="0"/>
                </a:cubicBezTo>
                <a:cubicBezTo>
                  <a:pt x="7" y="0"/>
                  <a:pt x="4" y="1"/>
                  <a:pt x="3" y="3"/>
                </a:cubicBezTo>
                <a:cubicBezTo>
                  <a:pt x="2" y="3"/>
                  <a:pt x="2" y="3"/>
                  <a:pt x="2" y="3"/>
                </a:cubicBezTo>
                <a:cubicBezTo>
                  <a:pt x="1" y="5"/>
                  <a:pt x="0" y="7"/>
                  <a:pt x="0" y="10"/>
                </a:cubicBezTo>
                <a:cubicBezTo>
                  <a:pt x="0" y="75"/>
                  <a:pt x="0" y="75"/>
                  <a:pt x="0" y="75"/>
                </a:cubicBezTo>
                <a:cubicBezTo>
                  <a:pt x="0" y="77"/>
                  <a:pt x="1" y="79"/>
                  <a:pt x="2" y="81"/>
                </a:cubicBezTo>
                <a:cubicBezTo>
                  <a:pt x="64" y="143"/>
                  <a:pt x="64" y="143"/>
                  <a:pt x="64" y="143"/>
                </a:cubicBezTo>
                <a:cubicBezTo>
                  <a:pt x="2" y="205"/>
                  <a:pt x="2" y="205"/>
                  <a:pt x="2" y="205"/>
                </a:cubicBezTo>
                <a:cubicBezTo>
                  <a:pt x="1" y="207"/>
                  <a:pt x="0" y="209"/>
                  <a:pt x="0" y="212"/>
                </a:cubicBezTo>
                <a:cubicBezTo>
                  <a:pt x="0" y="277"/>
                  <a:pt x="0" y="277"/>
                  <a:pt x="0" y="277"/>
                </a:cubicBezTo>
                <a:cubicBezTo>
                  <a:pt x="0" y="279"/>
                  <a:pt x="1" y="281"/>
                  <a:pt x="2" y="283"/>
                </a:cubicBezTo>
                <a:cubicBezTo>
                  <a:pt x="3" y="283"/>
                  <a:pt x="3" y="283"/>
                  <a:pt x="3" y="283"/>
                </a:cubicBezTo>
                <a:cubicBezTo>
                  <a:pt x="4" y="285"/>
                  <a:pt x="7" y="286"/>
                  <a:pt x="9" y="286"/>
                </a:cubicBezTo>
                <a:cubicBezTo>
                  <a:pt x="12" y="286"/>
                  <a:pt x="14" y="285"/>
                  <a:pt x="16" y="283"/>
                </a:cubicBezTo>
                <a:cubicBezTo>
                  <a:pt x="149" y="150"/>
                  <a:pt x="149" y="150"/>
                  <a:pt x="149" y="150"/>
                </a:cubicBezTo>
                <a:cubicBezTo>
                  <a:pt x="153" y="146"/>
                  <a:pt x="153" y="140"/>
                  <a:pt x="149" y="137"/>
                </a:cubicBezTo>
                <a:close/>
              </a:path>
            </a:pathLst>
          </a:custGeom>
          <a:solidFill>
            <a:srgbClr val="C0CDC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sp>
        <p:nvSpPr>
          <p:cNvPr id="34" name="Freeform 513"/>
          <p:cNvSpPr/>
          <p:nvPr/>
        </p:nvSpPr>
        <p:spPr bwMode="auto">
          <a:xfrm>
            <a:off x="7993381" y="2842896"/>
            <a:ext cx="177800" cy="331788"/>
          </a:xfrm>
          <a:custGeom>
            <a:avLst/>
            <a:gdLst>
              <a:gd name="T0" fmla="*/ 149 w 153"/>
              <a:gd name="T1" fmla="*/ 137 h 286"/>
              <a:gd name="T2" fmla="*/ 16 w 153"/>
              <a:gd name="T3" fmla="*/ 3 h 286"/>
              <a:gd name="T4" fmla="*/ 9 w 153"/>
              <a:gd name="T5" fmla="*/ 0 h 286"/>
              <a:gd name="T6" fmla="*/ 3 w 153"/>
              <a:gd name="T7" fmla="*/ 3 h 286"/>
              <a:gd name="T8" fmla="*/ 2 w 153"/>
              <a:gd name="T9" fmla="*/ 3 h 286"/>
              <a:gd name="T10" fmla="*/ 0 w 153"/>
              <a:gd name="T11" fmla="*/ 10 h 286"/>
              <a:gd name="T12" fmla="*/ 0 w 153"/>
              <a:gd name="T13" fmla="*/ 75 h 286"/>
              <a:gd name="T14" fmla="*/ 2 w 153"/>
              <a:gd name="T15" fmla="*/ 81 h 286"/>
              <a:gd name="T16" fmla="*/ 64 w 153"/>
              <a:gd name="T17" fmla="*/ 143 h 286"/>
              <a:gd name="T18" fmla="*/ 2 w 153"/>
              <a:gd name="T19" fmla="*/ 205 h 286"/>
              <a:gd name="T20" fmla="*/ 0 w 153"/>
              <a:gd name="T21" fmla="*/ 212 h 286"/>
              <a:gd name="T22" fmla="*/ 0 w 153"/>
              <a:gd name="T23" fmla="*/ 277 h 286"/>
              <a:gd name="T24" fmla="*/ 2 w 153"/>
              <a:gd name="T25" fmla="*/ 283 h 286"/>
              <a:gd name="T26" fmla="*/ 3 w 153"/>
              <a:gd name="T27" fmla="*/ 283 h 286"/>
              <a:gd name="T28" fmla="*/ 9 w 153"/>
              <a:gd name="T29" fmla="*/ 286 h 286"/>
              <a:gd name="T30" fmla="*/ 16 w 153"/>
              <a:gd name="T31" fmla="*/ 283 h 286"/>
              <a:gd name="T32" fmla="*/ 149 w 153"/>
              <a:gd name="T33" fmla="*/ 150 h 286"/>
              <a:gd name="T34" fmla="*/ 149 w 153"/>
              <a:gd name="T35" fmla="*/ 137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3" h="286">
                <a:moveTo>
                  <a:pt x="149" y="137"/>
                </a:moveTo>
                <a:cubicBezTo>
                  <a:pt x="16" y="3"/>
                  <a:pt x="16" y="3"/>
                  <a:pt x="16" y="3"/>
                </a:cubicBezTo>
                <a:cubicBezTo>
                  <a:pt x="14" y="1"/>
                  <a:pt x="11" y="0"/>
                  <a:pt x="9" y="0"/>
                </a:cubicBezTo>
                <a:cubicBezTo>
                  <a:pt x="7" y="0"/>
                  <a:pt x="4" y="1"/>
                  <a:pt x="3" y="3"/>
                </a:cubicBezTo>
                <a:cubicBezTo>
                  <a:pt x="2" y="3"/>
                  <a:pt x="2" y="3"/>
                  <a:pt x="2" y="3"/>
                </a:cubicBezTo>
                <a:cubicBezTo>
                  <a:pt x="1" y="5"/>
                  <a:pt x="0" y="7"/>
                  <a:pt x="0" y="10"/>
                </a:cubicBezTo>
                <a:cubicBezTo>
                  <a:pt x="0" y="75"/>
                  <a:pt x="0" y="75"/>
                  <a:pt x="0" y="75"/>
                </a:cubicBezTo>
                <a:cubicBezTo>
                  <a:pt x="0" y="77"/>
                  <a:pt x="1" y="79"/>
                  <a:pt x="2" y="81"/>
                </a:cubicBezTo>
                <a:cubicBezTo>
                  <a:pt x="64" y="143"/>
                  <a:pt x="64" y="143"/>
                  <a:pt x="64" y="143"/>
                </a:cubicBezTo>
                <a:cubicBezTo>
                  <a:pt x="2" y="205"/>
                  <a:pt x="2" y="205"/>
                  <a:pt x="2" y="205"/>
                </a:cubicBezTo>
                <a:cubicBezTo>
                  <a:pt x="1" y="207"/>
                  <a:pt x="0" y="209"/>
                  <a:pt x="0" y="212"/>
                </a:cubicBezTo>
                <a:cubicBezTo>
                  <a:pt x="0" y="277"/>
                  <a:pt x="0" y="277"/>
                  <a:pt x="0" y="277"/>
                </a:cubicBezTo>
                <a:cubicBezTo>
                  <a:pt x="0" y="279"/>
                  <a:pt x="1" y="281"/>
                  <a:pt x="2" y="283"/>
                </a:cubicBezTo>
                <a:cubicBezTo>
                  <a:pt x="3" y="283"/>
                  <a:pt x="3" y="283"/>
                  <a:pt x="3" y="283"/>
                </a:cubicBezTo>
                <a:cubicBezTo>
                  <a:pt x="4" y="285"/>
                  <a:pt x="7" y="286"/>
                  <a:pt x="9" y="286"/>
                </a:cubicBezTo>
                <a:cubicBezTo>
                  <a:pt x="12" y="286"/>
                  <a:pt x="14" y="285"/>
                  <a:pt x="16" y="283"/>
                </a:cubicBezTo>
                <a:cubicBezTo>
                  <a:pt x="149" y="150"/>
                  <a:pt x="149" y="150"/>
                  <a:pt x="149" y="150"/>
                </a:cubicBezTo>
                <a:cubicBezTo>
                  <a:pt x="153" y="146"/>
                  <a:pt x="153" y="140"/>
                  <a:pt x="149" y="137"/>
                </a:cubicBezTo>
                <a:close/>
              </a:path>
            </a:pathLst>
          </a:custGeom>
          <a:solidFill>
            <a:srgbClr val="C0CDC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p>
            <a:endParaRPr lang="zh-CN" altLang="en-US"/>
          </a:p>
        </p:txBody>
      </p:sp>
      <p:grpSp>
        <p:nvGrpSpPr>
          <p:cNvPr id="77" name="组合 76"/>
          <p:cNvGrpSpPr/>
          <p:nvPr/>
        </p:nvGrpSpPr>
        <p:grpSpPr>
          <a:xfrm flipV="1">
            <a:off x="8700770" y="0"/>
            <a:ext cx="1442720" cy="533400"/>
            <a:chOff x="6538" y="9987"/>
            <a:chExt cx="2200" cy="813"/>
          </a:xfrm>
        </p:grpSpPr>
        <p:sp>
          <p:nvSpPr>
            <p:cNvPr id="78" name="任意多边形 77"/>
            <p:cNvSpPr/>
            <p:nvPr/>
          </p:nvSpPr>
          <p:spPr>
            <a:xfrm flipH="1">
              <a:off x="6538" y="9987"/>
              <a:ext cx="2200" cy="813"/>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2200" h="813">
                  <a:moveTo>
                    <a:pt x="1100" y="0"/>
                  </a:moveTo>
                  <a:cubicBezTo>
                    <a:pt x="1616" y="0"/>
                    <a:pt x="2052" y="340"/>
                    <a:pt x="2198" y="808"/>
                  </a:cubicBezTo>
                  <a:lnTo>
                    <a:pt x="2200" y="813"/>
                  </a:lnTo>
                  <a:lnTo>
                    <a:pt x="0" y="813"/>
                  </a:lnTo>
                  <a:lnTo>
                    <a:pt x="1" y="808"/>
                  </a:lnTo>
                  <a:cubicBezTo>
                    <a:pt x="147" y="340"/>
                    <a:pt x="584" y="0"/>
                    <a:pt x="1100" y="0"/>
                  </a:cubicBez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79" name="任意多边形 78"/>
            <p:cNvSpPr/>
            <p:nvPr/>
          </p:nvSpPr>
          <p:spPr>
            <a:xfrm flipH="1">
              <a:off x="6657" y="10100"/>
              <a:ext cx="1962" cy="70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962" h="700">
                  <a:moveTo>
                    <a:pt x="981" y="0"/>
                  </a:moveTo>
                  <a:cubicBezTo>
                    <a:pt x="1428" y="0"/>
                    <a:pt x="1810" y="283"/>
                    <a:pt x="1955" y="680"/>
                  </a:cubicBezTo>
                  <a:lnTo>
                    <a:pt x="1962" y="700"/>
                  </a:lnTo>
                  <a:lnTo>
                    <a:pt x="0" y="700"/>
                  </a:lnTo>
                  <a:lnTo>
                    <a:pt x="7" y="680"/>
                  </a:lnTo>
                  <a:cubicBezTo>
                    <a:pt x="152" y="283"/>
                    <a:pt x="534" y="0"/>
                    <a:pt x="981" y="0"/>
                  </a:cubicBez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nvGrpSpPr>
          <p:cNvPr id="80" name="组合 79"/>
          <p:cNvGrpSpPr/>
          <p:nvPr/>
        </p:nvGrpSpPr>
        <p:grpSpPr>
          <a:xfrm flipV="1">
            <a:off x="5565775" y="635"/>
            <a:ext cx="895985" cy="232410"/>
            <a:chOff x="5709" y="10445"/>
            <a:chExt cx="1366" cy="354"/>
          </a:xfrm>
        </p:grpSpPr>
        <p:sp>
          <p:nvSpPr>
            <p:cNvPr id="81" name="任意多边形 80"/>
            <p:cNvSpPr/>
            <p:nvPr/>
          </p:nvSpPr>
          <p:spPr>
            <a:xfrm flipH="1">
              <a:off x="5709" y="10445"/>
              <a:ext cx="1367" cy="35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367" h="355">
                  <a:moveTo>
                    <a:pt x="683" y="0"/>
                  </a:moveTo>
                  <a:cubicBezTo>
                    <a:pt x="964" y="0"/>
                    <a:pt x="1213" y="139"/>
                    <a:pt x="1364" y="352"/>
                  </a:cubicBezTo>
                  <a:lnTo>
                    <a:pt x="1367" y="355"/>
                  </a:lnTo>
                  <a:lnTo>
                    <a:pt x="0" y="355"/>
                  </a:lnTo>
                  <a:lnTo>
                    <a:pt x="2" y="352"/>
                  </a:lnTo>
                  <a:cubicBezTo>
                    <a:pt x="154" y="139"/>
                    <a:pt x="402" y="0"/>
                    <a:pt x="683" y="0"/>
                  </a:cubicBez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82" name="任意多边形 81"/>
            <p:cNvSpPr/>
            <p:nvPr/>
          </p:nvSpPr>
          <p:spPr>
            <a:xfrm flipH="1">
              <a:off x="5812" y="10527"/>
              <a:ext cx="1160" cy="273"/>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160" h="273">
                  <a:moveTo>
                    <a:pt x="580" y="0"/>
                  </a:moveTo>
                  <a:cubicBezTo>
                    <a:pt x="801" y="0"/>
                    <a:pt x="1000" y="95"/>
                    <a:pt x="1138" y="247"/>
                  </a:cubicBezTo>
                  <a:lnTo>
                    <a:pt x="1160" y="273"/>
                  </a:lnTo>
                  <a:lnTo>
                    <a:pt x="0" y="273"/>
                  </a:lnTo>
                  <a:lnTo>
                    <a:pt x="23" y="247"/>
                  </a:lnTo>
                  <a:cubicBezTo>
                    <a:pt x="161" y="95"/>
                    <a:pt x="359" y="0"/>
                    <a:pt x="580" y="0"/>
                  </a:cubicBez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100">
        <p:strips/>
      </p:transition>
    </mc:Choice>
    <mc:Fallback>
      <p:transition>
        <p:strip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4" name="组合 13"/>
          <p:cNvGrpSpPr/>
          <p:nvPr/>
        </p:nvGrpSpPr>
        <p:grpSpPr>
          <a:xfrm rot="0" flipH="1">
            <a:off x="314325" y="265430"/>
            <a:ext cx="420370" cy="420370"/>
            <a:chOff x="9013" y="1315"/>
            <a:chExt cx="8412" cy="8412"/>
          </a:xfrm>
        </p:grpSpPr>
        <p:sp>
          <p:nvSpPr>
            <p:cNvPr id="15" name="椭圆 14"/>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椭圆 15"/>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5" name="组合 4"/>
          <p:cNvGrpSpPr/>
          <p:nvPr/>
        </p:nvGrpSpPr>
        <p:grpSpPr>
          <a:xfrm rot="0">
            <a:off x="587375" y="370205"/>
            <a:ext cx="548005" cy="547370"/>
            <a:chOff x="9013" y="1315"/>
            <a:chExt cx="8412" cy="8412"/>
          </a:xfrm>
        </p:grpSpPr>
        <p:sp>
          <p:nvSpPr>
            <p:cNvPr id="6" name="椭圆 5"/>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椭圆 12"/>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5141" name="文本框 2"/>
          <p:cNvSpPr txBox="1"/>
          <p:nvPr/>
        </p:nvSpPr>
        <p:spPr>
          <a:xfrm>
            <a:off x="714038" y="382785"/>
            <a:ext cx="2727431" cy="521970"/>
          </a:xfrm>
          <a:prstGeom prst="rect">
            <a:avLst/>
          </a:prstGeom>
          <a:noFill/>
          <a:ln w="9525">
            <a:noFill/>
          </a:ln>
          <a:effectLst>
            <a:outerShdw blurRad="63500" sx="102000" sy="102000" algn="ctr" rotWithShape="0">
              <a:prstClr val="black">
                <a:alpha val="40000"/>
              </a:prstClr>
            </a:outerShdw>
          </a:effectLst>
        </p:spPr>
        <p:txBody>
          <a:bodyPr wrap="square">
            <a:spAutoFit/>
          </a:bodyPr>
          <a:p>
            <a:pPr algn="l"/>
            <a:r>
              <a:rPr lang="zh-CN" altLang="en-US" sz="2800" b="1" dirty="0">
                <a:solidFill>
                  <a:srgbClr val="595959"/>
                </a:solidFill>
                <a:latin typeface="黑体" panose="02010609060101010101" pitchFamily="49" charset="-122"/>
                <a:ea typeface="黑体" panose="02010609060101010101" pitchFamily="49" charset="-122"/>
                <a:sym typeface="宋体" panose="02010600030101010101" pitchFamily="2" charset="-122"/>
              </a:rPr>
              <a:t>主要成果</a:t>
            </a:r>
            <a:endParaRPr lang="zh-CN" altLang="en-US" sz="2800" b="1" dirty="0">
              <a:solidFill>
                <a:srgbClr val="595959"/>
              </a:solidFill>
              <a:latin typeface="黑体" panose="02010609060101010101" pitchFamily="49" charset="-122"/>
              <a:ea typeface="黑体" panose="02010609060101010101" pitchFamily="49" charset="-122"/>
              <a:sym typeface="宋体" panose="02010600030101010101" pitchFamily="2" charset="-122"/>
            </a:endParaRPr>
          </a:p>
        </p:txBody>
      </p:sp>
      <p:grpSp>
        <p:nvGrpSpPr>
          <p:cNvPr id="24" name="组合 23"/>
          <p:cNvGrpSpPr/>
          <p:nvPr/>
        </p:nvGrpSpPr>
        <p:grpSpPr>
          <a:xfrm>
            <a:off x="827405" y="1906905"/>
            <a:ext cx="3007360" cy="4067810"/>
            <a:chOff x="1788" y="2653"/>
            <a:chExt cx="4736" cy="6406"/>
          </a:xfrm>
        </p:grpSpPr>
        <p:grpSp>
          <p:nvGrpSpPr>
            <p:cNvPr id="11" name="组合 10"/>
            <p:cNvGrpSpPr/>
            <p:nvPr/>
          </p:nvGrpSpPr>
          <p:grpSpPr>
            <a:xfrm>
              <a:off x="1788" y="2653"/>
              <a:ext cx="4736" cy="2813"/>
              <a:chOff x="1788" y="2653"/>
              <a:chExt cx="4736" cy="2813"/>
            </a:xfrm>
          </p:grpSpPr>
          <p:sp>
            <p:nvSpPr>
              <p:cNvPr id="3" name="圆角矩形 2"/>
              <p:cNvSpPr/>
              <p:nvPr/>
            </p:nvSpPr>
            <p:spPr>
              <a:xfrm>
                <a:off x="1788" y="3230"/>
                <a:ext cx="4737" cy="2236"/>
              </a:xfrm>
              <a:prstGeom prst="roundRect">
                <a:avLst>
                  <a:gd name="adj" fmla="val 6486"/>
                </a:avLst>
              </a:prstGeom>
              <a:solidFill>
                <a:schemeClr val="bg1"/>
              </a:solidFill>
              <a:ln w="9525">
                <a:solidFill>
                  <a:srgbClr val="C0CDC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圆角矩形 1"/>
              <p:cNvSpPr/>
              <p:nvPr/>
            </p:nvSpPr>
            <p:spPr>
              <a:xfrm>
                <a:off x="1788" y="2653"/>
                <a:ext cx="2685" cy="825"/>
              </a:xfrm>
              <a:prstGeom prst="roundRect">
                <a:avLst>
                  <a:gd name="adj" fmla="val 6486"/>
                </a:avLst>
              </a:prstGeom>
              <a:solidFill>
                <a:srgbClr val="C0CDC1"/>
              </a:solidFill>
              <a:ln w="9525">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6" name="文本框 25"/>
              <p:cNvSpPr txBox="1"/>
              <p:nvPr/>
            </p:nvSpPr>
            <p:spPr>
              <a:xfrm>
                <a:off x="2022" y="2703"/>
                <a:ext cx="2123" cy="725"/>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scene3d>
                  <a:camera prst="orthographicFront"/>
                  <a:lightRig rig="threePt" dir="t">
                    <a:rot lat="0" lon="0" rev="0"/>
                  </a:lightRig>
                </a:scene3d>
                <a:sp3d contourW="12700"/>
              </a:bodyPr>
              <a:p>
                <a:pPr marR="0" algn="dist" defTabSz="914400" fontAlgn="auto">
                  <a:spcBef>
                    <a:spcPts val="0"/>
                  </a:spcBef>
                  <a:spcAft>
                    <a:spcPts val="0"/>
                  </a:spcAft>
                  <a:buClrTx/>
                  <a:buSzTx/>
                  <a:buFontTx/>
                  <a:defRPr/>
                </a:pPr>
                <a:r>
                  <a:rPr kumimoji="0" lang="zh-CN" altLang="en-US" sz="2400" b="1" kern="1200" cap="none" spc="0" normalizeH="0" baseline="0" noProof="0" dirty="0">
                    <a:solidFill>
                      <a:schemeClr val="bg1"/>
                    </a:solidFill>
                    <a:latin typeface="Geometr415 Blk BT" pitchFamily="34" charset="0"/>
                    <a:ea typeface="黑体" panose="02010609060101010101" pitchFamily="49" charset="-122"/>
                    <a:cs typeface="+mn-cs"/>
                  </a:rPr>
                  <a:t>小标题</a:t>
                </a:r>
                <a:endParaRPr kumimoji="0" lang="zh-CN" altLang="en-US" sz="2400" b="1" kern="1200" cap="none" spc="0" normalizeH="0" baseline="0" noProof="0" dirty="0">
                  <a:solidFill>
                    <a:schemeClr val="bg1"/>
                  </a:solidFill>
                  <a:latin typeface="Geometr415 Blk BT" pitchFamily="34" charset="0"/>
                  <a:ea typeface="黑体" panose="02010609060101010101" pitchFamily="49" charset="-122"/>
                  <a:cs typeface="+mn-cs"/>
                </a:endParaRPr>
              </a:p>
            </p:txBody>
          </p:sp>
          <p:sp>
            <p:nvSpPr>
              <p:cNvPr id="55" name="文本框 54"/>
              <p:cNvSpPr txBox="1"/>
              <p:nvPr/>
            </p:nvSpPr>
            <p:spPr>
              <a:xfrm>
                <a:off x="2022" y="3843"/>
                <a:ext cx="4270" cy="1307"/>
              </a:xfrm>
              <a:prstGeom prst="rect">
                <a:avLst/>
              </a:prstGeom>
              <a:noFill/>
            </p:spPr>
            <p:txBody>
              <a:bodyPr wrap="square" rtlCol="0" anchor="t">
                <a:spAutoFit/>
              </a:bodyPr>
              <a:p>
                <a:pPr algn="l"/>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这里输入简单的文字概这里输入简单的文字概述这里输入简单的文字概述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grpSp>
        <p:grpSp>
          <p:nvGrpSpPr>
            <p:cNvPr id="19" name="组合 18"/>
            <p:cNvGrpSpPr/>
            <p:nvPr/>
          </p:nvGrpSpPr>
          <p:grpSpPr>
            <a:xfrm>
              <a:off x="1788" y="6247"/>
              <a:ext cx="4736" cy="2813"/>
              <a:chOff x="1788" y="2653"/>
              <a:chExt cx="4736" cy="2813"/>
            </a:xfrm>
          </p:grpSpPr>
          <p:sp>
            <p:nvSpPr>
              <p:cNvPr id="20" name="圆角矩形 19"/>
              <p:cNvSpPr/>
              <p:nvPr/>
            </p:nvSpPr>
            <p:spPr>
              <a:xfrm>
                <a:off x="1788" y="3230"/>
                <a:ext cx="4737" cy="2236"/>
              </a:xfrm>
              <a:prstGeom prst="roundRect">
                <a:avLst>
                  <a:gd name="adj" fmla="val 6486"/>
                </a:avLst>
              </a:prstGeom>
              <a:solidFill>
                <a:schemeClr val="bg1"/>
              </a:solidFill>
              <a:ln w="9525">
                <a:solidFill>
                  <a:srgbClr val="C0CDC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圆角矩形 20"/>
              <p:cNvSpPr/>
              <p:nvPr/>
            </p:nvSpPr>
            <p:spPr>
              <a:xfrm>
                <a:off x="1788" y="2653"/>
                <a:ext cx="2685" cy="825"/>
              </a:xfrm>
              <a:prstGeom prst="roundRect">
                <a:avLst>
                  <a:gd name="adj" fmla="val 6486"/>
                </a:avLst>
              </a:prstGeom>
              <a:solidFill>
                <a:srgbClr val="C0CDC1"/>
              </a:solidFill>
              <a:ln w="9525">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2" name="文本框 21"/>
              <p:cNvSpPr txBox="1"/>
              <p:nvPr/>
            </p:nvSpPr>
            <p:spPr>
              <a:xfrm>
                <a:off x="2022" y="2703"/>
                <a:ext cx="2123" cy="725"/>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scene3d>
                  <a:camera prst="orthographicFront"/>
                  <a:lightRig rig="threePt" dir="t">
                    <a:rot lat="0" lon="0" rev="0"/>
                  </a:lightRig>
                </a:scene3d>
                <a:sp3d contourW="12700"/>
              </a:bodyPr>
              <a:p>
                <a:pPr marR="0" algn="dist" defTabSz="914400" fontAlgn="auto">
                  <a:spcBef>
                    <a:spcPts val="0"/>
                  </a:spcBef>
                  <a:spcAft>
                    <a:spcPts val="0"/>
                  </a:spcAft>
                  <a:buClrTx/>
                  <a:buSzTx/>
                  <a:buFontTx/>
                  <a:defRPr/>
                </a:pPr>
                <a:r>
                  <a:rPr kumimoji="0" lang="zh-CN" altLang="en-US" sz="2400" b="1" kern="1200" cap="none" spc="0" normalizeH="0" baseline="0" noProof="0" dirty="0">
                    <a:solidFill>
                      <a:schemeClr val="bg1"/>
                    </a:solidFill>
                    <a:latin typeface="Geometr415 Blk BT" pitchFamily="34" charset="0"/>
                    <a:ea typeface="黑体" panose="02010609060101010101" pitchFamily="49" charset="-122"/>
                    <a:cs typeface="+mn-cs"/>
                  </a:rPr>
                  <a:t>小标题</a:t>
                </a:r>
                <a:endParaRPr kumimoji="0" lang="zh-CN" altLang="en-US" sz="2400" b="1" kern="1200" cap="none" spc="0" normalizeH="0" baseline="0" noProof="0" dirty="0">
                  <a:solidFill>
                    <a:schemeClr val="bg1"/>
                  </a:solidFill>
                  <a:latin typeface="Geometr415 Blk BT" pitchFamily="34" charset="0"/>
                  <a:ea typeface="黑体" panose="02010609060101010101" pitchFamily="49" charset="-122"/>
                  <a:cs typeface="+mn-cs"/>
                </a:endParaRPr>
              </a:p>
            </p:txBody>
          </p:sp>
          <p:sp>
            <p:nvSpPr>
              <p:cNvPr id="23" name="文本框 22"/>
              <p:cNvSpPr txBox="1"/>
              <p:nvPr/>
            </p:nvSpPr>
            <p:spPr>
              <a:xfrm>
                <a:off x="2022" y="3843"/>
                <a:ext cx="4270" cy="1307"/>
              </a:xfrm>
              <a:prstGeom prst="rect">
                <a:avLst/>
              </a:prstGeom>
              <a:noFill/>
            </p:spPr>
            <p:txBody>
              <a:bodyPr wrap="square" rtlCol="0" anchor="t">
                <a:spAutoFit/>
              </a:bodyPr>
              <a:p>
                <a:pPr algn="l"/>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这里输入简单的文字概这里输入简单的文字概述这里输入简单的文字概述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grpSp>
      </p:grpSp>
      <p:grpSp>
        <p:nvGrpSpPr>
          <p:cNvPr id="31" name="组合 30"/>
          <p:cNvGrpSpPr/>
          <p:nvPr/>
        </p:nvGrpSpPr>
        <p:grpSpPr>
          <a:xfrm>
            <a:off x="4603750" y="1906905"/>
            <a:ext cx="3007360" cy="4067810"/>
            <a:chOff x="1788" y="2653"/>
            <a:chExt cx="4736" cy="6406"/>
          </a:xfrm>
        </p:grpSpPr>
        <p:grpSp>
          <p:nvGrpSpPr>
            <p:cNvPr id="32" name="组合 31"/>
            <p:cNvGrpSpPr/>
            <p:nvPr/>
          </p:nvGrpSpPr>
          <p:grpSpPr>
            <a:xfrm>
              <a:off x="1788" y="2653"/>
              <a:ext cx="4736" cy="2813"/>
              <a:chOff x="1788" y="2653"/>
              <a:chExt cx="4736" cy="2813"/>
            </a:xfrm>
          </p:grpSpPr>
          <p:sp>
            <p:nvSpPr>
              <p:cNvPr id="33" name="圆角矩形 32"/>
              <p:cNvSpPr/>
              <p:nvPr/>
            </p:nvSpPr>
            <p:spPr>
              <a:xfrm>
                <a:off x="1788" y="3230"/>
                <a:ext cx="4737" cy="2236"/>
              </a:xfrm>
              <a:prstGeom prst="roundRect">
                <a:avLst>
                  <a:gd name="adj" fmla="val 6486"/>
                </a:avLst>
              </a:prstGeom>
              <a:solidFill>
                <a:schemeClr val="bg1"/>
              </a:solidFill>
              <a:ln w="9525">
                <a:solidFill>
                  <a:srgbClr val="C0CDC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4" name="圆角矩形 33"/>
              <p:cNvSpPr/>
              <p:nvPr/>
            </p:nvSpPr>
            <p:spPr>
              <a:xfrm>
                <a:off x="1788" y="2653"/>
                <a:ext cx="2685" cy="825"/>
              </a:xfrm>
              <a:prstGeom prst="roundRect">
                <a:avLst>
                  <a:gd name="adj" fmla="val 6486"/>
                </a:avLst>
              </a:prstGeom>
              <a:solidFill>
                <a:srgbClr val="C0CDC1"/>
              </a:solidFill>
              <a:ln w="9525">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5" name="文本框 34"/>
              <p:cNvSpPr txBox="1"/>
              <p:nvPr/>
            </p:nvSpPr>
            <p:spPr>
              <a:xfrm>
                <a:off x="2022" y="2703"/>
                <a:ext cx="2123" cy="725"/>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scene3d>
                  <a:camera prst="orthographicFront"/>
                  <a:lightRig rig="threePt" dir="t">
                    <a:rot lat="0" lon="0" rev="0"/>
                  </a:lightRig>
                </a:scene3d>
                <a:sp3d contourW="12700"/>
              </a:bodyPr>
              <a:p>
                <a:pPr marR="0" algn="dist" defTabSz="914400" fontAlgn="auto">
                  <a:spcBef>
                    <a:spcPts val="0"/>
                  </a:spcBef>
                  <a:spcAft>
                    <a:spcPts val="0"/>
                  </a:spcAft>
                  <a:buClrTx/>
                  <a:buSzTx/>
                  <a:buFontTx/>
                  <a:defRPr/>
                </a:pPr>
                <a:r>
                  <a:rPr kumimoji="0" lang="zh-CN" altLang="en-US" sz="2400" b="1" kern="1200" cap="none" spc="0" normalizeH="0" baseline="0" noProof="0" dirty="0">
                    <a:solidFill>
                      <a:schemeClr val="bg1"/>
                    </a:solidFill>
                    <a:latin typeface="Geometr415 Blk BT" pitchFamily="34" charset="0"/>
                    <a:ea typeface="黑体" panose="02010609060101010101" pitchFamily="49" charset="-122"/>
                    <a:cs typeface="+mn-cs"/>
                  </a:rPr>
                  <a:t>小标题</a:t>
                </a:r>
                <a:endParaRPr kumimoji="0" lang="zh-CN" altLang="en-US" sz="2400" b="1" kern="1200" cap="none" spc="0" normalizeH="0" baseline="0" noProof="0" dirty="0">
                  <a:solidFill>
                    <a:schemeClr val="bg1"/>
                  </a:solidFill>
                  <a:latin typeface="Geometr415 Blk BT" pitchFamily="34" charset="0"/>
                  <a:ea typeface="黑体" panose="02010609060101010101" pitchFamily="49" charset="-122"/>
                  <a:cs typeface="+mn-cs"/>
                </a:endParaRPr>
              </a:p>
            </p:txBody>
          </p:sp>
          <p:sp>
            <p:nvSpPr>
              <p:cNvPr id="36" name="文本框 35"/>
              <p:cNvSpPr txBox="1"/>
              <p:nvPr/>
            </p:nvSpPr>
            <p:spPr>
              <a:xfrm>
                <a:off x="2022" y="3843"/>
                <a:ext cx="4270" cy="1307"/>
              </a:xfrm>
              <a:prstGeom prst="rect">
                <a:avLst/>
              </a:prstGeom>
              <a:noFill/>
            </p:spPr>
            <p:txBody>
              <a:bodyPr wrap="square" rtlCol="0" anchor="t">
                <a:spAutoFit/>
              </a:bodyPr>
              <a:p>
                <a:pPr algn="l"/>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这里输入简单的文字概这里输入简单的文字概述这里输入简单的文字概述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grpSp>
        <p:grpSp>
          <p:nvGrpSpPr>
            <p:cNvPr id="37" name="组合 36"/>
            <p:cNvGrpSpPr/>
            <p:nvPr/>
          </p:nvGrpSpPr>
          <p:grpSpPr>
            <a:xfrm>
              <a:off x="1788" y="6247"/>
              <a:ext cx="4736" cy="2813"/>
              <a:chOff x="1788" y="2653"/>
              <a:chExt cx="4736" cy="2813"/>
            </a:xfrm>
          </p:grpSpPr>
          <p:sp>
            <p:nvSpPr>
              <p:cNvPr id="38" name="圆角矩形 37"/>
              <p:cNvSpPr/>
              <p:nvPr/>
            </p:nvSpPr>
            <p:spPr>
              <a:xfrm>
                <a:off x="1788" y="3230"/>
                <a:ext cx="4737" cy="2236"/>
              </a:xfrm>
              <a:prstGeom prst="roundRect">
                <a:avLst>
                  <a:gd name="adj" fmla="val 6486"/>
                </a:avLst>
              </a:prstGeom>
              <a:solidFill>
                <a:schemeClr val="bg1"/>
              </a:solidFill>
              <a:ln w="9525">
                <a:solidFill>
                  <a:srgbClr val="C0CDC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9" name="圆角矩形 38"/>
              <p:cNvSpPr/>
              <p:nvPr/>
            </p:nvSpPr>
            <p:spPr>
              <a:xfrm>
                <a:off x="1788" y="2653"/>
                <a:ext cx="2685" cy="825"/>
              </a:xfrm>
              <a:prstGeom prst="roundRect">
                <a:avLst>
                  <a:gd name="adj" fmla="val 6486"/>
                </a:avLst>
              </a:prstGeom>
              <a:solidFill>
                <a:srgbClr val="C0CDC1"/>
              </a:solidFill>
              <a:ln w="9525">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0" name="文本框 39"/>
              <p:cNvSpPr txBox="1"/>
              <p:nvPr/>
            </p:nvSpPr>
            <p:spPr>
              <a:xfrm>
                <a:off x="2022" y="2703"/>
                <a:ext cx="2123" cy="725"/>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scene3d>
                  <a:camera prst="orthographicFront"/>
                  <a:lightRig rig="threePt" dir="t">
                    <a:rot lat="0" lon="0" rev="0"/>
                  </a:lightRig>
                </a:scene3d>
                <a:sp3d contourW="12700"/>
              </a:bodyPr>
              <a:p>
                <a:pPr marR="0" algn="dist" defTabSz="914400" fontAlgn="auto">
                  <a:spcBef>
                    <a:spcPts val="0"/>
                  </a:spcBef>
                  <a:spcAft>
                    <a:spcPts val="0"/>
                  </a:spcAft>
                  <a:buClrTx/>
                  <a:buSzTx/>
                  <a:buFontTx/>
                  <a:defRPr/>
                </a:pPr>
                <a:r>
                  <a:rPr kumimoji="0" lang="zh-CN" altLang="en-US" sz="2400" b="1" kern="1200" cap="none" spc="0" normalizeH="0" baseline="0" noProof="0" dirty="0">
                    <a:solidFill>
                      <a:schemeClr val="bg1"/>
                    </a:solidFill>
                    <a:latin typeface="Geometr415 Blk BT" pitchFamily="34" charset="0"/>
                    <a:ea typeface="黑体" panose="02010609060101010101" pitchFamily="49" charset="-122"/>
                    <a:cs typeface="+mn-cs"/>
                  </a:rPr>
                  <a:t>小标题</a:t>
                </a:r>
                <a:endParaRPr kumimoji="0" lang="zh-CN" altLang="en-US" sz="2400" b="1" kern="1200" cap="none" spc="0" normalizeH="0" baseline="0" noProof="0" dirty="0">
                  <a:solidFill>
                    <a:schemeClr val="bg1"/>
                  </a:solidFill>
                  <a:latin typeface="Geometr415 Blk BT" pitchFamily="34" charset="0"/>
                  <a:ea typeface="黑体" panose="02010609060101010101" pitchFamily="49" charset="-122"/>
                  <a:cs typeface="+mn-cs"/>
                </a:endParaRPr>
              </a:p>
            </p:txBody>
          </p:sp>
          <p:sp>
            <p:nvSpPr>
              <p:cNvPr id="41" name="文本框 40"/>
              <p:cNvSpPr txBox="1"/>
              <p:nvPr/>
            </p:nvSpPr>
            <p:spPr>
              <a:xfrm>
                <a:off x="2022" y="3843"/>
                <a:ext cx="4270" cy="1307"/>
              </a:xfrm>
              <a:prstGeom prst="rect">
                <a:avLst/>
              </a:prstGeom>
              <a:noFill/>
            </p:spPr>
            <p:txBody>
              <a:bodyPr wrap="square" rtlCol="0" anchor="t">
                <a:spAutoFit/>
              </a:bodyPr>
              <a:p>
                <a:pPr algn="l"/>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这里输入简单的文字概这里输入简单的文字概述这里输入简单的文字概述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grpSp>
      </p:grpSp>
      <p:grpSp>
        <p:nvGrpSpPr>
          <p:cNvPr id="42" name="组合 41"/>
          <p:cNvGrpSpPr/>
          <p:nvPr/>
        </p:nvGrpSpPr>
        <p:grpSpPr>
          <a:xfrm>
            <a:off x="8380095" y="1906905"/>
            <a:ext cx="3007360" cy="4067810"/>
            <a:chOff x="1788" y="2653"/>
            <a:chExt cx="4736" cy="6406"/>
          </a:xfrm>
        </p:grpSpPr>
        <p:grpSp>
          <p:nvGrpSpPr>
            <p:cNvPr id="43" name="组合 42"/>
            <p:cNvGrpSpPr/>
            <p:nvPr/>
          </p:nvGrpSpPr>
          <p:grpSpPr>
            <a:xfrm>
              <a:off x="1788" y="2653"/>
              <a:ext cx="4736" cy="2813"/>
              <a:chOff x="1788" y="2653"/>
              <a:chExt cx="4736" cy="2813"/>
            </a:xfrm>
          </p:grpSpPr>
          <p:sp>
            <p:nvSpPr>
              <p:cNvPr id="44" name="圆角矩形 43"/>
              <p:cNvSpPr/>
              <p:nvPr/>
            </p:nvSpPr>
            <p:spPr>
              <a:xfrm>
                <a:off x="1788" y="3230"/>
                <a:ext cx="4737" cy="2236"/>
              </a:xfrm>
              <a:prstGeom prst="roundRect">
                <a:avLst>
                  <a:gd name="adj" fmla="val 6486"/>
                </a:avLst>
              </a:prstGeom>
              <a:solidFill>
                <a:schemeClr val="bg1"/>
              </a:solidFill>
              <a:ln w="9525">
                <a:solidFill>
                  <a:srgbClr val="C0CDC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5" name="圆角矩形 44"/>
              <p:cNvSpPr/>
              <p:nvPr/>
            </p:nvSpPr>
            <p:spPr>
              <a:xfrm>
                <a:off x="1788" y="2653"/>
                <a:ext cx="2685" cy="825"/>
              </a:xfrm>
              <a:prstGeom prst="roundRect">
                <a:avLst>
                  <a:gd name="adj" fmla="val 6486"/>
                </a:avLst>
              </a:prstGeom>
              <a:solidFill>
                <a:srgbClr val="C0CDC1"/>
              </a:solidFill>
              <a:ln w="9525">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6" name="文本框 45"/>
              <p:cNvSpPr txBox="1"/>
              <p:nvPr/>
            </p:nvSpPr>
            <p:spPr>
              <a:xfrm>
                <a:off x="2022" y="2703"/>
                <a:ext cx="2123" cy="725"/>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scene3d>
                  <a:camera prst="orthographicFront"/>
                  <a:lightRig rig="threePt" dir="t">
                    <a:rot lat="0" lon="0" rev="0"/>
                  </a:lightRig>
                </a:scene3d>
                <a:sp3d contourW="12700"/>
              </a:bodyPr>
              <a:p>
                <a:pPr marR="0" algn="dist" defTabSz="914400" fontAlgn="auto">
                  <a:spcBef>
                    <a:spcPts val="0"/>
                  </a:spcBef>
                  <a:spcAft>
                    <a:spcPts val="0"/>
                  </a:spcAft>
                  <a:buClrTx/>
                  <a:buSzTx/>
                  <a:buFontTx/>
                  <a:defRPr/>
                </a:pPr>
                <a:r>
                  <a:rPr kumimoji="0" lang="zh-CN" altLang="en-US" sz="2400" b="1" kern="1200" cap="none" spc="0" normalizeH="0" baseline="0" noProof="0" dirty="0">
                    <a:solidFill>
                      <a:schemeClr val="bg1"/>
                    </a:solidFill>
                    <a:latin typeface="Geometr415 Blk BT" pitchFamily="34" charset="0"/>
                    <a:ea typeface="黑体" panose="02010609060101010101" pitchFamily="49" charset="-122"/>
                    <a:cs typeface="+mn-cs"/>
                  </a:rPr>
                  <a:t>小标题</a:t>
                </a:r>
                <a:endParaRPr kumimoji="0" lang="zh-CN" altLang="en-US" sz="2400" b="1" kern="1200" cap="none" spc="0" normalizeH="0" baseline="0" noProof="0" dirty="0">
                  <a:solidFill>
                    <a:schemeClr val="bg1"/>
                  </a:solidFill>
                  <a:latin typeface="Geometr415 Blk BT" pitchFamily="34" charset="0"/>
                  <a:ea typeface="黑体" panose="02010609060101010101" pitchFamily="49" charset="-122"/>
                  <a:cs typeface="+mn-cs"/>
                </a:endParaRPr>
              </a:p>
            </p:txBody>
          </p:sp>
          <p:sp>
            <p:nvSpPr>
              <p:cNvPr id="47" name="文本框 46"/>
              <p:cNvSpPr txBox="1"/>
              <p:nvPr/>
            </p:nvSpPr>
            <p:spPr>
              <a:xfrm>
                <a:off x="2022" y="3843"/>
                <a:ext cx="4270" cy="1307"/>
              </a:xfrm>
              <a:prstGeom prst="rect">
                <a:avLst/>
              </a:prstGeom>
              <a:noFill/>
            </p:spPr>
            <p:txBody>
              <a:bodyPr wrap="square" rtlCol="0" anchor="t">
                <a:spAutoFit/>
              </a:bodyPr>
              <a:p>
                <a:pPr algn="l"/>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这里输入简单的文字概这里输入简单的文字概述这里输入简单的文字概述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grpSp>
        <p:grpSp>
          <p:nvGrpSpPr>
            <p:cNvPr id="48" name="组合 47"/>
            <p:cNvGrpSpPr/>
            <p:nvPr/>
          </p:nvGrpSpPr>
          <p:grpSpPr>
            <a:xfrm>
              <a:off x="1788" y="6247"/>
              <a:ext cx="4736" cy="2813"/>
              <a:chOff x="1788" y="2653"/>
              <a:chExt cx="4736" cy="2813"/>
            </a:xfrm>
          </p:grpSpPr>
          <p:sp>
            <p:nvSpPr>
              <p:cNvPr id="49" name="圆角矩形 48"/>
              <p:cNvSpPr/>
              <p:nvPr/>
            </p:nvSpPr>
            <p:spPr>
              <a:xfrm>
                <a:off x="1788" y="3230"/>
                <a:ext cx="4737" cy="2236"/>
              </a:xfrm>
              <a:prstGeom prst="roundRect">
                <a:avLst>
                  <a:gd name="adj" fmla="val 6486"/>
                </a:avLst>
              </a:prstGeom>
              <a:solidFill>
                <a:schemeClr val="bg1"/>
              </a:solidFill>
              <a:ln w="9525">
                <a:solidFill>
                  <a:srgbClr val="C0CDC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0" name="圆角矩形 49"/>
              <p:cNvSpPr/>
              <p:nvPr/>
            </p:nvSpPr>
            <p:spPr>
              <a:xfrm>
                <a:off x="1788" y="2653"/>
                <a:ext cx="2685" cy="825"/>
              </a:xfrm>
              <a:prstGeom prst="roundRect">
                <a:avLst>
                  <a:gd name="adj" fmla="val 6486"/>
                </a:avLst>
              </a:prstGeom>
              <a:solidFill>
                <a:srgbClr val="C0CDC1"/>
              </a:solidFill>
              <a:ln w="9525">
                <a:no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1" name="文本框 50"/>
              <p:cNvSpPr txBox="1"/>
              <p:nvPr/>
            </p:nvSpPr>
            <p:spPr>
              <a:xfrm>
                <a:off x="2022" y="2703"/>
                <a:ext cx="2123" cy="725"/>
              </a:xfrm>
              <a:prstGeom prst="rect">
                <a:avLst/>
              </a:prstGeom>
              <a:noFill/>
              <a:extLst>
                <a:ext uri="{909E8E84-426E-40DD-AFC4-6F175D3DCCD1}">
                  <a14:hiddenFill xmlns:a14="http://schemas.microsoft.com/office/drawing/2010/main">
                    <a:solidFill>
                      <a:schemeClr val="bg1"/>
                    </a:solidFill>
                  </a14:hiddenFill>
                </a:ext>
              </a:extLst>
            </p:spPr>
            <p:txBody>
              <a:bodyPr wrap="square" rtlCol="0">
                <a:spAutoFit/>
                <a:scene3d>
                  <a:camera prst="orthographicFront"/>
                  <a:lightRig rig="threePt" dir="t">
                    <a:rot lat="0" lon="0" rev="0"/>
                  </a:lightRig>
                </a:scene3d>
                <a:sp3d contourW="12700"/>
              </a:bodyPr>
              <a:p>
                <a:pPr marR="0" algn="dist" defTabSz="914400" fontAlgn="auto">
                  <a:spcBef>
                    <a:spcPts val="0"/>
                  </a:spcBef>
                  <a:spcAft>
                    <a:spcPts val="0"/>
                  </a:spcAft>
                  <a:buClrTx/>
                  <a:buSzTx/>
                  <a:buFontTx/>
                  <a:defRPr/>
                </a:pPr>
                <a:r>
                  <a:rPr kumimoji="0" lang="zh-CN" altLang="en-US" sz="2400" b="1" kern="1200" cap="none" spc="0" normalizeH="0" baseline="0" noProof="0" dirty="0">
                    <a:solidFill>
                      <a:schemeClr val="bg1"/>
                    </a:solidFill>
                    <a:latin typeface="Geometr415 Blk BT" pitchFamily="34" charset="0"/>
                    <a:ea typeface="黑体" panose="02010609060101010101" pitchFamily="49" charset="-122"/>
                    <a:cs typeface="+mn-cs"/>
                  </a:rPr>
                  <a:t>小标题</a:t>
                </a:r>
                <a:endParaRPr kumimoji="0" lang="zh-CN" altLang="en-US" sz="2400" b="1" kern="1200" cap="none" spc="0" normalizeH="0" baseline="0" noProof="0" dirty="0">
                  <a:solidFill>
                    <a:schemeClr val="bg1"/>
                  </a:solidFill>
                  <a:latin typeface="Geometr415 Blk BT" pitchFamily="34" charset="0"/>
                  <a:ea typeface="黑体" panose="02010609060101010101" pitchFamily="49" charset="-122"/>
                  <a:cs typeface="+mn-cs"/>
                </a:endParaRPr>
              </a:p>
            </p:txBody>
          </p:sp>
          <p:sp>
            <p:nvSpPr>
              <p:cNvPr id="52" name="文本框 51"/>
              <p:cNvSpPr txBox="1"/>
              <p:nvPr/>
            </p:nvSpPr>
            <p:spPr>
              <a:xfrm>
                <a:off x="2022" y="3843"/>
                <a:ext cx="4270" cy="1307"/>
              </a:xfrm>
              <a:prstGeom prst="rect">
                <a:avLst/>
              </a:prstGeom>
              <a:noFill/>
            </p:spPr>
            <p:txBody>
              <a:bodyPr wrap="square" rtlCol="0" anchor="t">
                <a:spAutoFit/>
              </a:bodyPr>
              <a:p>
                <a:pPr algn="l"/>
                <a:r>
                  <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rPr>
                  <a:t>这里输入简单的文字概这里输入简单的文字概述这里输入简单的文字概述</a:t>
                </a:r>
                <a:endParaRPr lang="zh-CN" altLang="en-US" sz="1600" dirty="0">
                  <a:solidFill>
                    <a:srgbClr val="4A4746"/>
                  </a:solidFill>
                  <a:latin typeface="Source Han Sans Light" panose="020B0300000000000000" charset="-122"/>
                  <a:ea typeface="Source Han Sans Light" panose="020B0300000000000000" charset="-122"/>
                  <a:sym typeface="宋体" panose="02010600030101010101" pitchFamily="2" charset="-122"/>
                </a:endParaRPr>
              </a:p>
            </p:txBody>
          </p:sp>
        </p:grpSp>
      </p:grpSp>
      <p:grpSp>
        <p:nvGrpSpPr>
          <p:cNvPr id="53" name="组合 52"/>
          <p:cNvGrpSpPr/>
          <p:nvPr/>
        </p:nvGrpSpPr>
        <p:grpSpPr>
          <a:xfrm flipH="1">
            <a:off x="10943590" y="0"/>
            <a:ext cx="1248410" cy="1341755"/>
            <a:chOff x="0" y="0"/>
            <a:chExt cx="8636" cy="9280"/>
          </a:xfrm>
        </p:grpSpPr>
        <p:sp>
          <p:nvSpPr>
            <p:cNvPr id="54" name="任意多边形 53"/>
            <p:cNvSpPr/>
            <p:nvPr/>
          </p:nvSpPr>
          <p:spPr>
            <a:xfrm flipH="1">
              <a:off x="0" y="0"/>
              <a:ext cx="8636" cy="9280"/>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8636" h="9280">
                  <a:moveTo>
                    <a:pt x="1224" y="0"/>
                  </a:moveTo>
                  <a:lnTo>
                    <a:pt x="8636" y="0"/>
                  </a:lnTo>
                  <a:lnTo>
                    <a:pt x="8636" y="8495"/>
                  </a:lnTo>
                  <a:lnTo>
                    <a:pt x="8593" y="8520"/>
                  </a:lnTo>
                  <a:cubicBezTo>
                    <a:pt x="7752" y="9003"/>
                    <a:pt x="6777" y="9280"/>
                    <a:pt x="5737" y="9280"/>
                  </a:cubicBezTo>
                  <a:cubicBezTo>
                    <a:pt x="2568" y="9280"/>
                    <a:pt x="0" y="6712"/>
                    <a:pt x="0" y="3542"/>
                  </a:cubicBezTo>
                  <a:cubicBezTo>
                    <a:pt x="0" y="2205"/>
                    <a:pt x="458" y="975"/>
                    <a:pt x="1224" y="0"/>
                  </a:cubicBezTo>
                  <a:close/>
                </a:path>
              </a:pathLst>
            </a:cu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sp>
          <p:nvSpPr>
            <p:cNvPr id="56" name="任意多边形 55"/>
            <p:cNvSpPr/>
            <p:nvPr/>
          </p:nvSpPr>
          <p:spPr>
            <a:xfrm flipH="1">
              <a:off x="0" y="0"/>
              <a:ext cx="8072" cy="8717"/>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8072" h="8717">
                  <a:moveTo>
                    <a:pt x="1402" y="0"/>
                  </a:moveTo>
                  <a:lnTo>
                    <a:pt x="8072" y="0"/>
                  </a:lnTo>
                  <a:lnTo>
                    <a:pt x="8072" y="7830"/>
                  </a:lnTo>
                  <a:lnTo>
                    <a:pt x="8068" y="7833"/>
                  </a:lnTo>
                  <a:cubicBezTo>
                    <a:pt x="7242" y="8391"/>
                    <a:pt x="6247" y="8717"/>
                    <a:pt x="5175" y="8717"/>
                  </a:cubicBezTo>
                  <a:cubicBezTo>
                    <a:pt x="2316" y="8717"/>
                    <a:pt x="0" y="6401"/>
                    <a:pt x="0" y="3542"/>
                  </a:cubicBezTo>
                  <a:cubicBezTo>
                    <a:pt x="0" y="2180"/>
                    <a:pt x="526" y="941"/>
                    <a:pt x="1386" y="17"/>
                  </a:cubicBezTo>
                  <a:lnTo>
                    <a:pt x="1402" y="0"/>
                  </a:lnTo>
                  <a:close/>
                </a:path>
              </a:pathLst>
            </a:cu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p>
              <a:pPr algn="ctr"/>
              <a:endParaRPr lang="zh-CN" altLang="en-US"/>
            </a:p>
          </p:txBody>
        </p:sp>
      </p:grpSp>
      <p:grpSp>
        <p:nvGrpSpPr>
          <p:cNvPr id="57" name="组合 56"/>
          <p:cNvGrpSpPr/>
          <p:nvPr/>
        </p:nvGrpSpPr>
        <p:grpSpPr>
          <a:xfrm flipH="1">
            <a:off x="9078595" y="104140"/>
            <a:ext cx="307340" cy="307340"/>
            <a:chOff x="9013" y="1315"/>
            <a:chExt cx="8412" cy="8412"/>
          </a:xfrm>
        </p:grpSpPr>
        <p:sp>
          <p:nvSpPr>
            <p:cNvPr id="58" name="椭圆 57"/>
            <p:cNvSpPr/>
            <p:nvPr/>
          </p:nvSpPr>
          <p:spPr>
            <a:xfrm>
              <a:off x="9013" y="1315"/>
              <a:ext cx="8412" cy="8412"/>
            </a:xfrm>
            <a:prstGeom prst="ellipse">
              <a:avLst/>
            </a:prstGeom>
            <a:blipFill rotWithShape="1">
              <a:blip r:embed="rId1"/>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9" name="椭圆 58"/>
            <p:cNvSpPr/>
            <p:nvPr/>
          </p:nvSpPr>
          <p:spPr>
            <a:xfrm>
              <a:off x="9426" y="1728"/>
              <a:ext cx="7587" cy="7587"/>
            </a:xfrm>
            <a:prstGeom prst="ellipse">
              <a:avLst/>
            </a:prstGeom>
            <a:solidFill>
              <a:schemeClr val="bg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p14:dur="100">
        <p:strips/>
      </p:transition>
    </mc:Choice>
    <mc:Fallback>
      <p:transition>
        <p:strips/>
      </p:transition>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2180</Words>
  <Application>WPS 演示</Application>
  <PresentationFormat>宽屏</PresentationFormat>
  <Paragraphs>322</Paragraphs>
  <Slides>19</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19</vt:i4>
      </vt:variant>
    </vt:vector>
  </HeadingPairs>
  <TitlesOfParts>
    <vt:vector size="31" baseType="lpstr">
      <vt:lpstr>Arial</vt:lpstr>
      <vt:lpstr>宋体</vt:lpstr>
      <vt:lpstr>Wingdings</vt:lpstr>
      <vt:lpstr>Source Han Sans Bold</vt:lpstr>
      <vt:lpstr>黑体</vt:lpstr>
      <vt:lpstr>Source Han Sans Light</vt:lpstr>
      <vt:lpstr>Geometr415 Blk BT</vt:lpstr>
      <vt:lpstr>★日文毛笔</vt:lpstr>
      <vt:lpstr>Calibri</vt:lpstr>
      <vt:lpstr>微软雅黑</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jucher</dc:creator>
  <cp:lastModifiedBy>铭</cp:lastModifiedBy>
  <cp:revision>74</cp:revision>
  <dcterms:created xsi:type="dcterms:W3CDTF">2020-10-14T02:24:00Z</dcterms:created>
  <dcterms:modified xsi:type="dcterms:W3CDTF">2022-01-11T08:03:16Z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2052-11.1.0.11045</vt:lpwstr>
  </property>
  <property fmtid="{D5CDD505-2E9C-101B-9397-08002B2CF9AE}" pid="3" name="KSOTemplateUUID">
    <vt:lpwstr>v1.0_mb_k1NOGKO3uhdfewdr3B3NuQ==</vt:lpwstr>
  </property>
  <property fmtid="{D5CDD505-2E9C-101B-9397-08002B2CF9AE}" pid="4" name="ICV">
    <vt:lpwstr>760815AB59EE4FFFB5A92AFCBF98828B</vt:lpwstr>
  </property>
</Properties>
</file>