
<file path=[Content_Types].xml><?xml version="1.0" encoding="utf-8"?>
<Types xmlns="http://schemas.openxmlformats.org/package/2006/content-types">
  <Default Extension="jpeg" ContentType="image/jpeg"/>
  <Default Extension="JPG" ContentType="image/.jp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Override1.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theme/themeOverride15.xml" ContentType="application/vnd.openxmlformats-officedocument.themeOverride+xml"/>
  <Override PartName="/ppt/theme/themeOverride16.xml" ContentType="application/vnd.openxmlformats-officedocument.themeOverride+xml"/>
  <Override PartName="/ppt/theme/themeOverride17.xml" ContentType="application/vnd.openxmlformats-officedocument.themeOverride+xml"/>
  <Override PartName="/ppt/theme/themeOverride18.xml" ContentType="application/vnd.openxmlformats-officedocument.themeOverride+xml"/>
  <Override PartName="/ppt/theme/themeOverride19.xml" ContentType="application/vnd.openxmlformats-officedocument.themeOverride+xml"/>
  <Override PartName="/ppt/theme/themeOverride2.xml" ContentType="application/vnd.openxmlformats-officedocument.themeOverride+xml"/>
  <Override PartName="/ppt/theme/themeOverride20.xml" ContentType="application/vnd.openxmlformats-officedocument.themeOverride+xml"/>
  <Override PartName="/ppt/theme/themeOverride21.xml" ContentType="application/vnd.openxmlformats-officedocument.themeOverride+xml"/>
  <Override PartName="/ppt/theme/themeOverride22.xml" ContentType="application/vnd.openxmlformats-officedocument.themeOverride+xml"/>
  <Override PartName="/ppt/theme/themeOverride23.xml" ContentType="application/vnd.openxmlformats-officedocument.themeOverride+xml"/>
  <Override PartName="/ppt/theme/themeOverride24.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9" r:id="rId5"/>
    <p:sldId id="260" r:id="rId6"/>
    <p:sldId id="265" r:id="rId7"/>
    <p:sldId id="266" r:id="rId8"/>
    <p:sldId id="267" r:id="rId9"/>
    <p:sldId id="261" r:id="rId10"/>
    <p:sldId id="268" r:id="rId11"/>
    <p:sldId id="269" r:id="rId12"/>
    <p:sldId id="270" r:id="rId13"/>
    <p:sldId id="262" r:id="rId14"/>
    <p:sldId id="271" r:id="rId15"/>
    <p:sldId id="272" r:id="rId16"/>
    <p:sldId id="273" r:id="rId17"/>
    <p:sldId id="263" r:id="rId18"/>
    <p:sldId id="274" r:id="rId19"/>
    <p:sldId id="275" r:id="rId20"/>
    <p:sldId id="276" r:id="rId21"/>
    <p:sldId id="264" r:id="rId22"/>
    <p:sldId id="277" r:id="rId23"/>
    <p:sldId id="278" r:id="rId24"/>
    <p:sldId id="279" r:id="rId25"/>
    <p:sldId id="280" r:id="rId26"/>
    <p:sldId id="257" r:id="rId27"/>
  </p:sldIdLst>
  <p:sldSz cx="12192000" cy="6858000"/>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showGuides="1">
      <p:cViewPr varScale="1">
        <p:scale>
          <a:sx n="116" d="100"/>
          <a:sy n="116" d="100"/>
        </p:scale>
        <p:origin x="384" y="8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1" Type="http://schemas.openxmlformats.org/officeDocument/2006/relationships/tags" Target="tags/tag58.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F72F0B9-B8EB-4CC6-8E20-61DE8A8E2842}"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43949D7-E7AA-4F8C-92BC-C2DFDE7A899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3949D7-E7AA-4F8C-92BC-C2DFDE7A8992}"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3949D7-E7AA-4F8C-92BC-C2DFDE7A8992}"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3949D7-E7AA-4F8C-92BC-C2DFDE7A8992}"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3949D7-E7AA-4F8C-92BC-C2DFDE7A8992}"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3949D7-E7AA-4F8C-92BC-C2DFDE7A8992}"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3949D7-E7AA-4F8C-92BC-C2DFDE7A8992}"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3949D7-E7AA-4F8C-92BC-C2DFDE7A8992}"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3949D7-E7AA-4F8C-92BC-C2DFDE7A8992}"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3949D7-E7AA-4F8C-92BC-C2DFDE7A8992}"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3949D7-E7AA-4F8C-92BC-C2DFDE7A8992}"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3949D7-E7AA-4F8C-92BC-C2DFDE7A8992}"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3949D7-E7AA-4F8C-92BC-C2DFDE7A8992}"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3949D7-E7AA-4F8C-92BC-C2DFDE7A8992}"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3949D7-E7AA-4F8C-92BC-C2DFDE7A8992}"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3949D7-E7AA-4F8C-92BC-C2DFDE7A8992}"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3949D7-E7AA-4F8C-92BC-C2DFDE7A8992}"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3949D7-E7AA-4F8C-92BC-C2DFDE7A8992}"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3949D7-E7AA-4F8C-92BC-C2DFDE7A8992}"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3949D7-E7AA-4F8C-92BC-C2DFDE7A8992}"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3949D7-E7AA-4F8C-92BC-C2DFDE7A8992}"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3949D7-E7AA-4F8C-92BC-C2DFDE7A8992}"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3949D7-E7AA-4F8C-92BC-C2DFDE7A8992}"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3949D7-E7AA-4F8C-92BC-C2DFDE7A8992}"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3949D7-E7AA-4F8C-92BC-C2DFDE7A8992}"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791C2BED-DD38-4290-A731-AFF2225AF6F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F797BF3-9A8A-48F4-AA59-2728893AE6AD}"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91C2BED-DD38-4290-A731-AFF2225AF6F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F797BF3-9A8A-48F4-AA59-2728893AE6AD}"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91C2BED-DD38-4290-A731-AFF2225AF6F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F797BF3-9A8A-48F4-AA59-2728893AE6AD}"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91C2BED-DD38-4290-A731-AFF2225AF6F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F797BF3-9A8A-48F4-AA59-2728893AE6AD}"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endParaRPr lang="zh-CN" altLang="en-US" smtClean="0"/>
          </a:p>
        </p:txBody>
      </p:sp>
      <p:sp>
        <p:nvSpPr>
          <p:cNvPr id="4" name="日期占位符 3"/>
          <p:cNvSpPr>
            <a:spLocks noGrp="1"/>
          </p:cNvSpPr>
          <p:nvPr>
            <p:ph type="dt" sz="half" idx="10"/>
          </p:nvPr>
        </p:nvSpPr>
        <p:spPr/>
        <p:txBody>
          <a:bodyPr/>
          <a:lstStyle/>
          <a:p>
            <a:fld id="{791C2BED-DD38-4290-A731-AFF2225AF6F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F797BF3-9A8A-48F4-AA59-2728893AE6AD}"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791C2BED-DD38-4290-A731-AFF2225AF6F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F797BF3-9A8A-48F4-AA59-2728893AE6AD}"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791C2BED-DD38-4290-A731-AFF2225AF6F7}"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F797BF3-9A8A-48F4-AA59-2728893AE6AD}"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91C2BED-DD38-4290-A731-AFF2225AF6F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F797BF3-9A8A-48F4-AA59-2728893AE6AD}"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91C2BED-DD38-4290-A731-AFF2225AF6F7}"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F797BF3-9A8A-48F4-AA59-2728893AE6AD}"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endParaRPr lang="zh-CN" altLang="en-US" smtClean="0"/>
          </a:p>
        </p:txBody>
      </p:sp>
      <p:sp>
        <p:nvSpPr>
          <p:cNvPr id="5" name="日期占位符 4"/>
          <p:cNvSpPr>
            <a:spLocks noGrp="1"/>
          </p:cNvSpPr>
          <p:nvPr>
            <p:ph type="dt" sz="half" idx="10"/>
          </p:nvPr>
        </p:nvSpPr>
        <p:spPr/>
        <p:txBody>
          <a:bodyPr/>
          <a:lstStyle/>
          <a:p>
            <a:fld id="{791C2BED-DD38-4290-A731-AFF2225AF6F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F797BF3-9A8A-48F4-AA59-2728893AE6AD}"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endParaRPr lang="zh-CN" altLang="en-US" smtClean="0"/>
          </a:p>
        </p:txBody>
      </p:sp>
      <p:sp>
        <p:nvSpPr>
          <p:cNvPr id="5" name="日期占位符 4"/>
          <p:cNvSpPr>
            <a:spLocks noGrp="1"/>
          </p:cNvSpPr>
          <p:nvPr>
            <p:ph type="dt" sz="half" idx="10"/>
          </p:nvPr>
        </p:nvSpPr>
        <p:spPr/>
        <p:txBody>
          <a:bodyPr/>
          <a:lstStyle/>
          <a:p>
            <a:fld id="{791C2BED-DD38-4290-A731-AFF2225AF6F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F797BF3-9A8A-48F4-AA59-2728893AE6AD}"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91C2BED-DD38-4290-A731-AFF2225AF6F7}"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F797BF3-9A8A-48F4-AA59-2728893AE6A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hemeOverride" Target="../theme/themeOverride1.xml"/><Relationship Id="rId7" Type="http://schemas.openxmlformats.org/officeDocument/2006/relationships/image" Target="../media/image3.png"/><Relationship Id="rId6" Type="http://schemas.microsoft.com/office/2007/relationships/media" Target="../media/media1.mp3"/><Relationship Id="rId5" Type="http://schemas.openxmlformats.org/officeDocument/2006/relationships/audio" Target="../media/media1.mp3"/><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0" Type="http://schemas.openxmlformats.org/officeDocument/2006/relationships/notesSlide" Target="../notesSlides/notesSlide1.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themeOverride" Target="../theme/themeOverride10.xml"/></Relationships>
</file>

<file path=ppt/slides/_rels/slide11.xml.rels><?xml version="1.0" encoding="UTF-8" standalone="yes"?>
<Relationships xmlns="http://schemas.openxmlformats.org/package/2006/relationships"><Relationship Id="rId9" Type="http://schemas.openxmlformats.org/officeDocument/2006/relationships/notesSlide" Target="../notesSlides/notesSlide11.xml"/><Relationship Id="rId8" Type="http://schemas.openxmlformats.org/officeDocument/2006/relationships/slideLayout" Target="../slideLayouts/slideLayout7.xml"/><Relationship Id="rId7" Type="http://schemas.openxmlformats.org/officeDocument/2006/relationships/themeOverride" Target="../theme/themeOverride11.xml"/><Relationship Id="rId6" Type="http://schemas.openxmlformats.org/officeDocument/2006/relationships/tags" Target="../tags/tag31.xml"/><Relationship Id="rId5" Type="http://schemas.openxmlformats.org/officeDocument/2006/relationships/tags" Target="../tags/tag30.xml"/><Relationship Id="rId4" Type="http://schemas.openxmlformats.org/officeDocument/2006/relationships/tags" Target="../tags/tag29.xml"/><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themeOverride" Target="../theme/themeOverride1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themeOverride" Target="../theme/themeOverride1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themeOverride" Target="../theme/themeOverride14.xml"/></Relationships>
</file>

<file path=ppt/slides/_rels/slide15.xml.rels><?xml version="1.0" encoding="UTF-8" standalone="yes"?>
<Relationships xmlns="http://schemas.openxmlformats.org/package/2006/relationships"><Relationship Id="rId9" Type="http://schemas.openxmlformats.org/officeDocument/2006/relationships/notesSlide" Target="../notesSlides/notesSlide15.xml"/><Relationship Id="rId8" Type="http://schemas.openxmlformats.org/officeDocument/2006/relationships/slideLayout" Target="../slideLayouts/slideLayout7.xml"/><Relationship Id="rId7" Type="http://schemas.openxmlformats.org/officeDocument/2006/relationships/themeOverride" Target="../theme/themeOverride15.xml"/><Relationship Id="rId6" Type="http://schemas.openxmlformats.org/officeDocument/2006/relationships/tags" Target="../tags/tag36.xml"/><Relationship Id="rId5" Type="http://schemas.openxmlformats.org/officeDocument/2006/relationships/tags" Target="../tags/tag35.xml"/><Relationship Id="rId4" Type="http://schemas.openxmlformats.org/officeDocument/2006/relationships/tags" Target="../tags/tag34.xml"/><Relationship Id="rId3" Type="http://schemas.openxmlformats.org/officeDocument/2006/relationships/tags" Target="../tags/tag33.xml"/><Relationship Id="rId2" Type="http://schemas.openxmlformats.org/officeDocument/2006/relationships/tags" Target="../tags/tag32.xml"/><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themeOverride" Target="../theme/themeOverride16.xml"/></Relationships>
</file>

<file path=ppt/slides/_rels/slide17.xml.rels><?xml version="1.0" encoding="UTF-8" standalone="yes"?>
<Relationships xmlns="http://schemas.openxmlformats.org/package/2006/relationships"><Relationship Id="rId9" Type="http://schemas.openxmlformats.org/officeDocument/2006/relationships/themeOverride" Target="../theme/themeOverride17.xml"/><Relationship Id="rId8" Type="http://schemas.openxmlformats.org/officeDocument/2006/relationships/tags" Target="../tags/tag44.xml"/><Relationship Id="rId7" Type="http://schemas.openxmlformats.org/officeDocument/2006/relationships/tags" Target="../tags/tag43.xml"/><Relationship Id="rId6" Type="http://schemas.openxmlformats.org/officeDocument/2006/relationships/tags" Target="../tags/tag42.xml"/><Relationship Id="rId5" Type="http://schemas.openxmlformats.org/officeDocument/2006/relationships/tags" Target="../tags/tag41.xml"/><Relationship Id="rId4" Type="http://schemas.openxmlformats.org/officeDocument/2006/relationships/tags" Target="../tags/tag40.xml"/><Relationship Id="rId3" Type="http://schemas.openxmlformats.org/officeDocument/2006/relationships/tags" Target="../tags/tag39.xml"/><Relationship Id="rId2" Type="http://schemas.openxmlformats.org/officeDocument/2006/relationships/tags" Target="../tags/tag38.xml"/><Relationship Id="rId11" Type="http://schemas.openxmlformats.org/officeDocument/2006/relationships/notesSlide" Target="../notesSlides/notesSlide17.xml"/><Relationship Id="rId10" Type="http://schemas.openxmlformats.org/officeDocument/2006/relationships/slideLayout" Target="../slideLayouts/slideLayout7.xml"/><Relationship Id="rId1" Type="http://schemas.openxmlformats.org/officeDocument/2006/relationships/tags" Target="../tags/tag37.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themeOverride" Target="../theme/themeOverride18.xml"/></Relationships>
</file>

<file path=ppt/slides/_rels/slide19.xml.rels><?xml version="1.0" encoding="UTF-8" standalone="yes"?>
<Relationships xmlns="http://schemas.openxmlformats.org/package/2006/relationships"><Relationship Id="rId9" Type="http://schemas.openxmlformats.org/officeDocument/2006/relationships/notesSlide" Target="../notesSlides/notesSlide19.xml"/><Relationship Id="rId8" Type="http://schemas.openxmlformats.org/officeDocument/2006/relationships/slideLayout" Target="../slideLayouts/slideLayout7.xml"/><Relationship Id="rId7" Type="http://schemas.openxmlformats.org/officeDocument/2006/relationships/themeOverride" Target="../theme/themeOverride19.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 Id="rId3" Type="http://schemas.openxmlformats.org/officeDocument/2006/relationships/tags" Target="../tags/tag46.xml"/><Relationship Id="rId2" Type="http://schemas.openxmlformats.org/officeDocument/2006/relationships/tags" Target="../tags/tag45.xml"/><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slide" Target="slide7.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 Id="rId3" Type="http://schemas.openxmlformats.org/officeDocument/2006/relationships/slide" Target="slide11.xml"/><Relationship Id="rId2" Type="http://schemas.openxmlformats.org/officeDocument/2006/relationships/tags" Target="../tags/tag4.xml"/><Relationship Id="rId19" Type="http://schemas.openxmlformats.org/officeDocument/2006/relationships/notesSlide" Target="../notesSlides/notesSlide2.xml"/><Relationship Id="rId18" Type="http://schemas.openxmlformats.org/officeDocument/2006/relationships/slideLayout" Target="../slideLayouts/slideLayout7.xml"/><Relationship Id="rId17" Type="http://schemas.openxmlformats.org/officeDocument/2006/relationships/themeOverride" Target="../theme/themeOverride2.xml"/><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slide" Target="slide2.xml"/></Relationships>
</file>

<file path=ppt/slides/_rels/slide20.xml.rels><?xml version="1.0" encoding="UTF-8" standalone="yes"?>
<Relationships xmlns="http://schemas.openxmlformats.org/package/2006/relationships"><Relationship Id="rId8" Type="http://schemas.openxmlformats.org/officeDocument/2006/relationships/notesSlide" Target="../notesSlides/notesSlide20.xml"/><Relationship Id="rId7" Type="http://schemas.openxmlformats.org/officeDocument/2006/relationships/slideLayout" Target="../slideLayouts/slideLayout7.xml"/><Relationship Id="rId6" Type="http://schemas.openxmlformats.org/officeDocument/2006/relationships/themeOverride" Target="../theme/themeOverride20.xml"/><Relationship Id="rId5" Type="http://schemas.openxmlformats.org/officeDocument/2006/relationships/tags" Target="../tags/tag54.xml"/><Relationship Id="rId4" Type="http://schemas.openxmlformats.org/officeDocument/2006/relationships/tags" Target="../tags/tag53.xml"/><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xml"/><Relationship Id="rId1" Type="http://schemas.openxmlformats.org/officeDocument/2006/relationships/themeOverride" Target="../theme/themeOverride21.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xml"/><Relationship Id="rId1" Type="http://schemas.openxmlformats.org/officeDocument/2006/relationships/themeOverride" Target="../theme/themeOverride2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7.xml"/><Relationship Id="rId1" Type="http://schemas.openxmlformats.org/officeDocument/2006/relationships/themeOverride" Target="../theme/themeOverride23.xml"/></Relationships>
</file>

<file path=ppt/slides/_rels/slide24.xml.rels><?xml version="1.0" encoding="UTF-8" standalone="yes"?>
<Relationships xmlns="http://schemas.openxmlformats.org/package/2006/relationships"><Relationship Id="rId7" Type="http://schemas.openxmlformats.org/officeDocument/2006/relationships/notesSlide" Target="../notesSlides/notesSlide24.xml"/><Relationship Id="rId6" Type="http://schemas.openxmlformats.org/officeDocument/2006/relationships/slideLayout" Target="../slideLayouts/slideLayout7.xml"/><Relationship Id="rId5" Type="http://schemas.openxmlformats.org/officeDocument/2006/relationships/themeOverride" Target="../theme/themeOverride24.xml"/><Relationship Id="rId4" Type="http://schemas.openxmlformats.org/officeDocument/2006/relationships/tags" Target="../tags/tag57.xml"/><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9" Type="http://schemas.openxmlformats.org/officeDocument/2006/relationships/notesSlide" Target="../notesSlides/notesSlide3.xml"/><Relationship Id="rId8" Type="http://schemas.openxmlformats.org/officeDocument/2006/relationships/slideLayout" Target="../slideLayouts/slideLayout7.xml"/><Relationship Id="rId7" Type="http://schemas.openxmlformats.org/officeDocument/2006/relationships/themeOverride" Target="../theme/themeOverride3.xml"/><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themeOverride" Target="../theme/themeOverride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themeOverride" Target="../theme/themeOverride5.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themeOverride" Target="../theme/themeOverride6.xml"/></Relationships>
</file>

<file path=ppt/slides/_rels/slide7.xml.rels><?xml version="1.0" encoding="UTF-8" standalone="yes"?>
<Relationships xmlns="http://schemas.openxmlformats.org/package/2006/relationships"><Relationship Id="rId9" Type="http://schemas.openxmlformats.org/officeDocument/2006/relationships/notesSlide" Target="../notesSlides/notesSlide7.xml"/><Relationship Id="rId8" Type="http://schemas.openxmlformats.org/officeDocument/2006/relationships/slideLayout" Target="../slideLayouts/slideLayout7.xml"/><Relationship Id="rId7" Type="http://schemas.openxmlformats.org/officeDocument/2006/relationships/themeOverride" Target="../theme/themeOverride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themeOverride" Target="../theme/themeOverride8.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themeOverride" Target="../theme/themeOverr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70496" y="770134"/>
            <a:ext cx="5620185" cy="5530956"/>
          </a:xfrm>
          <a:prstGeom prst="rect">
            <a:avLst/>
          </a:prstGeom>
        </p:spPr>
      </p:pic>
      <p:sp>
        <p:nvSpPr>
          <p:cNvPr id="3" name="PA_文本框 2"/>
          <p:cNvSpPr txBox="1"/>
          <p:nvPr>
            <p:custDataLst>
              <p:tags r:id="rId2"/>
            </p:custDataLst>
          </p:nvPr>
        </p:nvSpPr>
        <p:spPr>
          <a:xfrm>
            <a:off x="6679934" y="2206546"/>
            <a:ext cx="5053264" cy="645160"/>
          </a:xfrm>
          <a:prstGeom prst="rect">
            <a:avLst/>
          </a:prstGeom>
          <a:noFill/>
        </p:spPr>
        <p:txBody>
          <a:bodyPr wrap="square" rtlCol="0">
            <a:spAutoFit/>
          </a:bodyPr>
          <a:lstStyle/>
          <a:p>
            <a:r>
              <a:rPr lang="en-US" altLang="zh-CN" sz="3600" spc="300" dirty="0" smtClean="0">
                <a:solidFill>
                  <a:schemeClr val="accent1">
                    <a:lumMod val="7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POWERPOINT 20XX</a:t>
            </a:r>
            <a:endParaRPr lang="zh-CN" altLang="en-US" sz="3600" spc="300" dirty="0">
              <a:solidFill>
                <a:schemeClr val="accent1">
                  <a:lumMod val="7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 name="PA_文本框 4"/>
          <p:cNvSpPr txBox="1"/>
          <p:nvPr>
            <p:custDataLst>
              <p:tags r:id="rId3"/>
            </p:custDataLst>
          </p:nvPr>
        </p:nvSpPr>
        <p:spPr>
          <a:xfrm>
            <a:off x="6679934" y="2982815"/>
            <a:ext cx="5139891" cy="923330"/>
          </a:xfrm>
          <a:prstGeom prst="rect">
            <a:avLst/>
          </a:prstGeom>
          <a:noFill/>
        </p:spPr>
        <p:txBody>
          <a:bodyPr wrap="square" rtlCol="0">
            <a:spAutoFit/>
          </a:bodyPr>
          <a:lstStyle/>
          <a:p>
            <a:r>
              <a:rPr lang="zh-CN" altLang="en-US" sz="5400" spc="6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简约</a:t>
            </a:r>
            <a:r>
              <a:rPr lang="zh-CN" altLang="en-US" sz="54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个人简历</a:t>
            </a:r>
            <a:endParaRPr lang="zh-CN" altLang="en-US" sz="54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 name="文本框 5"/>
          <p:cNvSpPr txBox="1"/>
          <p:nvPr/>
        </p:nvSpPr>
        <p:spPr>
          <a:xfrm>
            <a:off x="6679934" y="4670232"/>
            <a:ext cx="3439160" cy="337185"/>
          </a:xfrm>
          <a:prstGeom prst="rect">
            <a:avLst/>
          </a:prstGeom>
          <a:noFill/>
        </p:spPr>
        <p:txBody>
          <a:bodyPr wrap="square" rtlCol="0">
            <a:spAutoFit/>
          </a:bodyPr>
          <a:lstStyle/>
          <a:p>
            <a:r>
              <a:rPr lang="zh-CN" altLang="en-US" sz="16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汇报人：</a:t>
            </a:r>
            <a:r>
              <a:rPr lang="en-US" altLang="zh-CN" sz="16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XXX</a:t>
            </a:r>
            <a:endParaRPr lang="en-US" altLang="zh-CN" sz="16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7" name="矩形 6"/>
          <p:cNvSpPr/>
          <p:nvPr/>
        </p:nvSpPr>
        <p:spPr>
          <a:xfrm>
            <a:off x="6679934" y="4225491"/>
            <a:ext cx="4752741" cy="338554"/>
          </a:xfrm>
          <a:prstGeom prst="rect">
            <a:avLst/>
          </a:prstGeom>
          <a:noFill/>
          <a:ln>
            <a:noFill/>
          </a:ln>
        </p:spPr>
        <p:txBody>
          <a:bodyPr wrap="square">
            <a:spAutoFit/>
          </a:bodyPr>
          <a:lstStyle/>
          <a:p>
            <a:r>
              <a:rPr lang="en-US" altLang="zh-CN" sz="16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ADD YOUR TITLE HERE.ADD YOUR TITLE HERE.</a:t>
            </a:r>
            <a:endPar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8" name="文本框 7"/>
          <p:cNvSpPr txBox="1"/>
          <p:nvPr/>
        </p:nvSpPr>
        <p:spPr>
          <a:xfrm>
            <a:off x="6679934" y="5138724"/>
            <a:ext cx="2062480" cy="337185"/>
          </a:xfrm>
          <a:prstGeom prst="rect">
            <a:avLst/>
          </a:prstGeom>
          <a:noFill/>
        </p:spPr>
        <p:txBody>
          <a:bodyPr wrap="square" rtlCol="0">
            <a:spAutoFit/>
          </a:bodyPr>
          <a:lstStyle/>
          <a:p>
            <a:r>
              <a:rPr lang="en-US" altLang="zh-CN" sz="16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20XX</a:t>
            </a:r>
            <a:r>
              <a:rPr lang="zh-CN" altLang="en-US" sz="16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年</a:t>
            </a:r>
            <a:r>
              <a:rPr lang="en-US" altLang="zh-CN" sz="16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X</a:t>
            </a:r>
            <a:r>
              <a:rPr lang="zh-CN" altLang="en-US" sz="16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月</a:t>
            </a:r>
            <a:r>
              <a:rPr lang="en-US" altLang="zh-CN" sz="16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X</a:t>
            </a:r>
            <a:r>
              <a:rPr lang="zh-CN" altLang="en-US" sz="16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日</a:t>
            </a:r>
            <a:endPar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9" name="PA_文本框 1"/>
          <p:cNvSpPr txBox="1"/>
          <p:nvPr>
            <p:custDataLst>
              <p:tags r:id="rId4"/>
            </p:custDataLst>
          </p:nvPr>
        </p:nvSpPr>
        <p:spPr>
          <a:xfrm>
            <a:off x="6679934" y="1245611"/>
            <a:ext cx="2396690" cy="829945"/>
          </a:xfrm>
          <a:prstGeom prst="rect">
            <a:avLst/>
          </a:prstGeom>
          <a:noFill/>
        </p:spPr>
        <p:txBody>
          <a:bodyPr wrap="square" rtlCol="0">
            <a:spAutoFit/>
          </a:bodyPr>
          <a:lstStyle/>
          <a:p>
            <a:r>
              <a:rPr lang="en-US" altLang="zh-CN" sz="4800" spc="6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20XX</a:t>
            </a:r>
            <a:endParaRPr lang="zh-CN" altLang="en-US" sz="4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pic>
        <p:nvPicPr>
          <p:cNvPr id="2" name="爱的罗曼史 romance de amor">
            <a:hlinkClick r:id="" action="ppaction://media"/>
          </p:cNvPr>
          <p:cNvPicPr>
            <a:picLocks noChangeAspect="1"/>
          </p:cNvPicPr>
          <p:nvPr>
            <a:audioFile r:link="rId5"/>
            <p:extLst>
              <p:ext uri="{DAA4B4D4-6D71-4841-9C94-3DE7FCFB9230}">
                <p14:media xmlns:p14="http://schemas.microsoft.com/office/powerpoint/2010/main" r:embed="rId6">
                  <p14:fade in="5000.000000" out="5000.000000"/>
                </p14:media>
              </p:ext>
            </p:extLst>
          </p:nvPr>
        </p:nvPicPr>
        <p:blipFill>
          <a:blip r:embed="rId7"/>
          <a:stretch>
            <a:fillRect/>
          </a:stretch>
        </p:blipFill>
        <p:spPr>
          <a:xfrm>
            <a:off x="12609098" y="3225800"/>
            <a:ext cx="406400" cy="406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blinds dir="vert"/>
      </p:transition>
    </mc:Choice>
    <mc:Fallback>
      <p:transition spd="slow" advTm="2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56" presetClass="entr" presetSubtype="0" fill="hold" grpId="0" nodeType="clickEffect">
                                  <p:stCondLst>
                                    <p:cond delay="0"/>
                                  </p:stCondLst>
                                  <p:iterate type="lt">
                                    <p:tmPct val="10000"/>
                                  </p:iterate>
                                  <p:childTnLst>
                                    <p:set>
                                      <p:cBhvr>
                                        <p:cTn id="10" dur="1" fill="hold">
                                          <p:stCondLst>
                                            <p:cond delay="0"/>
                                          </p:stCondLst>
                                        </p:cTn>
                                        <p:tgtEl>
                                          <p:spTgt spid="9"/>
                                        </p:tgtEl>
                                        <p:attrNameLst>
                                          <p:attrName>style.visibility</p:attrName>
                                        </p:attrNameLst>
                                      </p:cBhvr>
                                      <p:to>
                                        <p:strVal val="visible"/>
                                      </p:to>
                                    </p:set>
                                    <p:anim by="(-#ppt_w*2)" calcmode="lin" valueType="num">
                                      <p:cBhvr rctx="PPT">
                                        <p:cTn id="11" dur="500" autoRev="1" fill="hold">
                                          <p:stCondLst>
                                            <p:cond delay="0"/>
                                          </p:stCondLst>
                                        </p:cTn>
                                        <p:tgtEl>
                                          <p:spTgt spid="9"/>
                                        </p:tgtEl>
                                        <p:attrNameLst>
                                          <p:attrName>ppt_w</p:attrName>
                                        </p:attrNameLst>
                                      </p:cBhvr>
                                    </p:anim>
                                    <p:anim by="(#ppt_w*0.50)" calcmode="lin" valueType="num">
                                      <p:cBhvr>
                                        <p:cTn id="12" dur="500" decel="50000" autoRev="1" fill="hold">
                                          <p:stCondLst>
                                            <p:cond delay="0"/>
                                          </p:stCondLst>
                                        </p:cTn>
                                        <p:tgtEl>
                                          <p:spTgt spid="9"/>
                                        </p:tgtEl>
                                        <p:attrNameLst>
                                          <p:attrName>ppt_x</p:attrName>
                                        </p:attrNameLst>
                                      </p:cBhvr>
                                    </p:anim>
                                    <p:anim from="(-#ppt_h/2)" to="(#ppt_y)" calcmode="lin" valueType="num">
                                      <p:cBhvr>
                                        <p:cTn id="13" dur="1000" fill="hold">
                                          <p:stCondLst>
                                            <p:cond delay="0"/>
                                          </p:stCondLst>
                                        </p:cTn>
                                        <p:tgtEl>
                                          <p:spTgt spid="9"/>
                                        </p:tgtEl>
                                        <p:attrNameLst>
                                          <p:attrName>ppt_y</p:attrName>
                                        </p:attrNameLst>
                                      </p:cBhvr>
                                    </p:anim>
                                    <p:animRot by="21600000">
                                      <p:cBhvr>
                                        <p:cTn id="14" dur="1000" fill="hold">
                                          <p:stCondLst>
                                            <p:cond delay="0"/>
                                          </p:stCondLst>
                                        </p:cTn>
                                        <p:tgtEl>
                                          <p:spTgt spid="9"/>
                                        </p:tgtEl>
                                        <p:attrNameLst>
                                          <p:attrName>r</p:attrName>
                                        </p:attrNameLst>
                                      </p:cBhvr>
                                    </p:animRot>
                                  </p:childTnLst>
                                </p:cTn>
                              </p:par>
                            </p:childTnLst>
                          </p:cTn>
                        </p:par>
                      </p:childTnLst>
                    </p:cTn>
                  </p:par>
                  <p:par>
                    <p:cTn id="15" fill="hold">
                      <p:stCondLst>
                        <p:cond delay="indefinite"/>
                      </p:stCondLst>
                      <p:childTnLst>
                        <p:par>
                          <p:cTn id="16" fill="hold">
                            <p:stCondLst>
                              <p:cond delay="0"/>
                            </p:stCondLst>
                            <p:childTnLst>
                              <p:par>
                                <p:cTn id="17" presetID="41" presetClass="entr" presetSubtype="0" fill="hold" grpId="0" nodeType="clickEffect">
                                  <p:stCondLst>
                                    <p:cond delay="0"/>
                                  </p:stCondLst>
                                  <p:iterate type="lt">
                                    <p:tmPct val="10000"/>
                                  </p:iterate>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3"/>
                                        </p:tgtEl>
                                        <p:attrNameLst>
                                          <p:attrName>ppt_y</p:attrName>
                                        </p:attrNameLst>
                                      </p:cBhvr>
                                      <p:tavLst>
                                        <p:tav tm="0">
                                          <p:val>
                                            <p:strVal val="#ppt_y"/>
                                          </p:val>
                                        </p:tav>
                                        <p:tav tm="100000">
                                          <p:val>
                                            <p:strVal val="#ppt_y"/>
                                          </p:val>
                                        </p:tav>
                                      </p:tavLst>
                                    </p:anim>
                                    <p:anim calcmode="lin" valueType="num">
                                      <p:cBhvr>
                                        <p:cTn id="21"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41" presetClass="entr" presetSubtype="0" fill="hold" grpId="0" nodeType="clickEffect">
                                  <p:stCondLst>
                                    <p:cond delay="0"/>
                                  </p:stCondLst>
                                  <p:iterate type="lt">
                                    <p:tmPct val="10000"/>
                                  </p:iterate>
                                  <p:childTnLst>
                                    <p:set>
                                      <p:cBhvr>
                                        <p:cTn id="27" dur="1" fill="hold">
                                          <p:stCondLst>
                                            <p:cond delay="0"/>
                                          </p:stCondLst>
                                        </p:cTn>
                                        <p:tgtEl>
                                          <p:spTgt spid="5"/>
                                        </p:tgtEl>
                                        <p:attrNameLst>
                                          <p:attrName>style.visibility</p:attrName>
                                        </p:attrNameLst>
                                      </p:cBhvr>
                                      <p:to>
                                        <p:strVal val="visible"/>
                                      </p:to>
                                    </p:set>
                                    <p:anim calcmode="lin" valueType="num">
                                      <p:cBhvr>
                                        <p:cTn id="28"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5"/>
                                        </p:tgtEl>
                                        <p:attrNameLst>
                                          <p:attrName>ppt_y</p:attrName>
                                        </p:attrNameLst>
                                      </p:cBhvr>
                                      <p:tavLst>
                                        <p:tav tm="0">
                                          <p:val>
                                            <p:strVal val="#ppt_y"/>
                                          </p:val>
                                        </p:tav>
                                        <p:tav tm="100000">
                                          <p:val>
                                            <p:strVal val="#ppt_y"/>
                                          </p:val>
                                        </p:tav>
                                      </p:tavLst>
                                    </p:anim>
                                    <p:anim calcmode="lin" valueType="num">
                                      <p:cBhvr>
                                        <p:cTn id="30"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5"/>
                                        </p:tgtEl>
                                      </p:cBhvr>
                                    </p:animEffect>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1000"/>
                                        <p:tgtEl>
                                          <p:spTgt spid="7"/>
                                        </p:tgtEl>
                                      </p:cBhvr>
                                    </p:animEffect>
                                    <p:anim calcmode="lin" valueType="num">
                                      <p:cBhvr>
                                        <p:cTn id="38" dur="1000" fill="hold"/>
                                        <p:tgtEl>
                                          <p:spTgt spid="7"/>
                                        </p:tgtEl>
                                        <p:attrNameLst>
                                          <p:attrName>ppt_x</p:attrName>
                                        </p:attrNameLst>
                                      </p:cBhvr>
                                      <p:tavLst>
                                        <p:tav tm="0">
                                          <p:val>
                                            <p:strVal val="#ppt_x"/>
                                          </p:val>
                                        </p:tav>
                                        <p:tav tm="100000">
                                          <p:val>
                                            <p:strVal val="#ppt_x"/>
                                          </p:val>
                                        </p:tav>
                                      </p:tavLst>
                                    </p:anim>
                                    <p:anim calcmode="lin" valueType="num">
                                      <p:cBhvr>
                                        <p:cTn id="39" dur="1000" fill="hold"/>
                                        <p:tgtEl>
                                          <p:spTgt spid="7"/>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fade">
                                      <p:cBhvr>
                                        <p:cTn id="42" dur="1000"/>
                                        <p:tgtEl>
                                          <p:spTgt spid="6"/>
                                        </p:tgtEl>
                                      </p:cBhvr>
                                    </p:animEffect>
                                    <p:anim calcmode="lin" valueType="num">
                                      <p:cBhvr>
                                        <p:cTn id="43" dur="1000" fill="hold"/>
                                        <p:tgtEl>
                                          <p:spTgt spid="6"/>
                                        </p:tgtEl>
                                        <p:attrNameLst>
                                          <p:attrName>ppt_x</p:attrName>
                                        </p:attrNameLst>
                                      </p:cBhvr>
                                      <p:tavLst>
                                        <p:tav tm="0">
                                          <p:val>
                                            <p:strVal val="#ppt_x"/>
                                          </p:val>
                                        </p:tav>
                                        <p:tav tm="100000">
                                          <p:val>
                                            <p:strVal val="#ppt_x"/>
                                          </p:val>
                                        </p:tav>
                                      </p:tavLst>
                                    </p:anim>
                                    <p:anim calcmode="lin" valueType="num">
                                      <p:cBhvr>
                                        <p:cTn id="44" dur="1000" fill="hold"/>
                                        <p:tgtEl>
                                          <p:spTgt spid="6"/>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fade">
                                      <p:cBhvr>
                                        <p:cTn id="47" dur="1000"/>
                                        <p:tgtEl>
                                          <p:spTgt spid="8"/>
                                        </p:tgtEl>
                                      </p:cBhvr>
                                    </p:animEffect>
                                    <p:anim calcmode="lin" valueType="num">
                                      <p:cBhvr>
                                        <p:cTn id="48" dur="1000" fill="hold"/>
                                        <p:tgtEl>
                                          <p:spTgt spid="8"/>
                                        </p:tgtEl>
                                        <p:attrNameLst>
                                          <p:attrName>ppt_x</p:attrName>
                                        </p:attrNameLst>
                                      </p:cBhvr>
                                      <p:tavLst>
                                        <p:tav tm="0">
                                          <p:val>
                                            <p:strVal val="#ppt_x"/>
                                          </p:val>
                                        </p:tav>
                                        <p:tav tm="100000">
                                          <p:val>
                                            <p:strVal val="#ppt_x"/>
                                          </p:val>
                                        </p:tav>
                                      </p:tavLst>
                                    </p:anim>
                                    <p:anim calcmode="lin" valueType="num">
                                      <p:cBhvr>
                                        <p:cTn id="4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0" repeatCount="indefinite" fill="hold" display="0">
                  <p:stCondLst>
                    <p:cond delay="indefinite"/>
                  </p:stCondLst>
                  <p:endCondLst>
                    <p:cond evt="onStopAudio" delay="0">
                      <p:tgtEl>
                        <p:sldTgt/>
                      </p:tgtEl>
                    </p:cond>
                  </p:endCondLst>
                </p:cTn>
                <p:tgtEl>
                  <p:spTgt spid="2"/>
                </p:tgtEl>
              </p:cMediaNode>
            </p:audio>
          </p:childTnLst>
        </p:cTn>
      </p:par>
    </p:tnLst>
    <p:bldLst>
      <p:bldP spid="3" grpId="0"/>
      <p:bldP spid="5" grpId="0"/>
      <p:bldP spid="6" grpId="0"/>
      <p:bldP spid="7" grpId="0"/>
      <p:bldP spid="8" grpId="0"/>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72440" y="173862"/>
            <a:ext cx="538480" cy="492760"/>
            <a:chOff x="949960" y="467360"/>
            <a:chExt cx="538480" cy="492760"/>
          </a:xfrm>
        </p:grpSpPr>
        <p:sp>
          <p:nvSpPr>
            <p:cNvPr id="3" name="椭圆 2"/>
            <p:cNvSpPr/>
            <p:nvPr/>
          </p:nvSpPr>
          <p:spPr>
            <a:xfrm>
              <a:off x="949960" y="467360"/>
              <a:ext cx="477520" cy="4775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 name="椭圆 3"/>
            <p:cNvSpPr/>
            <p:nvPr/>
          </p:nvSpPr>
          <p:spPr>
            <a:xfrm>
              <a:off x="1234440" y="706120"/>
              <a:ext cx="254000" cy="254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5" name="文本框 4"/>
          <p:cNvSpPr txBox="1"/>
          <p:nvPr/>
        </p:nvSpPr>
        <p:spPr>
          <a:xfrm>
            <a:off x="1295400" y="173862"/>
            <a:ext cx="4577092" cy="523220"/>
          </a:xfrm>
          <a:prstGeom prst="rect">
            <a:avLst/>
          </a:prstGeom>
          <a:noFill/>
        </p:spPr>
        <p:txBody>
          <a:bodyPr wrap="square" rtlCol="0">
            <a:spAutoFit/>
          </a:bodyPr>
          <a:lstStyle/>
          <a:p>
            <a:r>
              <a:rPr lang="zh-CN" altLang="en-US" sz="2800" spc="6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教育经历</a:t>
            </a:r>
            <a:endParaRPr lang="zh-CN" altLang="en-US" sz="24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6" name="039c1793-37a6-4ca3-a0e3-231fc98afc33"/>
          <p:cNvGrpSpPr>
            <a:grpSpLocks noChangeAspect="1"/>
          </p:cNvGrpSpPr>
          <p:nvPr/>
        </p:nvGrpSpPr>
        <p:grpSpPr>
          <a:xfrm>
            <a:off x="793198" y="1807868"/>
            <a:ext cx="10605929" cy="4052595"/>
            <a:chOff x="803358" y="1604668"/>
            <a:chExt cx="10605929" cy="4052595"/>
          </a:xfrm>
        </p:grpSpPr>
        <p:sp>
          <p:nvSpPr>
            <p:cNvPr id="7" name="ïšḻïďê-Freeform: Shape 3"/>
            <p:cNvSpPr/>
            <p:nvPr/>
          </p:nvSpPr>
          <p:spPr bwMode="auto">
            <a:xfrm>
              <a:off x="4993835" y="2346672"/>
              <a:ext cx="2204331" cy="2383904"/>
            </a:xfrm>
            <a:custGeom>
              <a:avLst/>
              <a:gdLst>
                <a:gd name="T0" fmla="*/ 178 w 1694"/>
                <a:gd name="T1" fmla="*/ 1505 h 1832"/>
                <a:gd name="T2" fmla="*/ 142 w 1694"/>
                <a:gd name="T3" fmla="*/ 1480 h 1832"/>
                <a:gd name="T4" fmla="*/ 109 w 1694"/>
                <a:gd name="T5" fmla="*/ 1449 h 1832"/>
                <a:gd name="T6" fmla="*/ 79 w 1694"/>
                <a:gd name="T7" fmla="*/ 1412 h 1832"/>
                <a:gd name="T8" fmla="*/ 52 w 1694"/>
                <a:gd name="T9" fmla="*/ 1372 h 1832"/>
                <a:gd name="T10" fmla="*/ 30 w 1694"/>
                <a:gd name="T11" fmla="*/ 1328 h 1832"/>
                <a:gd name="T12" fmla="*/ 13 w 1694"/>
                <a:gd name="T13" fmla="*/ 1282 h 1832"/>
                <a:gd name="T14" fmla="*/ 3 w 1694"/>
                <a:gd name="T15" fmla="*/ 1238 h 1832"/>
                <a:gd name="T16" fmla="*/ 0 w 1694"/>
                <a:gd name="T17" fmla="*/ 1194 h 1832"/>
                <a:gd name="T18" fmla="*/ 2 w 1694"/>
                <a:gd name="T19" fmla="*/ 632 h 1832"/>
                <a:gd name="T20" fmla="*/ 6 w 1694"/>
                <a:gd name="T21" fmla="*/ 588 h 1832"/>
                <a:gd name="T22" fmla="*/ 17 w 1694"/>
                <a:gd name="T23" fmla="*/ 544 h 1832"/>
                <a:gd name="T24" fmla="*/ 33 w 1694"/>
                <a:gd name="T25" fmla="*/ 498 h 1832"/>
                <a:gd name="T26" fmla="*/ 56 w 1694"/>
                <a:gd name="T27" fmla="*/ 455 h 1832"/>
                <a:gd name="T28" fmla="*/ 82 w 1694"/>
                <a:gd name="T29" fmla="*/ 414 h 1832"/>
                <a:gd name="T30" fmla="*/ 113 w 1694"/>
                <a:gd name="T31" fmla="*/ 378 h 1832"/>
                <a:gd name="T32" fmla="*/ 147 w 1694"/>
                <a:gd name="T33" fmla="*/ 347 h 1832"/>
                <a:gd name="T34" fmla="*/ 183 w 1694"/>
                <a:gd name="T35" fmla="*/ 322 h 1832"/>
                <a:gd name="T36" fmla="*/ 671 w 1694"/>
                <a:gd name="T37" fmla="*/ 43 h 1832"/>
                <a:gd name="T38" fmla="*/ 711 w 1694"/>
                <a:gd name="T39" fmla="*/ 24 h 1832"/>
                <a:gd name="T40" fmla="*/ 755 w 1694"/>
                <a:gd name="T41" fmla="*/ 10 h 1832"/>
                <a:gd name="T42" fmla="*/ 802 w 1694"/>
                <a:gd name="T43" fmla="*/ 3 h 1832"/>
                <a:gd name="T44" fmla="*/ 851 w 1694"/>
                <a:gd name="T45" fmla="*/ 0 h 1832"/>
                <a:gd name="T46" fmla="*/ 899 w 1694"/>
                <a:gd name="T47" fmla="*/ 3 h 1832"/>
                <a:gd name="T48" fmla="*/ 946 w 1694"/>
                <a:gd name="T49" fmla="*/ 11 h 1832"/>
                <a:gd name="T50" fmla="*/ 991 w 1694"/>
                <a:gd name="T51" fmla="*/ 25 h 1832"/>
                <a:gd name="T52" fmla="*/ 1030 w 1694"/>
                <a:gd name="T53" fmla="*/ 44 h 1832"/>
                <a:gd name="T54" fmla="*/ 1516 w 1694"/>
                <a:gd name="T55" fmla="*/ 327 h 1832"/>
                <a:gd name="T56" fmla="*/ 1552 w 1694"/>
                <a:gd name="T57" fmla="*/ 352 h 1832"/>
                <a:gd name="T58" fmla="*/ 1585 w 1694"/>
                <a:gd name="T59" fmla="*/ 384 h 1832"/>
                <a:gd name="T60" fmla="*/ 1616 w 1694"/>
                <a:gd name="T61" fmla="*/ 420 h 1832"/>
                <a:gd name="T62" fmla="*/ 1642 w 1694"/>
                <a:gd name="T63" fmla="*/ 462 h 1832"/>
                <a:gd name="T64" fmla="*/ 1664 w 1694"/>
                <a:gd name="T65" fmla="*/ 505 h 1832"/>
                <a:gd name="T66" fmla="*/ 1681 w 1694"/>
                <a:gd name="T67" fmla="*/ 550 h 1832"/>
                <a:gd name="T68" fmla="*/ 1691 w 1694"/>
                <a:gd name="T69" fmla="*/ 594 h 1832"/>
                <a:gd name="T70" fmla="*/ 1694 w 1694"/>
                <a:gd name="T71" fmla="*/ 639 h 1832"/>
                <a:gd name="T72" fmla="*/ 1692 w 1694"/>
                <a:gd name="T73" fmla="*/ 1200 h 1832"/>
                <a:gd name="T74" fmla="*/ 1688 w 1694"/>
                <a:gd name="T75" fmla="*/ 1244 h 1832"/>
                <a:gd name="T76" fmla="*/ 1677 w 1694"/>
                <a:gd name="T77" fmla="*/ 1290 h 1832"/>
                <a:gd name="T78" fmla="*/ 1661 w 1694"/>
                <a:gd name="T79" fmla="*/ 1334 h 1832"/>
                <a:gd name="T80" fmla="*/ 1639 w 1694"/>
                <a:gd name="T81" fmla="*/ 1378 h 1832"/>
                <a:gd name="T82" fmla="*/ 1612 w 1694"/>
                <a:gd name="T83" fmla="*/ 1418 h 1832"/>
                <a:gd name="T84" fmla="*/ 1581 w 1694"/>
                <a:gd name="T85" fmla="*/ 1455 h 1832"/>
                <a:gd name="T86" fmla="*/ 1548 w 1694"/>
                <a:gd name="T87" fmla="*/ 1487 h 1832"/>
                <a:gd name="T88" fmla="*/ 1511 w 1694"/>
                <a:gd name="T89" fmla="*/ 1512 h 1832"/>
                <a:gd name="T90" fmla="*/ 1023 w 1694"/>
                <a:gd name="T91" fmla="*/ 1791 h 1832"/>
                <a:gd name="T92" fmla="*/ 983 w 1694"/>
                <a:gd name="T93" fmla="*/ 1809 h 1832"/>
                <a:gd name="T94" fmla="*/ 939 w 1694"/>
                <a:gd name="T95" fmla="*/ 1822 h 1832"/>
                <a:gd name="T96" fmla="*/ 892 w 1694"/>
                <a:gd name="T97" fmla="*/ 1830 h 1832"/>
                <a:gd name="T98" fmla="*/ 843 w 1694"/>
                <a:gd name="T99" fmla="*/ 1832 h 1832"/>
                <a:gd name="T100" fmla="*/ 795 w 1694"/>
                <a:gd name="T101" fmla="*/ 1829 h 1832"/>
                <a:gd name="T102" fmla="*/ 748 w 1694"/>
                <a:gd name="T103" fmla="*/ 1821 h 1832"/>
                <a:gd name="T104" fmla="*/ 703 w 1694"/>
                <a:gd name="T105" fmla="*/ 1807 h 1832"/>
                <a:gd name="T106" fmla="*/ 664 w 1694"/>
                <a:gd name="T107" fmla="*/ 1789 h 1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94" h="1832">
                  <a:moveTo>
                    <a:pt x="178" y="1505"/>
                  </a:moveTo>
                  <a:lnTo>
                    <a:pt x="178" y="1505"/>
                  </a:lnTo>
                  <a:lnTo>
                    <a:pt x="160" y="1494"/>
                  </a:lnTo>
                  <a:lnTo>
                    <a:pt x="142" y="1480"/>
                  </a:lnTo>
                  <a:lnTo>
                    <a:pt x="126" y="1466"/>
                  </a:lnTo>
                  <a:lnTo>
                    <a:pt x="109" y="1449"/>
                  </a:lnTo>
                  <a:lnTo>
                    <a:pt x="93" y="1431"/>
                  </a:lnTo>
                  <a:lnTo>
                    <a:pt x="79" y="1412"/>
                  </a:lnTo>
                  <a:lnTo>
                    <a:pt x="64" y="1392"/>
                  </a:lnTo>
                  <a:lnTo>
                    <a:pt x="52" y="1372"/>
                  </a:lnTo>
                  <a:lnTo>
                    <a:pt x="40" y="1350"/>
                  </a:lnTo>
                  <a:lnTo>
                    <a:pt x="30" y="1328"/>
                  </a:lnTo>
                  <a:lnTo>
                    <a:pt x="21" y="1305"/>
                  </a:lnTo>
                  <a:lnTo>
                    <a:pt x="13" y="1282"/>
                  </a:lnTo>
                  <a:lnTo>
                    <a:pt x="7" y="1261"/>
                  </a:lnTo>
                  <a:lnTo>
                    <a:pt x="3" y="1238"/>
                  </a:lnTo>
                  <a:lnTo>
                    <a:pt x="1" y="1216"/>
                  </a:lnTo>
                  <a:lnTo>
                    <a:pt x="0" y="1194"/>
                  </a:lnTo>
                  <a:lnTo>
                    <a:pt x="2" y="632"/>
                  </a:lnTo>
                  <a:lnTo>
                    <a:pt x="2" y="632"/>
                  </a:lnTo>
                  <a:lnTo>
                    <a:pt x="3" y="610"/>
                  </a:lnTo>
                  <a:lnTo>
                    <a:pt x="6" y="588"/>
                  </a:lnTo>
                  <a:lnTo>
                    <a:pt x="10" y="565"/>
                  </a:lnTo>
                  <a:lnTo>
                    <a:pt x="17" y="544"/>
                  </a:lnTo>
                  <a:lnTo>
                    <a:pt x="24" y="521"/>
                  </a:lnTo>
                  <a:lnTo>
                    <a:pt x="33" y="498"/>
                  </a:lnTo>
                  <a:lnTo>
                    <a:pt x="44" y="476"/>
                  </a:lnTo>
                  <a:lnTo>
                    <a:pt x="56" y="455"/>
                  </a:lnTo>
                  <a:lnTo>
                    <a:pt x="68" y="435"/>
                  </a:lnTo>
                  <a:lnTo>
                    <a:pt x="82" y="414"/>
                  </a:lnTo>
                  <a:lnTo>
                    <a:pt x="98" y="395"/>
                  </a:lnTo>
                  <a:lnTo>
                    <a:pt x="113" y="378"/>
                  </a:lnTo>
                  <a:lnTo>
                    <a:pt x="130" y="361"/>
                  </a:lnTo>
                  <a:lnTo>
                    <a:pt x="147" y="347"/>
                  </a:lnTo>
                  <a:lnTo>
                    <a:pt x="165" y="333"/>
                  </a:lnTo>
                  <a:lnTo>
                    <a:pt x="183" y="322"/>
                  </a:lnTo>
                  <a:lnTo>
                    <a:pt x="671" y="43"/>
                  </a:lnTo>
                  <a:lnTo>
                    <a:pt x="671" y="43"/>
                  </a:lnTo>
                  <a:lnTo>
                    <a:pt x="690" y="32"/>
                  </a:lnTo>
                  <a:lnTo>
                    <a:pt x="711" y="24"/>
                  </a:lnTo>
                  <a:lnTo>
                    <a:pt x="732" y="17"/>
                  </a:lnTo>
                  <a:lnTo>
                    <a:pt x="755" y="10"/>
                  </a:lnTo>
                  <a:lnTo>
                    <a:pt x="778" y="6"/>
                  </a:lnTo>
                  <a:lnTo>
                    <a:pt x="802" y="3"/>
                  </a:lnTo>
                  <a:lnTo>
                    <a:pt x="827" y="1"/>
                  </a:lnTo>
                  <a:lnTo>
                    <a:pt x="851" y="0"/>
                  </a:lnTo>
                  <a:lnTo>
                    <a:pt x="876" y="1"/>
                  </a:lnTo>
                  <a:lnTo>
                    <a:pt x="899" y="3"/>
                  </a:lnTo>
                  <a:lnTo>
                    <a:pt x="923" y="6"/>
                  </a:lnTo>
                  <a:lnTo>
                    <a:pt x="946" y="11"/>
                  </a:lnTo>
                  <a:lnTo>
                    <a:pt x="969" y="18"/>
                  </a:lnTo>
                  <a:lnTo>
                    <a:pt x="991" y="25"/>
                  </a:lnTo>
                  <a:lnTo>
                    <a:pt x="1011" y="33"/>
                  </a:lnTo>
                  <a:lnTo>
                    <a:pt x="1030" y="44"/>
                  </a:lnTo>
                  <a:lnTo>
                    <a:pt x="1516" y="327"/>
                  </a:lnTo>
                  <a:lnTo>
                    <a:pt x="1516" y="327"/>
                  </a:lnTo>
                  <a:lnTo>
                    <a:pt x="1534" y="338"/>
                  </a:lnTo>
                  <a:lnTo>
                    <a:pt x="1552" y="352"/>
                  </a:lnTo>
                  <a:lnTo>
                    <a:pt x="1568" y="367"/>
                  </a:lnTo>
                  <a:lnTo>
                    <a:pt x="1585" y="384"/>
                  </a:lnTo>
                  <a:lnTo>
                    <a:pt x="1601" y="401"/>
                  </a:lnTo>
                  <a:lnTo>
                    <a:pt x="1616" y="420"/>
                  </a:lnTo>
                  <a:lnTo>
                    <a:pt x="1630" y="441"/>
                  </a:lnTo>
                  <a:lnTo>
                    <a:pt x="1642" y="462"/>
                  </a:lnTo>
                  <a:lnTo>
                    <a:pt x="1654" y="482"/>
                  </a:lnTo>
                  <a:lnTo>
                    <a:pt x="1664" y="505"/>
                  </a:lnTo>
                  <a:lnTo>
                    <a:pt x="1673" y="527"/>
                  </a:lnTo>
                  <a:lnTo>
                    <a:pt x="1681" y="550"/>
                  </a:lnTo>
                  <a:lnTo>
                    <a:pt x="1687" y="573"/>
                  </a:lnTo>
                  <a:lnTo>
                    <a:pt x="1691" y="594"/>
                  </a:lnTo>
                  <a:lnTo>
                    <a:pt x="1693" y="617"/>
                  </a:lnTo>
                  <a:lnTo>
                    <a:pt x="1694" y="639"/>
                  </a:lnTo>
                  <a:lnTo>
                    <a:pt x="1692" y="1200"/>
                  </a:lnTo>
                  <a:lnTo>
                    <a:pt x="1692" y="1200"/>
                  </a:lnTo>
                  <a:lnTo>
                    <a:pt x="1691" y="1222"/>
                  </a:lnTo>
                  <a:lnTo>
                    <a:pt x="1688" y="1244"/>
                  </a:lnTo>
                  <a:lnTo>
                    <a:pt x="1684" y="1267"/>
                  </a:lnTo>
                  <a:lnTo>
                    <a:pt x="1677" y="1290"/>
                  </a:lnTo>
                  <a:lnTo>
                    <a:pt x="1670" y="1311"/>
                  </a:lnTo>
                  <a:lnTo>
                    <a:pt x="1661" y="1334"/>
                  </a:lnTo>
                  <a:lnTo>
                    <a:pt x="1650" y="1356"/>
                  </a:lnTo>
                  <a:lnTo>
                    <a:pt x="1639" y="1378"/>
                  </a:lnTo>
                  <a:lnTo>
                    <a:pt x="1626" y="1399"/>
                  </a:lnTo>
                  <a:lnTo>
                    <a:pt x="1612" y="1418"/>
                  </a:lnTo>
                  <a:lnTo>
                    <a:pt x="1596" y="1437"/>
                  </a:lnTo>
                  <a:lnTo>
                    <a:pt x="1581" y="1455"/>
                  </a:lnTo>
                  <a:lnTo>
                    <a:pt x="1564" y="1471"/>
                  </a:lnTo>
                  <a:lnTo>
                    <a:pt x="1548" y="1487"/>
                  </a:lnTo>
                  <a:lnTo>
                    <a:pt x="1529" y="1499"/>
                  </a:lnTo>
                  <a:lnTo>
                    <a:pt x="1511" y="1512"/>
                  </a:lnTo>
                  <a:lnTo>
                    <a:pt x="1023" y="1791"/>
                  </a:lnTo>
                  <a:lnTo>
                    <a:pt x="1023" y="1791"/>
                  </a:lnTo>
                  <a:lnTo>
                    <a:pt x="1004" y="1800"/>
                  </a:lnTo>
                  <a:lnTo>
                    <a:pt x="983" y="1809"/>
                  </a:lnTo>
                  <a:lnTo>
                    <a:pt x="962" y="1817"/>
                  </a:lnTo>
                  <a:lnTo>
                    <a:pt x="939" y="1822"/>
                  </a:lnTo>
                  <a:lnTo>
                    <a:pt x="916" y="1827"/>
                  </a:lnTo>
                  <a:lnTo>
                    <a:pt x="892" y="1830"/>
                  </a:lnTo>
                  <a:lnTo>
                    <a:pt x="868" y="1832"/>
                  </a:lnTo>
                  <a:lnTo>
                    <a:pt x="843" y="1832"/>
                  </a:lnTo>
                  <a:lnTo>
                    <a:pt x="820" y="1831"/>
                  </a:lnTo>
                  <a:lnTo>
                    <a:pt x="795" y="1829"/>
                  </a:lnTo>
                  <a:lnTo>
                    <a:pt x="771" y="1826"/>
                  </a:lnTo>
                  <a:lnTo>
                    <a:pt x="748" y="1821"/>
                  </a:lnTo>
                  <a:lnTo>
                    <a:pt x="725" y="1816"/>
                  </a:lnTo>
                  <a:lnTo>
                    <a:pt x="703" y="1807"/>
                  </a:lnTo>
                  <a:lnTo>
                    <a:pt x="684" y="1799"/>
                  </a:lnTo>
                  <a:lnTo>
                    <a:pt x="664" y="1789"/>
                  </a:lnTo>
                  <a:lnTo>
                    <a:pt x="178" y="1505"/>
                  </a:lnTo>
                  <a:close/>
                </a:path>
              </a:pathLst>
            </a:custGeom>
            <a:solidFill>
              <a:schemeClr val="bg1"/>
            </a:solidFill>
            <a:ln w="38100">
              <a:solidFill>
                <a:schemeClr val="tx1">
                  <a:lumMod val="65000"/>
                  <a:lumOff val="35000"/>
                </a:schemeClr>
              </a:solid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8" name="ïšḻïďê-Freeform: Shape 4"/>
            <p:cNvSpPr/>
            <p:nvPr/>
          </p:nvSpPr>
          <p:spPr>
            <a:xfrm>
              <a:off x="6290906" y="1863820"/>
              <a:ext cx="1655574" cy="1531888"/>
            </a:xfrm>
            <a:custGeom>
              <a:avLst/>
              <a:gdLst>
                <a:gd name="connsiteX0" fmla="*/ 0 w 1689100"/>
                <a:gd name="connsiteY0" fmla="*/ 844550 h 1689100"/>
                <a:gd name="connsiteX1" fmla="*/ 844550 w 1689100"/>
                <a:gd name="connsiteY1" fmla="*/ 0 h 1689100"/>
                <a:gd name="connsiteX2" fmla="*/ 1689100 w 1689100"/>
                <a:gd name="connsiteY2" fmla="*/ 844550 h 1689100"/>
                <a:gd name="connsiteX3" fmla="*/ 844550 w 1689100"/>
                <a:gd name="connsiteY3" fmla="*/ 1689100 h 1689100"/>
                <a:gd name="connsiteX4" fmla="*/ 0 w 1689100"/>
                <a:gd name="connsiteY4" fmla="*/ 844550 h 1689100"/>
                <a:gd name="connsiteX0-1" fmla="*/ 0 w 1435100"/>
                <a:gd name="connsiteY0-2" fmla="*/ 1062633 h 1695414"/>
                <a:gd name="connsiteX1-3" fmla="*/ 590550 w 1435100"/>
                <a:gd name="connsiteY1-4" fmla="*/ 2183 h 1695414"/>
                <a:gd name="connsiteX2-5" fmla="*/ 1435100 w 1435100"/>
                <a:gd name="connsiteY2-6" fmla="*/ 846733 h 1695414"/>
                <a:gd name="connsiteX3-7" fmla="*/ 590550 w 1435100"/>
                <a:gd name="connsiteY3-8" fmla="*/ 1691283 h 1695414"/>
                <a:gd name="connsiteX4-9" fmla="*/ 0 w 1435100"/>
                <a:gd name="connsiteY4-10" fmla="*/ 1062633 h 1695414"/>
                <a:gd name="connsiteX0-11" fmla="*/ 243226 w 1678326"/>
                <a:gd name="connsiteY0-12" fmla="*/ 1062633 h 1592646"/>
                <a:gd name="connsiteX1-13" fmla="*/ 833776 w 1678326"/>
                <a:gd name="connsiteY1-14" fmla="*/ 2183 h 1592646"/>
                <a:gd name="connsiteX2-15" fmla="*/ 1678326 w 1678326"/>
                <a:gd name="connsiteY2-16" fmla="*/ 846733 h 1592646"/>
                <a:gd name="connsiteX3-17" fmla="*/ 97176 w 1678326"/>
                <a:gd name="connsiteY3-18" fmla="*/ 1589683 h 1592646"/>
                <a:gd name="connsiteX4-19" fmla="*/ 243226 w 1678326"/>
                <a:gd name="connsiteY4-20" fmla="*/ 1062633 h 1592646"/>
                <a:gd name="connsiteX0-21" fmla="*/ 259992 w 1923692"/>
                <a:gd name="connsiteY0-22" fmla="*/ 1219559 h 1779324"/>
                <a:gd name="connsiteX1-23" fmla="*/ 850542 w 1923692"/>
                <a:gd name="connsiteY1-24" fmla="*/ 159109 h 1779324"/>
                <a:gd name="connsiteX2-25" fmla="*/ 1923692 w 1923692"/>
                <a:gd name="connsiteY2-26" fmla="*/ 305159 h 1779324"/>
                <a:gd name="connsiteX3-27" fmla="*/ 113942 w 1923692"/>
                <a:gd name="connsiteY3-28" fmla="*/ 1746609 h 1779324"/>
                <a:gd name="connsiteX4-29" fmla="*/ 259992 w 1923692"/>
                <a:gd name="connsiteY4-30" fmla="*/ 1219559 h 1779324"/>
                <a:gd name="connsiteX0-31" fmla="*/ 252123 w 1915823"/>
                <a:gd name="connsiteY0-32" fmla="*/ 1393561 h 1956003"/>
                <a:gd name="connsiteX1-33" fmla="*/ 575973 w 1915823"/>
                <a:gd name="connsiteY1-34" fmla="*/ 66411 h 1956003"/>
                <a:gd name="connsiteX2-35" fmla="*/ 1915823 w 1915823"/>
                <a:gd name="connsiteY2-36" fmla="*/ 479161 h 1956003"/>
                <a:gd name="connsiteX3-37" fmla="*/ 106073 w 1915823"/>
                <a:gd name="connsiteY3-38" fmla="*/ 1920611 h 1956003"/>
                <a:gd name="connsiteX4-39" fmla="*/ 252123 w 1915823"/>
                <a:gd name="connsiteY4-40" fmla="*/ 1393561 h 1956003"/>
                <a:gd name="connsiteX0-41" fmla="*/ 839211 w 1829811"/>
                <a:gd name="connsiteY0-42" fmla="*/ 876094 h 1890449"/>
                <a:gd name="connsiteX1-43" fmla="*/ 489961 w 1829811"/>
                <a:gd name="connsiteY1-44" fmla="*/ 31544 h 1890449"/>
                <a:gd name="connsiteX2-45" fmla="*/ 1829811 w 1829811"/>
                <a:gd name="connsiteY2-46" fmla="*/ 444294 h 1890449"/>
                <a:gd name="connsiteX3-47" fmla="*/ 20061 w 1829811"/>
                <a:gd name="connsiteY3-48" fmla="*/ 1885744 h 1890449"/>
                <a:gd name="connsiteX4-49" fmla="*/ 839211 w 1829811"/>
                <a:gd name="connsiteY4-50" fmla="*/ 876094 h 1890449"/>
                <a:gd name="connsiteX0-51" fmla="*/ 838738 w 1829338"/>
                <a:gd name="connsiteY0-52" fmla="*/ 678614 h 1692670"/>
                <a:gd name="connsiteX1-53" fmla="*/ 337088 w 1829338"/>
                <a:gd name="connsiteY1-54" fmla="*/ 176964 h 1692670"/>
                <a:gd name="connsiteX2-55" fmla="*/ 1829338 w 1829338"/>
                <a:gd name="connsiteY2-56" fmla="*/ 246814 h 1692670"/>
                <a:gd name="connsiteX3-57" fmla="*/ 19588 w 1829338"/>
                <a:gd name="connsiteY3-58" fmla="*/ 1688264 h 1692670"/>
                <a:gd name="connsiteX4-59" fmla="*/ 838738 w 1829338"/>
                <a:gd name="connsiteY4-60" fmla="*/ 678614 h 169267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9338" h="1692670">
                  <a:moveTo>
                    <a:pt x="838738" y="678614"/>
                  </a:moveTo>
                  <a:cubicBezTo>
                    <a:pt x="891655" y="426731"/>
                    <a:pt x="171988" y="248931"/>
                    <a:pt x="337088" y="176964"/>
                  </a:cubicBezTo>
                  <a:cubicBezTo>
                    <a:pt x="502188" y="104997"/>
                    <a:pt x="1829338" y="-219618"/>
                    <a:pt x="1829338" y="246814"/>
                  </a:cubicBezTo>
                  <a:cubicBezTo>
                    <a:pt x="1829338" y="713246"/>
                    <a:pt x="184688" y="1616297"/>
                    <a:pt x="19588" y="1688264"/>
                  </a:cubicBezTo>
                  <a:cubicBezTo>
                    <a:pt x="-145512" y="1760231"/>
                    <a:pt x="785821" y="930497"/>
                    <a:pt x="838738" y="67861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9" name="ïšḻïďê-Freeform: Shape 5"/>
            <p:cNvSpPr/>
            <p:nvPr/>
          </p:nvSpPr>
          <p:spPr>
            <a:xfrm flipH="1">
              <a:off x="4256770" y="1863820"/>
              <a:ext cx="1655574" cy="1531888"/>
            </a:xfrm>
            <a:custGeom>
              <a:avLst/>
              <a:gdLst>
                <a:gd name="connsiteX0" fmla="*/ 0 w 1689100"/>
                <a:gd name="connsiteY0" fmla="*/ 844550 h 1689100"/>
                <a:gd name="connsiteX1" fmla="*/ 844550 w 1689100"/>
                <a:gd name="connsiteY1" fmla="*/ 0 h 1689100"/>
                <a:gd name="connsiteX2" fmla="*/ 1689100 w 1689100"/>
                <a:gd name="connsiteY2" fmla="*/ 844550 h 1689100"/>
                <a:gd name="connsiteX3" fmla="*/ 844550 w 1689100"/>
                <a:gd name="connsiteY3" fmla="*/ 1689100 h 1689100"/>
                <a:gd name="connsiteX4" fmla="*/ 0 w 1689100"/>
                <a:gd name="connsiteY4" fmla="*/ 844550 h 1689100"/>
                <a:gd name="connsiteX0-1" fmla="*/ 0 w 1435100"/>
                <a:gd name="connsiteY0-2" fmla="*/ 1062633 h 1695414"/>
                <a:gd name="connsiteX1-3" fmla="*/ 590550 w 1435100"/>
                <a:gd name="connsiteY1-4" fmla="*/ 2183 h 1695414"/>
                <a:gd name="connsiteX2-5" fmla="*/ 1435100 w 1435100"/>
                <a:gd name="connsiteY2-6" fmla="*/ 846733 h 1695414"/>
                <a:gd name="connsiteX3-7" fmla="*/ 590550 w 1435100"/>
                <a:gd name="connsiteY3-8" fmla="*/ 1691283 h 1695414"/>
                <a:gd name="connsiteX4-9" fmla="*/ 0 w 1435100"/>
                <a:gd name="connsiteY4-10" fmla="*/ 1062633 h 1695414"/>
                <a:gd name="connsiteX0-11" fmla="*/ 243226 w 1678326"/>
                <a:gd name="connsiteY0-12" fmla="*/ 1062633 h 1592646"/>
                <a:gd name="connsiteX1-13" fmla="*/ 833776 w 1678326"/>
                <a:gd name="connsiteY1-14" fmla="*/ 2183 h 1592646"/>
                <a:gd name="connsiteX2-15" fmla="*/ 1678326 w 1678326"/>
                <a:gd name="connsiteY2-16" fmla="*/ 846733 h 1592646"/>
                <a:gd name="connsiteX3-17" fmla="*/ 97176 w 1678326"/>
                <a:gd name="connsiteY3-18" fmla="*/ 1589683 h 1592646"/>
                <a:gd name="connsiteX4-19" fmla="*/ 243226 w 1678326"/>
                <a:gd name="connsiteY4-20" fmla="*/ 1062633 h 1592646"/>
                <a:gd name="connsiteX0-21" fmla="*/ 259992 w 1923692"/>
                <a:gd name="connsiteY0-22" fmla="*/ 1219559 h 1779324"/>
                <a:gd name="connsiteX1-23" fmla="*/ 850542 w 1923692"/>
                <a:gd name="connsiteY1-24" fmla="*/ 159109 h 1779324"/>
                <a:gd name="connsiteX2-25" fmla="*/ 1923692 w 1923692"/>
                <a:gd name="connsiteY2-26" fmla="*/ 305159 h 1779324"/>
                <a:gd name="connsiteX3-27" fmla="*/ 113942 w 1923692"/>
                <a:gd name="connsiteY3-28" fmla="*/ 1746609 h 1779324"/>
                <a:gd name="connsiteX4-29" fmla="*/ 259992 w 1923692"/>
                <a:gd name="connsiteY4-30" fmla="*/ 1219559 h 1779324"/>
                <a:gd name="connsiteX0-31" fmla="*/ 252123 w 1915823"/>
                <a:gd name="connsiteY0-32" fmla="*/ 1393561 h 1956003"/>
                <a:gd name="connsiteX1-33" fmla="*/ 575973 w 1915823"/>
                <a:gd name="connsiteY1-34" fmla="*/ 66411 h 1956003"/>
                <a:gd name="connsiteX2-35" fmla="*/ 1915823 w 1915823"/>
                <a:gd name="connsiteY2-36" fmla="*/ 479161 h 1956003"/>
                <a:gd name="connsiteX3-37" fmla="*/ 106073 w 1915823"/>
                <a:gd name="connsiteY3-38" fmla="*/ 1920611 h 1956003"/>
                <a:gd name="connsiteX4-39" fmla="*/ 252123 w 1915823"/>
                <a:gd name="connsiteY4-40" fmla="*/ 1393561 h 1956003"/>
                <a:gd name="connsiteX0-41" fmla="*/ 839211 w 1829811"/>
                <a:gd name="connsiteY0-42" fmla="*/ 876094 h 1890449"/>
                <a:gd name="connsiteX1-43" fmla="*/ 489961 w 1829811"/>
                <a:gd name="connsiteY1-44" fmla="*/ 31544 h 1890449"/>
                <a:gd name="connsiteX2-45" fmla="*/ 1829811 w 1829811"/>
                <a:gd name="connsiteY2-46" fmla="*/ 444294 h 1890449"/>
                <a:gd name="connsiteX3-47" fmla="*/ 20061 w 1829811"/>
                <a:gd name="connsiteY3-48" fmla="*/ 1885744 h 1890449"/>
                <a:gd name="connsiteX4-49" fmla="*/ 839211 w 1829811"/>
                <a:gd name="connsiteY4-50" fmla="*/ 876094 h 1890449"/>
                <a:gd name="connsiteX0-51" fmla="*/ 838738 w 1829338"/>
                <a:gd name="connsiteY0-52" fmla="*/ 678614 h 1692670"/>
                <a:gd name="connsiteX1-53" fmla="*/ 337088 w 1829338"/>
                <a:gd name="connsiteY1-54" fmla="*/ 176964 h 1692670"/>
                <a:gd name="connsiteX2-55" fmla="*/ 1829338 w 1829338"/>
                <a:gd name="connsiteY2-56" fmla="*/ 246814 h 1692670"/>
                <a:gd name="connsiteX3-57" fmla="*/ 19588 w 1829338"/>
                <a:gd name="connsiteY3-58" fmla="*/ 1688264 h 1692670"/>
                <a:gd name="connsiteX4-59" fmla="*/ 838738 w 1829338"/>
                <a:gd name="connsiteY4-60" fmla="*/ 678614 h 169267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9338" h="1692670">
                  <a:moveTo>
                    <a:pt x="838738" y="678614"/>
                  </a:moveTo>
                  <a:cubicBezTo>
                    <a:pt x="891655" y="426731"/>
                    <a:pt x="171988" y="248931"/>
                    <a:pt x="337088" y="176964"/>
                  </a:cubicBezTo>
                  <a:cubicBezTo>
                    <a:pt x="502188" y="104997"/>
                    <a:pt x="1829338" y="-219618"/>
                    <a:pt x="1829338" y="246814"/>
                  </a:cubicBezTo>
                  <a:cubicBezTo>
                    <a:pt x="1829338" y="713246"/>
                    <a:pt x="184688" y="1616297"/>
                    <a:pt x="19588" y="1688264"/>
                  </a:cubicBezTo>
                  <a:cubicBezTo>
                    <a:pt x="-145512" y="1760231"/>
                    <a:pt x="785821" y="930497"/>
                    <a:pt x="838738" y="67861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 name="ïšḻïďê-Freeform: Shape 6"/>
            <p:cNvSpPr/>
            <p:nvPr/>
          </p:nvSpPr>
          <p:spPr>
            <a:xfrm flipV="1">
              <a:off x="6290906" y="3963930"/>
              <a:ext cx="1655574" cy="1531888"/>
            </a:xfrm>
            <a:custGeom>
              <a:avLst/>
              <a:gdLst>
                <a:gd name="connsiteX0" fmla="*/ 0 w 1689100"/>
                <a:gd name="connsiteY0" fmla="*/ 844550 h 1689100"/>
                <a:gd name="connsiteX1" fmla="*/ 844550 w 1689100"/>
                <a:gd name="connsiteY1" fmla="*/ 0 h 1689100"/>
                <a:gd name="connsiteX2" fmla="*/ 1689100 w 1689100"/>
                <a:gd name="connsiteY2" fmla="*/ 844550 h 1689100"/>
                <a:gd name="connsiteX3" fmla="*/ 844550 w 1689100"/>
                <a:gd name="connsiteY3" fmla="*/ 1689100 h 1689100"/>
                <a:gd name="connsiteX4" fmla="*/ 0 w 1689100"/>
                <a:gd name="connsiteY4" fmla="*/ 844550 h 1689100"/>
                <a:gd name="connsiteX0-1" fmla="*/ 0 w 1435100"/>
                <a:gd name="connsiteY0-2" fmla="*/ 1062633 h 1695414"/>
                <a:gd name="connsiteX1-3" fmla="*/ 590550 w 1435100"/>
                <a:gd name="connsiteY1-4" fmla="*/ 2183 h 1695414"/>
                <a:gd name="connsiteX2-5" fmla="*/ 1435100 w 1435100"/>
                <a:gd name="connsiteY2-6" fmla="*/ 846733 h 1695414"/>
                <a:gd name="connsiteX3-7" fmla="*/ 590550 w 1435100"/>
                <a:gd name="connsiteY3-8" fmla="*/ 1691283 h 1695414"/>
                <a:gd name="connsiteX4-9" fmla="*/ 0 w 1435100"/>
                <a:gd name="connsiteY4-10" fmla="*/ 1062633 h 1695414"/>
                <a:gd name="connsiteX0-11" fmla="*/ 243226 w 1678326"/>
                <a:gd name="connsiteY0-12" fmla="*/ 1062633 h 1592646"/>
                <a:gd name="connsiteX1-13" fmla="*/ 833776 w 1678326"/>
                <a:gd name="connsiteY1-14" fmla="*/ 2183 h 1592646"/>
                <a:gd name="connsiteX2-15" fmla="*/ 1678326 w 1678326"/>
                <a:gd name="connsiteY2-16" fmla="*/ 846733 h 1592646"/>
                <a:gd name="connsiteX3-17" fmla="*/ 97176 w 1678326"/>
                <a:gd name="connsiteY3-18" fmla="*/ 1589683 h 1592646"/>
                <a:gd name="connsiteX4-19" fmla="*/ 243226 w 1678326"/>
                <a:gd name="connsiteY4-20" fmla="*/ 1062633 h 1592646"/>
                <a:gd name="connsiteX0-21" fmla="*/ 259992 w 1923692"/>
                <a:gd name="connsiteY0-22" fmla="*/ 1219559 h 1779324"/>
                <a:gd name="connsiteX1-23" fmla="*/ 850542 w 1923692"/>
                <a:gd name="connsiteY1-24" fmla="*/ 159109 h 1779324"/>
                <a:gd name="connsiteX2-25" fmla="*/ 1923692 w 1923692"/>
                <a:gd name="connsiteY2-26" fmla="*/ 305159 h 1779324"/>
                <a:gd name="connsiteX3-27" fmla="*/ 113942 w 1923692"/>
                <a:gd name="connsiteY3-28" fmla="*/ 1746609 h 1779324"/>
                <a:gd name="connsiteX4-29" fmla="*/ 259992 w 1923692"/>
                <a:gd name="connsiteY4-30" fmla="*/ 1219559 h 1779324"/>
                <a:gd name="connsiteX0-31" fmla="*/ 252123 w 1915823"/>
                <a:gd name="connsiteY0-32" fmla="*/ 1393561 h 1956003"/>
                <a:gd name="connsiteX1-33" fmla="*/ 575973 w 1915823"/>
                <a:gd name="connsiteY1-34" fmla="*/ 66411 h 1956003"/>
                <a:gd name="connsiteX2-35" fmla="*/ 1915823 w 1915823"/>
                <a:gd name="connsiteY2-36" fmla="*/ 479161 h 1956003"/>
                <a:gd name="connsiteX3-37" fmla="*/ 106073 w 1915823"/>
                <a:gd name="connsiteY3-38" fmla="*/ 1920611 h 1956003"/>
                <a:gd name="connsiteX4-39" fmla="*/ 252123 w 1915823"/>
                <a:gd name="connsiteY4-40" fmla="*/ 1393561 h 1956003"/>
                <a:gd name="connsiteX0-41" fmla="*/ 839211 w 1829811"/>
                <a:gd name="connsiteY0-42" fmla="*/ 876094 h 1890449"/>
                <a:gd name="connsiteX1-43" fmla="*/ 489961 w 1829811"/>
                <a:gd name="connsiteY1-44" fmla="*/ 31544 h 1890449"/>
                <a:gd name="connsiteX2-45" fmla="*/ 1829811 w 1829811"/>
                <a:gd name="connsiteY2-46" fmla="*/ 444294 h 1890449"/>
                <a:gd name="connsiteX3-47" fmla="*/ 20061 w 1829811"/>
                <a:gd name="connsiteY3-48" fmla="*/ 1885744 h 1890449"/>
                <a:gd name="connsiteX4-49" fmla="*/ 839211 w 1829811"/>
                <a:gd name="connsiteY4-50" fmla="*/ 876094 h 1890449"/>
                <a:gd name="connsiteX0-51" fmla="*/ 838738 w 1829338"/>
                <a:gd name="connsiteY0-52" fmla="*/ 678614 h 1692670"/>
                <a:gd name="connsiteX1-53" fmla="*/ 337088 w 1829338"/>
                <a:gd name="connsiteY1-54" fmla="*/ 176964 h 1692670"/>
                <a:gd name="connsiteX2-55" fmla="*/ 1829338 w 1829338"/>
                <a:gd name="connsiteY2-56" fmla="*/ 246814 h 1692670"/>
                <a:gd name="connsiteX3-57" fmla="*/ 19588 w 1829338"/>
                <a:gd name="connsiteY3-58" fmla="*/ 1688264 h 1692670"/>
                <a:gd name="connsiteX4-59" fmla="*/ 838738 w 1829338"/>
                <a:gd name="connsiteY4-60" fmla="*/ 678614 h 169267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9338" h="1692670">
                  <a:moveTo>
                    <a:pt x="838738" y="678614"/>
                  </a:moveTo>
                  <a:cubicBezTo>
                    <a:pt x="891655" y="426731"/>
                    <a:pt x="171988" y="248931"/>
                    <a:pt x="337088" y="176964"/>
                  </a:cubicBezTo>
                  <a:cubicBezTo>
                    <a:pt x="502188" y="104997"/>
                    <a:pt x="1829338" y="-219618"/>
                    <a:pt x="1829338" y="246814"/>
                  </a:cubicBezTo>
                  <a:cubicBezTo>
                    <a:pt x="1829338" y="713246"/>
                    <a:pt x="184688" y="1616297"/>
                    <a:pt x="19588" y="1688264"/>
                  </a:cubicBezTo>
                  <a:cubicBezTo>
                    <a:pt x="-145512" y="1760231"/>
                    <a:pt x="785821" y="930497"/>
                    <a:pt x="838738" y="678614"/>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1" name="ïšḻïďê-Freeform: Shape 7"/>
            <p:cNvSpPr/>
            <p:nvPr/>
          </p:nvSpPr>
          <p:spPr>
            <a:xfrm flipH="1" flipV="1">
              <a:off x="4256770" y="3963930"/>
              <a:ext cx="1655574" cy="1531888"/>
            </a:xfrm>
            <a:custGeom>
              <a:avLst/>
              <a:gdLst>
                <a:gd name="connsiteX0" fmla="*/ 0 w 1689100"/>
                <a:gd name="connsiteY0" fmla="*/ 844550 h 1689100"/>
                <a:gd name="connsiteX1" fmla="*/ 844550 w 1689100"/>
                <a:gd name="connsiteY1" fmla="*/ 0 h 1689100"/>
                <a:gd name="connsiteX2" fmla="*/ 1689100 w 1689100"/>
                <a:gd name="connsiteY2" fmla="*/ 844550 h 1689100"/>
                <a:gd name="connsiteX3" fmla="*/ 844550 w 1689100"/>
                <a:gd name="connsiteY3" fmla="*/ 1689100 h 1689100"/>
                <a:gd name="connsiteX4" fmla="*/ 0 w 1689100"/>
                <a:gd name="connsiteY4" fmla="*/ 844550 h 1689100"/>
                <a:gd name="connsiteX0-1" fmla="*/ 0 w 1435100"/>
                <a:gd name="connsiteY0-2" fmla="*/ 1062633 h 1695414"/>
                <a:gd name="connsiteX1-3" fmla="*/ 590550 w 1435100"/>
                <a:gd name="connsiteY1-4" fmla="*/ 2183 h 1695414"/>
                <a:gd name="connsiteX2-5" fmla="*/ 1435100 w 1435100"/>
                <a:gd name="connsiteY2-6" fmla="*/ 846733 h 1695414"/>
                <a:gd name="connsiteX3-7" fmla="*/ 590550 w 1435100"/>
                <a:gd name="connsiteY3-8" fmla="*/ 1691283 h 1695414"/>
                <a:gd name="connsiteX4-9" fmla="*/ 0 w 1435100"/>
                <a:gd name="connsiteY4-10" fmla="*/ 1062633 h 1695414"/>
                <a:gd name="connsiteX0-11" fmla="*/ 243226 w 1678326"/>
                <a:gd name="connsiteY0-12" fmla="*/ 1062633 h 1592646"/>
                <a:gd name="connsiteX1-13" fmla="*/ 833776 w 1678326"/>
                <a:gd name="connsiteY1-14" fmla="*/ 2183 h 1592646"/>
                <a:gd name="connsiteX2-15" fmla="*/ 1678326 w 1678326"/>
                <a:gd name="connsiteY2-16" fmla="*/ 846733 h 1592646"/>
                <a:gd name="connsiteX3-17" fmla="*/ 97176 w 1678326"/>
                <a:gd name="connsiteY3-18" fmla="*/ 1589683 h 1592646"/>
                <a:gd name="connsiteX4-19" fmla="*/ 243226 w 1678326"/>
                <a:gd name="connsiteY4-20" fmla="*/ 1062633 h 1592646"/>
                <a:gd name="connsiteX0-21" fmla="*/ 259992 w 1923692"/>
                <a:gd name="connsiteY0-22" fmla="*/ 1219559 h 1779324"/>
                <a:gd name="connsiteX1-23" fmla="*/ 850542 w 1923692"/>
                <a:gd name="connsiteY1-24" fmla="*/ 159109 h 1779324"/>
                <a:gd name="connsiteX2-25" fmla="*/ 1923692 w 1923692"/>
                <a:gd name="connsiteY2-26" fmla="*/ 305159 h 1779324"/>
                <a:gd name="connsiteX3-27" fmla="*/ 113942 w 1923692"/>
                <a:gd name="connsiteY3-28" fmla="*/ 1746609 h 1779324"/>
                <a:gd name="connsiteX4-29" fmla="*/ 259992 w 1923692"/>
                <a:gd name="connsiteY4-30" fmla="*/ 1219559 h 1779324"/>
                <a:gd name="connsiteX0-31" fmla="*/ 252123 w 1915823"/>
                <a:gd name="connsiteY0-32" fmla="*/ 1393561 h 1956003"/>
                <a:gd name="connsiteX1-33" fmla="*/ 575973 w 1915823"/>
                <a:gd name="connsiteY1-34" fmla="*/ 66411 h 1956003"/>
                <a:gd name="connsiteX2-35" fmla="*/ 1915823 w 1915823"/>
                <a:gd name="connsiteY2-36" fmla="*/ 479161 h 1956003"/>
                <a:gd name="connsiteX3-37" fmla="*/ 106073 w 1915823"/>
                <a:gd name="connsiteY3-38" fmla="*/ 1920611 h 1956003"/>
                <a:gd name="connsiteX4-39" fmla="*/ 252123 w 1915823"/>
                <a:gd name="connsiteY4-40" fmla="*/ 1393561 h 1956003"/>
                <a:gd name="connsiteX0-41" fmla="*/ 839211 w 1829811"/>
                <a:gd name="connsiteY0-42" fmla="*/ 876094 h 1890449"/>
                <a:gd name="connsiteX1-43" fmla="*/ 489961 w 1829811"/>
                <a:gd name="connsiteY1-44" fmla="*/ 31544 h 1890449"/>
                <a:gd name="connsiteX2-45" fmla="*/ 1829811 w 1829811"/>
                <a:gd name="connsiteY2-46" fmla="*/ 444294 h 1890449"/>
                <a:gd name="connsiteX3-47" fmla="*/ 20061 w 1829811"/>
                <a:gd name="connsiteY3-48" fmla="*/ 1885744 h 1890449"/>
                <a:gd name="connsiteX4-49" fmla="*/ 839211 w 1829811"/>
                <a:gd name="connsiteY4-50" fmla="*/ 876094 h 1890449"/>
                <a:gd name="connsiteX0-51" fmla="*/ 838738 w 1829338"/>
                <a:gd name="connsiteY0-52" fmla="*/ 678614 h 1692670"/>
                <a:gd name="connsiteX1-53" fmla="*/ 337088 w 1829338"/>
                <a:gd name="connsiteY1-54" fmla="*/ 176964 h 1692670"/>
                <a:gd name="connsiteX2-55" fmla="*/ 1829338 w 1829338"/>
                <a:gd name="connsiteY2-56" fmla="*/ 246814 h 1692670"/>
                <a:gd name="connsiteX3-57" fmla="*/ 19588 w 1829338"/>
                <a:gd name="connsiteY3-58" fmla="*/ 1688264 h 1692670"/>
                <a:gd name="connsiteX4-59" fmla="*/ 838738 w 1829338"/>
                <a:gd name="connsiteY4-60" fmla="*/ 678614 h 169267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9338" h="1692670">
                  <a:moveTo>
                    <a:pt x="838738" y="678614"/>
                  </a:moveTo>
                  <a:cubicBezTo>
                    <a:pt x="891655" y="426731"/>
                    <a:pt x="171988" y="248931"/>
                    <a:pt x="337088" y="176964"/>
                  </a:cubicBezTo>
                  <a:cubicBezTo>
                    <a:pt x="502188" y="104997"/>
                    <a:pt x="1829338" y="-219618"/>
                    <a:pt x="1829338" y="246814"/>
                  </a:cubicBezTo>
                  <a:cubicBezTo>
                    <a:pt x="1829338" y="713246"/>
                    <a:pt x="184688" y="1616297"/>
                    <a:pt x="19588" y="1688264"/>
                  </a:cubicBezTo>
                  <a:cubicBezTo>
                    <a:pt x="-145512" y="1760231"/>
                    <a:pt x="785821" y="930497"/>
                    <a:pt x="838738" y="678614"/>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2" name="ïšḻïďê-Oval 8"/>
            <p:cNvSpPr/>
            <p:nvPr/>
          </p:nvSpPr>
          <p:spPr>
            <a:xfrm>
              <a:off x="3696487" y="1604668"/>
              <a:ext cx="742006" cy="742004"/>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3" name="ïšḻïďê-Oval 9"/>
            <p:cNvSpPr/>
            <p:nvPr/>
          </p:nvSpPr>
          <p:spPr>
            <a:xfrm>
              <a:off x="3696487" y="4914843"/>
              <a:ext cx="742006" cy="742004"/>
            </a:xfrm>
            <a:prstGeom prst="ellipse">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4" name="ïšḻïďê-Oval 10"/>
            <p:cNvSpPr/>
            <p:nvPr/>
          </p:nvSpPr>
          <p:spPr>
            <a:xfrm>
              <a:off x="7753507" y="1604668"/>
              <a:ext cx="742006" cy="742004"/>
            </a:xfrm>
            <a:prstGeom prst="ellipse">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5" name="ïšḻïďê-Oval 11"/>
            <p:cNvSpPr/>
            <p:nvPr/>
          </p:nvSpPr>
          <p:spPr>
            <a:xfrm>
              <a:off x="7753507" y="4914843"/>
              <a:ext cx="742006" cy="742004"/>
            </a:xfrm>
            <a:prstGeom prst="ellipse">
              <a:avLst/>
            </a:prstGeom>
            <a:solidFill>
              <a:schemeClr val="accent4"/>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16" name="Group 15"/>
            <p:cNvGrpSpPr/>
            <p:nvPr/>
          </p:nvGrpSpPr>
          <p:grpSpPr>
            <a:xfrm>
              <a:off x="8796300" y="1635148"/>
              <a:ext cx="2612987" cy="1311663"/>
              <a:chOff x="8796300" y="1635148"/>
              <a:chExt cx="2612987" cy="1311663"/>
            </a:xfrm>
          </p:grpSpPr>
          <p:sp>
            <p:nvSpPr>
              <p:cNvPr id="26" name="ïšḻïďê-TextBox 13"/>
              <p:cNvSpPr txBox="1"/>
              <p:nvPr/>
            </p:nvSpPr>
            <p:spPr>
              <a:xfrm>
                <a:off x="8796300" y="1635148"/>
                <a:ext cx="2612987" cy="376993"/>
              </a:xfrm>
              <a:prstGeom prst="rect">
                <a:avLst/>
              </a:prstGeom>
            </p:spPr>
            <p:txBody>
              <a:bodyPr vert="horz" wrap="none" lIns="0" tIns="0" rIns="0" bIns="0" anchor="ctr">
                <a:normAutofit/>
              </a:bodyPr>
              <a:lstStyle/>
              <a:p>
                <a:r>
                  <a:rPr lang="zh-CN" altLang="en-US" sz="2000" b="1">
                    <a:solidFill>
                      <a:schemeClr val="accent2"/>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solidFill>
                    <a:schemeClr val="accent2"/>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7" name="ïšḻïďê-TextBox 14"/>
              <p:cNvSpPr txBox="1"/>
              <p:nvPr/>
            </p:nvSpPr>
            <p:spPr>
              <a:xfrm>
                <a:off x="8796300" y="2123901"/>
                <a:ext cx="2612987" cy="822910"/>
              </a:xfrm>
              <a:prstGeom prst="rect">
                <a:avLst/>
              </a:prstGeom>
            </p:spPr>
            <p:txBody>
              <a:bodyPr vert="horz" wrap="square" lIns="0" tIns="0" rIns="0" bIns="0" anchor="t" anchorCtr="0">
                <a:normAutofit/>
              </a:bodyPr>
              <a:lstStyle/>
              <a:p>
                <a:pPr>
                  <a:lnSpc>
                    <a:spcPct val="120000"/>
                  </a:lnSpc>
                </a:pPr>
                <a:r>
                  <a:rPr lang="zh-CN" altLang="en-US" sz="1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7" name="Group 12"/>
            <p:cNvGrpSpPr/>
            <p:nvPr/>
          </p:nvGrpSpPr>
          <p:grpSpPr>
            <a:xfrm>
              <a:off x="803359" y="4345600"/>
              <a:ext cx="2612987" cy="1311663"/>
              <a:chOff x="803359" y="4345600"/>
              <a:chExt cx="2612987" cy="1311663"/>
            </a:xfrm>
          </p:grpSpPr>
          <p:sp>
            <p:nvSpPr>
              <p:cNvPr id="24" name="ïšḻïďê-TextBox 16"/>
              <p:cNvSpPr txBox="1"/>
              <p:nvPr/>
            </p:nvSpPr>
            <p:spPr>
              <a:xfrm>
                <a:off x="803359" y="4345600"/>
                <a:ext cx="2612987" cy="376993"/>
              </a:xfrm>
              <a:prstGeom prst="rect">
                <a:avLst/>
              </a:prstGeom>
            </p:spPr>
            <p:txBody>
              <a:bodyPr vert="horz" wrap="none" lIns="0" tIns="0" rIns="0" bIns="0" anchor="ctr">
                <a:normAutofit/>
              </a:bodyPr>
              <a:lstStyle/>
              <a:p>
                <a:pPr algn="r"/>
                <a:r>
                  <a:rPr lang="zh-CN" altLang="en-US" sz="2000" b="1">
                    <a:solidFill>
                      <a:schemeClr val="accent3"/>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solidFill>
                    <a:schemeClr val="accent3"/>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5" name="ïšḻïďê-TextBox 17"/>
              <p:cNvSpPr txBox="1"/>
              <p:nvPr/>
            </p:nvSpPr>
            <p:spPr>
              <a:xfrm>
                <a:off x="803359" y="4834353"/>
                <a:ext cx="2612987" cy="822910"/>
              </a:xfrm>
              <a:prstGeom prst="rect">
                <a:avLst/>
              </a:prstGeom>
            </p:spPr>
            <p:txBody>
              <a:bodyPr vert="horz" wrap="square" lIns="0" tIns="0" rIns="0" bIns="0" anchor="t" anchorCtr="0">
                <a:normAutofit/>
              </a:bodyPr>
              <a:lstStyle/>
              <a:p>
                <a:pPr algn="r">
                  <a:lnSpc>
                    <a:spcPct val="120000"/>
                  </a:lnSpc>
                </a:pPr>
                <a:r>
                  <a:rPr lang="zh-CN" altLang="en-US" sz="1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8" name="Group 1"/>
            <p:cNvGrpSpPr/>
            <p:nvPr/>
          </p:nvGrpSpPr>
          <p:grpSpPr>
            <a:xfrm>
              <a:off x="803358" y="1635148"/>
              <a:ext cx="2612988" cy="1311663"/>
              <a:chOff x="803358" y="1635148"/>
              <a:chExt cx="2612988" cy="1311663"/>
            </a:xfrm>
          </p:grpSpPr>
          <p:sp>
            <p:nvSpPr>
              <p:cNvPr id="22" name="ïšḻïďê-TextBox 19"/>
              <p:cNvSpPr txBox="1"/>
              <p:nvPr/>
            </p:nvSpPr>
            <p:spPr>
              <a:xfrm>
                <a:off x="803359" y="1635148"/>
                <a:ext cx="2612987" cy="376993"/>
              </a:xfrm>
              <a:prstGeom prst="rect">
                <a:avLst/>
              </a:prstGeom>
            </p:spPr>
            <p:txBody>
              <a:bodyPr vert="horz" wrap="none" lIns="0" tIns="0" rIns="0" bIns="0" anchor="ctr">
                <a:normAutofit/>
              </a:bodyPr>
              <a:lstStyle/>
              <a:p>
                <a:pPr algn="r"/>
                <a:r>
                  <a:rPr lang="zh-CN" altLang="en-US" sz="2000" b="1" dirty="0">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dirty="0">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3" name="ïšḻïďê-TextBox 20"/>
              <p:cNvSpPr txBox="1"/>
              <p:nvPr/>
            </p:nvSpPr>
            <p:spPr>
              <a:xfrm>
                <a:off x="803358" y="2123901"/>
                <a:ext cx="2612987" cy="822910"/>
              </a:xfrm>
              <a:prstGeom prst="rect">
                <a:avLst/>
              </a:prstGeom>
            </p:spPr>
            <p:txBody>
              <a:bodyPr vert="horz" wrap="square" lIns="0" tIns="0" rIns="0" bIns="0" anchor="t" anchorCtr="0">
                <a:normAutofit/>
              </a:bodyPr>
              <a:lstStyle/>
              <a:p>
                <a:pPr algn="r">
                  <a:lnSpc>
                    <a:spcPct val="120000"/>
                  </a:lnSpc>
                </a:pPr>
                <a:r>
                  <a:rPr lang="zh-CN" altLang="en-US" sz="1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9" name="Group 18"/>
            <p:cNvGrpSpPr/>
            <p:nvPr/>
          </p:nvGrpSpPr>
          <p:grpSpPr>
            <a:xfrm>
              <a:off x="8796300" y="4345600"/>
              <a:ext cx="2612987" cy="1311663"/>
              <a:chOff x="8796300" y="4345600"/>
              <a:chExt cx="2612987" cy="1311663"/>
            </a:xfrm>
          </p:grpSpPr>
          <p:sp>
            <p:nvSpPr>
              <p:cNvPr id="20" name="ïšḻïďê-TextBox 22"/>
              <p:cNvSpPr txBox="1"/>
              <p:nvPr/>
            </p:nvSpPr>
            <p:spPr>
              <a:xfrm>
                <a:off x="8796300" y="4345600"/>
                <a:ext cx="2612987" cy="376993"/>
              </a:xfrm>
              <a:prstGeom prst="rect">
                <a:avLst/>
              </a:prstGeom>
            </p:spPr>
            <p:txBody>
              <a:bodyPr vert="horz" wrap="none" lIns="0" tIns="0" rIns="0" bIns="0" anchor="ctr">
                <a:normAutofit/>
              </a:bodyPr>
              <a:lstStyle/>
              <a:p>
                <a:r>
                  <a:rPr lang="zh-CN" altLang="en-US" sz="2000" b="1">
                    <a:solidFill>
                      <a:schemeClr val="accent4"/>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solidFill>
                    <a:schemeClr val="accent4"/>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1" name="ïšḻïďê-TextBox 23"/>
              <p:cNvSpPr txBox="1"/>
              <p:nvPr/>
            </p:nvSpPr>
            <p:spPr>
              <a:xfrm>
                <a:off x="8796300" y="4834353"/>
                <a:ext cx="2612987" cy="822910"/>
              </a:xfrm>
              <a:prstGeom prst="rect">
                <a:avLst/>
              </a:prstGeom>
            </p:spPr>
            <p:txBody>
              <a:bodyPr vert="horz" wrap="square" lIns="0" tIns="0" rIns="0" bIns="0" anchor="t" anchorCtr="0">
                <a:normAutofit/>
              </a:bodyPr>
              <a:lstStyle/>
              <a:p>
                <a:pPr>
                  <a:lnSpc>
                    <a:spcPct val="120000"/>
                  </a:lnSpc>
                </a:pPr>
                <a:r>
                  <a:rPr lang="zh-CN" altLang="en-US" sz="1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600" advTm="2000">
        <p:blinds dir="vert"/>
      </p:transition>
    </mc:Choice>
    <mc:Fallback>
      <p:transition spd="slow" advTm="2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32"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plus(out)">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37856" y="959612"/>
            <a:ext cx="4921264" cy="4843149"/>
          </a:xfrm>
          <a:prstGeom prst="rect">
            <a:avLst/>
          </a:prstGeom>
        </p:spPr>
      </p:pic>
      <p:grpSp>
        <p:nvGrpSpPr>
          <p:cNvPr id="3" name="组合 2"/>
          <p:cNvGrpSpPr/>
          <p:nvPr/>
        </p:nvGrpSpPr>
        <p:grpSpPr>
          <a:xfrm>
            <a:off x="6545893" y="2256188"/>
            <a:ext cx="4956651" cy="1806218"/>
            <a:chOff x="2758761" y="1932763"/>
            <a:chExt cx="6830850" cy="2489182"/>
          </a:xfrm>
        </p:grpSpPr>
        <p:sp>
          <p:nvSpPr>
            <p:cNvPr id="4" name="MH_Entry_1"/>
            <p:cNvSpPr/>
            <p:nvPr>
              <p:custDataLst>
                <p:tags r:id="rId2"/>
              </p:custDataLst>
            </p:nvPr>
          </p:nvSpPr>
          <p:spPr>
            <a:xfrm>
              <a:off x="2832545" y="2792395"/>
              <a:ext cx="6757066" cy="890200"/>
            </a:xfrm>
            <a:custGeom>
              <a:avLst/>
              <a:gdLst>
                <a:gd name="connsiteX0" fmla="*/ 3322894 w 3376894"/>
                <a:gd name="connsiteY0" fmla="*/ 336884 h 444884"/>
                <a:gd name="connsiteX1" fmla="*/ 3376894 w 3376894"/>
                <a:gd name="connsiteY1" fmla="*/ 390884 h 444884"/>
                <a:gd name="connsiteX2" fmla="*/ 3322894 w 3376894"/>
                <a:gd name="connsiteY2" fmla="*/ 444884 h 444884"/>
                <a:gd name="connsiteX3" fmla="*/ 3284711 w 3376894"/>
                <a:gd name="connsiteY3" fmla="*/ 429068 h 444884"/>
                <a:gd name="connsiteX4" fmla="*/ 3277511 w 3376894"/>
                <a:gd name="connsiteY4" fmla="*/ 411686 h 444884"/>
                <a:gd name="connsiteX5" fmla="*/ 423171 w 3376894"/>
                <a:gd name="connsiteY5" fmla="*/ 411686 h 444884"/>
                <a:gd name="connsiteX6" fmla="*/ 423171 w 3376894"/>
                <a:gd name="connsiteY6" fmla="*/ 382886 h 444884"/>
                <a:gd name="connsiteX7" fmla="*/ 3272207 w 3376894"/>
                <a:gd name="connsiteY7" fmla="*/ 382886 h 444884"/>
                <a:gd name="connsiteX8" fmla="*/ 3284711 w 3376894"/>
                <a:gd name="connsiteY8" fmla="*/ 352700 h 444884"/>
                <a:gd name="connsiteX9" fmla="*/ 3322894 w 3376894"/>
                <a:gd name="connsiteY9" fmla="*/ 336884 h 444884"/>
                <a:gd name="connsiteX10" fmla="*/ 220963 w 3376894"/>
                <a:gd name="connsiteY10" fmla="*/ 0 h 444884"/>
                <a:gd name="connsiteX11" fmla="*/ 441926 w 3376894"/>
                <a:gd name="connsiteY11" fmla="*/ 220963 h 444884"/>
                <a:gd name="connsiteX12" fmla="*/ 220963 w 3376894"/>
                <a:gd name="connsiteY12" fmla="*/ 441926 h 444884"/>
                <a:gd name="connsiteX13" fmla="*/ 0 w 3376894"/>
                <a:gd name="connsiteY13" fmla="*/ 220963 h 444884"/>
                <a:gd name="connsiteX14" fmla="*/ 220963 w 3376894"/>
                <a:gd name="connsiteY14" fmla="*/ 0 h 444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76894" h="444884">
                  <a:moveTo>
                    <a:pt x="3322894" y="336884"/>
                  </a:moveTo>
                  <a:cubicBezTo>
                    <a:pt x="3352717" y="336884"/>
                    <a:pt x="3376894" y="361061"/>
                    <a:pt x="3376894" y="390884"/>
                  </a:cubicBezTo>
                  <a:cubicBezTo>
                    <a:pt x="3376894" y="420707"/>
                    <a:pt x="3352717" y="444884"/>
                    <a:pt x="3322894" y="444884"/>
                  </a:cubicBezTo>
                  <a:cubicBezTo>
                    <a:pt x="3307983" y="444884"/>
                    <a:pt x="3294483" y="438840"/>
                    <a:pt x="3284711" y="429068"/>
                  </a:cubicBezTo>
                  <a:lnTo>
                    <a:pt x="3277511" y="411686"/>
                  </a:lnTo>
                  <a:lnTo>
                    <a:pt x="423171" y="411686"/>
                  </a:lnTo>
                  <a:lnTo>
                    <a:pt x="423171" y="382886"/>
                  </a:lnTo>
                  <a:lnTo>
                    <a:pt x="3272207" y="382886"/>
                  </a:lnTo>
                  <a:lnTo>
                    <a:pt x="3284711" y="352700"/>
                  </a:lnTo>
                  <a:cubicBezTo>
                    <a:pt x="3294483" y="342928"/>
                    <a:pt x="3307983" y="336884"/>
                    <a:pt x="3322894" y="336884"/>
                  </a:cubicBezTo>
                  <a:close/>
                  <a:moveTo>
                    <a:pt x="220963" y="0"/>
                  </a:moveTo>
                  <a:cubicBezTo>
                    <a:pt x="342997" y="0"/>
                    <a:pt x="441926" y="98929"/>
                    <a:pt x="441926" y="220963"/>
                  </a:cubicBezTo>
                  <a:cubicBezTo>
                    <a:pt x="441926" y="342997"/>
                    <a:pt x="342997" y="441926"/>
                    <a:pt x="220963" y="441926"/>
                  </a:cubicBezTo>
                  <a:cubicBezTo>
                    <a:pt x="98929" y="441926"/>
                    <a:pt x="0" y="342997"/>
                    <a:pt x="0" y="220963"/>
                  </a:cubicBezTo>
                  <a:cubicBezTo>
                    <a:pt x="0" y="98929"/>
                    <a:pt x="98929" y="0"/>
                    <a:pt x="220963"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468000" tIns="0" rIns="0" bIns="72000" rtlCol="0" anchor="ctr">
              <a:normAutofit lnSpcReduction="10000"/>
            </a:bodyPr>
            <a:lstStyle/>
            <a:p>
              <a:pPr lvl="0" algn="ctr"/>
              <a:r>
                <a:rPr lang="zh-CN" altLang="en-US" sz="4000" spc="600" dirty="0" smtClean="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荣誉奖励</a:t>
              </a:r>
              <a:endParaRPr lang="zh-CN" altLang="en-US" sz="4000" spc="600" dirty="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 name="MH_Number_1"/>
            <p:cNvSpPr txBox="1"/>
            <p:nvPr>
              <p:custDataLst>
                <p:tags r:id="rId3"/>
              </p:custDataLst>
            </p:nvPr>
          </p:nvSpPr>
          <p:spPr>
            <a:xfrm>
              <a:off x="2848943" y="2792395"/>
              <a:ext cx="830456" cy="890199"/>
            </a:xfrm>
            <a:prstGeom prst="rect">
              <a:avLst/>
            </a:prstGeom>
            <a:noFill/>
          </p:spPr>
          <p:txBody>
            <a:bodyPr wrap="square" lIns="0" tIns="0" rIns="0" bIns="0" rtlCol="0" anchor="ctr" anchorCtr="0">
              <a:normAutofit/>
            </a:bodyPr>
            <a:lstStyle/>
            <a:p>
              <a:pPr algn="ctr"/>
              <a:r>
                <a:rPr lang="en-US" altLang="zh-CN" sz="3600" b="1" dirty="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3</a:t>
              </a:r>
              <a:endParaRPr lang="zh-CN" altLang="en-US" sz="3600" b="1" dirty="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 name="MH_Others_1"/>
            <p:cNvSpPr txBox="1"/>
            <p:nvPr>
              <p:custDataLst>
                <p:tags r:id="rId4"/>
              </p:custDataLst>
            </p:nvPr>
          </p:nvSpPr>
          <p:spPr>
            <a:xfrm>
              <a:off x="2758761" y="1932763"/>
              <a:ext cx="1010814" cy="763475"/>
            </a:xfrm>
            <a:prstGeom prst="rect">
              <a:avLst/>
            </a:prstGeom>
            <a:noFill/>
          </p:spPr>
          <p:txBody>
            <a:bodyPr wrap="square" lIns="0" tIns="0" rIns="0" bIns="0" rtlCol="0" anchor="ctr" anchorCtr="0">
              <a:spAutoFit/>
            </a:bodyPr>
            <a:lstStyle/>
            <a:p>
              <a:pPr algn="ctr"/>
              <a:r>
                <a:rPr lang="zh-CN" altLang="en-US" sz="3600" b="1" dirty="0">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第</a:t>
              </a:r>
              <a:endParaRPr lang="zh-CN" altLang="en-US" sz="3600" b="1" dirty="0">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7" name="MH_Others_2"/>
            <p:cNvSpPr txBox="1"/>
            <p:nvPr>
              <p:custDataLst>
                <p:tags r:id="rId5"/>
              </p:custDataLst>
            </p:nvPr>
          </p:nvSpPr>
          <p:spPr>
            <a:xfrm>
              <a:off x="2758762" y="3658470"/>
              <a:ext cx="1010814" cy="763475"/>
            </a:xfrm>
            <a:prstGeom prst="rect">
              <a:avLst/>
            </a:prstGeom>
            <a:noFill/>
          </p:spPr>
          <p:txBody>
            <a:bodyPr wrap="square" lIns="0" tIns="0" rIns="0" bIns="0" rtlCol="0" anchor="ctr" anchorCtr="0">
              <a:spAutoFit/>
            </a:bodyPr>
            <a:lstStyle/>
            <a:p>
              <a:pPr algn="ctr"/>
              <a:r>
                <a:rPr lang="zh-CN" altLang="en-US" sz="3600" b="1" dirty="0">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章</a:t>
              </a:r>
              <a:endParaRPr lang="zh-CN" altLang="en-US" sz="3600" b="1" dirty="0">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8" name="MH_Title"/>
          <p:cNvSpPr txBox="1">
            <a:spLocks noChangeArrowheads="1"/>
          </p:cNvSpPr>
          <p:nvPr>
            <p:custDataLst>
              <p:tags r:id="rId6"/>
            </p:custDataLst>
          </p:nvPr>
        </p:nvSpPr>
        <p:spPr bwMode="auto">
          <a:xfrm>
            <a:off x="7213934" y="4062406"/>
            <a:ext cx="4277360" cy="1740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rmAutofit/>
          </a:bodyPr>
          <a:lstStyle>
            <a:defPPr>
              <a:defRPr lang="zh-CN"/>
            </a:defPPr>
            <a:lvl1pPr>
              <a:defRPr>
                <a:latin typeface="华文细黑" panose="02010600040101010101" pitchFamily="2" charset="-122"/>
                <a:ea typeface="华文细黑" panose="02010600040101010101" pitchFamily="2" charset="-122"/>
              </a:defRPr>
            </a:lvl1pPr>
            <a:lvl2pPr marL="742950" indent="-285750">
              <a:defRPr>
                <a:latin typeface="Arial Narrow" panose="020B0606020202030204" pitchFamily="34" charset="0"/>
                <a:ea typeface="宋体" panose="02010600030101010101" pitchFamily="2" charset="-122"/>
              </a:defRPr>
            </a:lvl2pPr>
            <a:lvl3pPr marL="1143000" indent="-228600">
              <a:defRPr>
                <a:latin typeface="Arial Narrow" panose="020B0606020202030204" pitchFamily="34" charset="0"/>
                <a:ea typeface="宋体" panose="02010600030101010101" pitchFamily="2" charset="-122"/>
              </a:defRPr>
            </a:lvl3pPr>
            <a:lvl4pPr marL="1600200" indent="-228600">
              <a:defRPr>
                <a:latin typeface="Arial Narrow" panose="020B0606020202030204" pitchFamily="34" charset="0"/>
                <a:ea typeface="宋体" panose="02010600030101010101" pitchFamily="2" charset="-122"/>
              </a:defRPr>
            </a:lvl4pPr>
            <a:lvl5pPr marL="2057400" indent="-228600">
              <a:defRPr>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latin typeface="Arial Narrow" panose="020B0606020202030204" pitchFamily="34" charset="0"/>
                <a:ea typeface="宋体" panose="02010600030101010101" pitchFamily="2" charset="-122"/>
              </a:defRPr>
            </a:lvl9pPr>
          </a:lstStyle>
          <a:p>
            <a:pPr>
              <a:lnSpc>
                <a:spcPct val="130000"/>
              </a:lnSpc>
            </a:pPr>
            <a:r>
              <a:rPr lang="zh-CN" altLang="en-US" sz="16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a:t>
            </a: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此处更换</a:t>
            </a:r>
            <a:r>
              <a:rPr lang="zh-CN" altLang="en-US" sz="16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a:t>
            </a: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a:t>
            </a:r>
            <a:r>
              <a:rPr lang="zh-CN" altLang="en-US" sz="16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a:t>
            </a: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a:t>
            </a:r>
            <a:r>
              <a:rPr lang="zh-CN" altLang="en-US" sz="16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a:t>
            </a: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点击此处更换文本点击此处更换文本点击此处更换文本点击此处更换文本</a:t>
            </a:r>
            <a:endPar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blinds dir="vert"/>
      </p:transition>
    </mc:Choice>
    <mc:Fallback>
      <p:transition spd="slow" advTm="2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72440" y="173862"/>
            <a:ext cx="538480" cy="492760"/>
            <a:chOff x="949960" y="467360"/>
            <a:chExt cx="538480" cy="492760"/>
          </a:xfrm>
        </p:grpSpPr>
        <p:sp>
          <p:nvSpPr>
            <p:cNvPr id="3" name="椭圆 2"/>
            <p:cNvSpPr/>
            <p:nvPr/>
          </p:nvSpPr>
          <p:spPr>
            <a:xfrm>
              <a:off x="949960" y="467360"/>
              <a:ext cx="477520" cy="4775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 name="椭圆 3"/>
            <p:cNvSpPr/>
            <p:nvPr/>
          </p:nvSpPr>
          <p:spPr>
            <a:xfrm>
              <a:off x="1234440" y="706120"/>
              <a:ext cx="254000" cy="254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5" name="文本框 4"/>
          <p:cNvSpPr txBox="1"/>
          <p:nvPr/>
        </p:nvSpPr>
        <p:spPr>
          <a:xfrm>
            <a:off x="1295400" y="173862"/>
            <a:ext cx="4577092" cy="523220"/>
          </a:xfrm>
          <a:prstGeom prst="rect">
            <a:avLst/>
          </a:prstGeom>
          <a:noFill/>
        </p:spPr>
        <p:txBody>
          <a:bodyPr wrap="square" rtlCol="0">
            <a:spAutoFit/>
          </a:bodyPr>
          <a:lstStyle/>
          <a:p>
            <a:r>
              <a:rPr lang="zh-CN" altLang="en-US" sz="2800" spc="6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荣誉奖励</a:t>
            </a:r>
            <a:endParaRPr lang="zh-CN" altLang="en-US" sz="24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6" name="组合 5"/>
          <p:cNvGrpSpPr/>
          <p:nvPr/>
        </p:nvGrpSpPr>
        <p:grpSpPr>
          <a:xfrm>
            <a:off x="1313433" y="2149453"/>
            <a:ext cx="9813447" cy="2509859"/>
            <a:chOff x="1313433" y="2149453"/>
            <a:chExt cx="9813447" cy="2509859"/>
          </a:xfrm>
        </p:grpSpPr>
        <p:sp>
          <p:nvSpPr>
            <p:cNvPr id="7" name="Freeform 26"/>
            <p:cNvSpPr/>
            <p:nvPr/>
          </p:nvSpPr>
          <p:spPr bwMode="auto">
            <a:xfrm>
              <a:off x="1933773" y="3511558"/>
              <a:ext cx="9044609" cy="986791"/>
            </a:xfrm>
            <a:custGeom>
              <a:avLst/>
              <a:gdLst>
                <a:gd name="T0" fmla="*/ 0 w 8110"/>
                <a:gd name="T1" fmla="*/ 0 h 1282"/>
                <a:gd name="T2" fmla="*/ 1010 w 8110"/>
                <a:gd name="T3" fmla="*/ 116 h 1282"/>
                <a:gd name="T4" fmla="*/ 1693 w 8110"/>
                <a:gd name="T5" fmla="*/ 216 h 1282"/>
                <a:gd name="T6" fmla="*/ 1930 w 8110"/>
                <a:gd name="T7" fmla="*/ 216 h 1282"/>
                <a:gd name="T8" fmla="*/ 2336 w 8110"/>
                <a:gd name="T9" fmla="*/ 166 h 1282"/>
                <a:gd name="T10" fmla="*/ 2672 w 8110"/>
                <a:gd name="T11" fmla="*/ 109 h 1282"/>
                <a:gd name="T12" fmla="*/ 2856 w 8110"/>
                <a:gd name="T13" fmla="*/ 216 h 1282"/>
                <a:gd name="T14" fmla="*/ 3053 w 8110"/>
                <a:gd name="T15" fmla="*/ 332 h 1282"/>
                <a:gd name="T16" fmla="*/ 3466 w 8110"/>
                <a:gd name="T17" fmla="*/ 332 h 1282"/>
                <a:gd name="T18" fmla="*/ 3821 w 8110"/>
                <a:gd name="T19" fmla="*/ 166 h 1282"/>
                <a:gd name="T20" fmla="*/ 4071 w 8110"/>
                <a:gd name="T21" fmla="*/ 216 h 1282"/>
                <a:gd name="T22" fmla="*/ 4320 w 8110"/>
                <a:gd name="T23" fmla="*/ 216 h 1282"/>
                <a:gd name="T24" fmla="*/ 4663 w 8110"/>
                <a:gd name="T25" fmla="*/ 434 h 1282"/>
                <a:gd name="T26" fmla="*/ 4764 w 8110"/>
                <a:gd name="T27" fmla="*/ 536 h 1282"/>
                <a:gd name="T28" fmla="*/ 4906 w 8110"/>
                <a:gd name="T29" fmla="*/ 768 h 1282"/>
                <a:gd name="T30" fmla="*/ 5206 w 8110"/>
                <a:gd name="T31" fmla="*/ 768 h 1282"/>
                <a:gd name="T32" fmla="*/ 5298 w 8110"/>
                <a:gd name="T33" fmla="*/ 512 h 1282"/>
                <a:gd name="T34" fmla="*/ 5561 w 8110"/>
                <a:gd name="T35" fmla="*/ 332 h 1282"/>
                <a:gd name="T36" fmla="*/ 5864 w 8110"/>
                <a:gd name="T37" fmla="*/ 384 h 1282"/>
                <a:gd name="T38" fmla="*/ 6173 w 8110"/>
                <a:gd name="T39" fmla="*/ 682 h 1282"/>
                <a:gd name="T40" fmla="*/ 6528 w 8110"/>
                <a:gd name="T41" fmla="*/ 1149 h 1282"/>
                <a:gd name="T42" fmla="*/ 6764 w 8110"/>
                <a:gd name="T43" fmla="*/ 1282 h 1282"/>
                <a:gd name="T44" fmla="*/ 7164 w 8110"/>
                <a:gd name="T45" fmla="*/ 1282 h 1282"/>
                <a:gd name="T46" fmla="*/ 7329 w 8110"/>
                <a:gd name="T47" fmla="*/ 978 h 1282"/>
                <a:gd name="T48" fmla="*/ 7466 w 8110"/>
                <a:gd name="T49" fmla="*/ 332 h 1282"/>
                <a:gd name="T50" fmla="*/ 7788 w 8110"/>
                <a:gd name="T51" fmla="*/ 90 h 1282"/>
                <a:gd name="T52" fmla="*/ 8110 w 8110"/>
                <a:gd name="T53" fmla="*/ 0 h 1282"/>
                <a:gd name="T54" fmla="*/ 0 w 8110"/>
                <a:gd name="T55" fmla="*/ 0 h 1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110" h="1282">
                  <a:moveTo>
                    <a:pt x="0" y="0"/>
                  </a:moveTo>
                  <a:lnTo>
                    <a:pt x="1010" y="116"/>
                  </a:lnTo>
                  <a:lnTo>
                    <a:pt x="1693" y="216"/>
                  </a:lnTo>
                  <a:lnTo>
                    <a:pt x="1930" y="216"/>
                  </a:lnTo>
                  <a:lnTo>
                    <a:pt x="2336" y="166"/>
                  </a:lnTo>
                  <a:lnTo>
                    <a:pt x="2672" y="109"/>
                  </a:lnTo>
                  <a:lnTo>
                    <a:pt x="2856" y="216"/>
                  </a:lnTo>
                  <a:lnTo>
                    <a:pt x="3053" y="332"/>
                  </a:lnTo>
                  <a:lnTo>
                    <a:pt x="3466" y="332"/>
                  </a:lnTo>
                  <a:lnTo>
                    <a:pt x="3821" y="166"/>
                  </a:lnTo>
                  <a:lnTo>
                    <a:pt x="4071" y="216"/>
                  </a:lnTo>
                  <a:lnTo>
                    <a:pt x="4320" y="216"/>
                  </a:lnTo>
                  <a:lnTo>
                    <a:pt x="4663" y="434"/>
                  </a:lnTo>
                  <a:lnTo>
                    <a:pt x="4764" y="536"/>
                  </a:lnTo>
                  <a:lnTo>
                    <a:pt x="4906" y="768"/>
                  </a:lnTo>
                  <a:lnTo>
                    <a:pt x="5206" y="768"/>
                  </a:lnTo>
                  <a:lnTo>
                    <a:pt x="5298" y="512"/>
                  </a:lnTo>
                  <a:lnTo>
                    <a:pt x="5561" y="332"/>
                  </a:lnTo>
                  <a:lnTo>
                    <a:pt x="5864" y="384"/>
                  </a:lnTo>
                  <a:lnTo>
                    <a:pt x="6173" y="682"/>
                  </a:lnTo>
                  <a:lnTo>
                    <a:pt x="6528" y="1149"/>
                  </a:lnTo>
                  <a:lnTo>
                    <a:pt x="6764" y="1282"/>
                  </a:lnTo>
                  <a:lnTo>
                    <a:pt x="7164" y="1282"/>
                  </a:lnTo>
                  <a:lnTo>
                    <a:pt x="7329" y="978"/>
                  </a:lnTo>
                  <a:lnTo>
                    <a:pt x="7466" y="332"/>
                  </a:lnTo>
                  <a:lnTo>
                    <a:pt x="7788" y="90"/>
                  </a:lnTo>
                  <a:lnTo>
                    <a:pt x="8110" y="0"/>
                  </a:lnTo>
                  <a:lnTo>
                    <a:pt x="0" y="0"/>
                  </a:lnTo>
                  <a:close/>
                </a:path>
              </a:pathLst>
            </a:custGeom>
            <a:solidFill>
              <a:schemeClr val="accent3">
                <a:alpha val="80000"/>
              </a:schemeClr>
            </a:solidFill>
            <a:ln>
              <a:noFill/>
            </a:ln>
          </p:spPr>
          <p:txBody>
            <a:bodyPr vert="horz" wrap="square" lIns="91440" tIns="45720" rIns="91440" bIns="45720" numCol="1" anchor="t" anchorCtr="0" compatLnSpc="1"/>
            <a:lstStyle/>
            <a:p>
              <a:endParaRPr lang="id-ID">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8" name="Freeform 8"/>
            <p:cNvSpPr/>
            <p:nvPr/>
          </p:nvSpPr>
          <p:spPr bwMode="auto">
            <a:xfrm>
              <a:off x="1512212" y="3509327"/>
              <a:ext cx="2004693" cy="333240"/>
            </a:xfrm>
            <a:custGeom>
              <a:avLst/>
              <a:gdLst>
                <a:gd name="T0" fmla="*/ 0 w 1144"/>
                <a:gd name="T1" fmla="*/ 5 h 334"/>
                <a:gd name="T2" fmla="*/ 251 w 1144"/>
                <a:gd name="T3" fmla="*/ 140 h 334"/>
                <a:gd name="T4" fmla="*/ 291 w 1144"/>
                <a:gd name="T5" fmla="*/ 230 h 334"/>
                <a:gd name="T6" fmla="*/ 371 w 1144"/>
                <a:gd name="T7" fmla="*/ 334 h 334"/>
                <a:gd name="T8" fmla="*/ 478 w 1144"/>
                <a:gd name="T9" fmla="*/ 334 h 334"/>
                <a:gd name="T10" fmla="*/ 560 w 1144"/>
                <a:gd name="T11" fmla="*/ 253 h 334"/>
                <a:gd name="T12" fmla="*/ 622 w 1144"/>
                <a:gd name="T13" fmla="*/ 180 h 334"/>
                <a:gd name="T14" fmla="*/ 702 w 1144"/>
                <a:gd name="T15" fmla="*/ 166 h 334"/>
                <a:gd name="T16" fmla="*/ 761 w 1144"/>
                <a:gd name="T17" fmla="*/ 211 h 334"/>
                <a:gd name="T18" fmla="*/ 842 w 1144"/>
                <a:gd name="T19" fmla="*/ 225 h 334"/>
                <a:gd name="T20" fmla="*/ 972 w 1144"/>
                <a:gd name="T21" fmla="*/ 225 h 334"/>
                <a:gd name="T22" fmla="*/ 1066 w 1144"/>
                <a:gd name="T23" fmla="*/ 78 h 334"/>
                <a:gd name="T24" fmla="*/ 1144 w 1144"/>
                <a:gd name="T25" fmla="*/ 0 h 334"/>
                <a:gd name="T26" fmla="*/ 0 w 1144"/>
                <a:gd name="T27" fmla="*/ 5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44" h="334">
                  <a:moveTo>
                    <a:pt x="0" y="5"/>
                  </a:moveTo>
                  <a:lnTo>
                    <a:pt x="251" y="140"/>
                  </a:lnTo>
                  <a:lnTo>
                    <a:pt x="291" y="230"/>
                  </a:lnTo>
                  <a:lnTo>
                    <a:pt x="371" y="334"/>
                  </a:lnTo>
                  <a:lnTo>
                    <a:pt x="478" y="334"/>
                  </a:lnTo>
                  <a:lnTo>
                    <a:pt x="560" y="253"/>
                  </a:lnTo>
                  <a:lnTo>
                    <a:pt x="622" y="180"/>
                  </a:lnTo>
                  <a:lnTo>
                    <a:pt x="702" y="166"/>
                  </a:lnTo>
                  <a:lnTo>
                    <a:pt x="761" y="211"/>
                  </a:lnTo>
                  <a:lnTo>
                    <a:pt x="842" y="225"/>
                  </a:lnTo>
                  <a:lnTo>
                    <a:pt x="972" y="225"/>
                  </a:lnTo>
                  <a:lnTo>
                    <a:pt x="1066" y="78"/>
                  </a:lnTo>
                  <a:lnTo>
                    <a:pt x="1144" y="0"/>
                  </a:lnTo>
                  <a:lnTo>
                    <a:pt x="0" y="5"/>
                  </a:lnTo>
                  <a:close/>
                </a:path>
              </a:pathLst>
            </a:custGeom>
            <a:solidFill>
              <a:schemeClr val="accent5">
                <a:alpha val="80000"/>
              </a:schemeClr>
            </a:solidFill>
            <a:ln>
              <a:noFill/>
            </a:ln>
          </p:spPr>
          <p:txBody>
            <a:bodyPr vert="horz" wrap="square" lIns="91440" tIns="45720" rIns="91440" bIns="45720" numCol="1" anchor="t" anchorCtr="0" compatLnSpc="1"/>
            <a:lstStyle/>
            <a:p>
              <a:endParaRPr lang="id-ID">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9" name="Freeform 9"/>
            <p:cNvSpPr/>
            <p:nvPr/>
          </p:nvSpPr>
          <p:spPr bwMode="auto">
            <a:xfrm>
              <a:off x="2899572" y="3509326"/>
              <a:ext cx="1845968" cy="448002"/>
            </a:xfrm>
            <a:custGeom>
              <a:avLst/>
              <a:gdLst>
                <a:gd name="T0" fmla="*/ 0 w 782"/>
                <a:gd name="T1" fmla="*/ 0 h 436"/>
                <a:gd name="T2" fmla="*/ 177 w 782"/>
                <a:gd name="T3" fmla="*/ 251 h 436"/>
                <a:gd name="T4" fmla="*/ 413 w 782"/>
                <a:gd name="T5" fmla="*/ 436 h 436"/>
                <a:gd name="T6" fmla="*/ 532 w 782"/>
                <a:gd name="T7" fmla="*/ 436 h 436"/>
                <a:gd name="T8" fmla="*/ 591 w 782"/>
                <a:gd name="T9" fmla="*/ 263 h 436"/>
                <a:gd name="T10" fmla="*/ 652 w 782"/>
                <a:gd name="T11" fmla="*/ 123 h 436"/>
                <a:gd name="T12" fmla="*/ 782 w 782"/>
                <a:gd name="T13" fmla="*/ 0 h 436"/>
                <a:gd name="T14" fmla="*/ 0 w 782"/>
                <a:gd name="T15" fmla="*/ 0 h 4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82" h="436">
                  <a:moveTo>
                    <a:pt x="0" y="0"/>
                  </a:moveTo>
                  <a:lnTo>
                    <a:pt x="177" y="251"/>
                  </a:lnTo>
                  <a:lnTo>
                    <a:pt x="413" y="436"/>
                  </a:lnTo>
                  <a:lnTo>
                    <a:pt x="532" y="436"/>
                  </a:lnTo>
                  <a:lnTo>
                    <a:pt x="591" y="263"/>
                  </a:lnTo>
                  <a:lnTo>
                    <a:pt x="652" y="123"/>
                  </a:lnTo>
                  <a:lnTo>
                    <a:pt x="782" y="0"/>
                  </a:lnTo>
                  <a:lnTo>
                    <a:pt x="0" y="0"/>
                  </a:lnTo>
                  <a:close/>
                </a:path>
              </a:pathLst>
            </a:custGeom>
            <a:solidFill>
              <a:schemeClr val="accent6">
                <a:alpha val="80000"/>
              </a:schemeClr>
            </a:solidFill>
            <a:ln>
              <a:noFill/>
            </a:ln>
          </p:spPr>
          <p:txBody>
            <a:bodyPr vert="horz" wrap="square" lIns="91440" tIns="45720" rIns="91440" bIns="45720" numCol="1" anchor="t" anchorCtr="0" compatLnSpc="1"/>
            <a:lstStyle/>
            <a:p>
              <a:endParaRPr lang="id-ID">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 name="Freeform 10"/>
            <p:cNvSpPr/>
            <p:nvPr/>
          </p:nvSpPr>
          <p:spPr bwMode="auto">
            <a:xfrm>
              <a:off x="4130801" y="3509326"/>
              <a:ext cx="3663107" cy="1149986"/>
            </a:xfrm>
            <a:custGeom>
              <a:avLst/>
              <a:gdLst>
                <a:gd name="T0" fmla="*/ 0 w 2317"/>
                <a:gd name="T1" fmla="*/ 0 h 651"/>
                <a:gd name="T2" fmla="*/ 175 w 2317"/>
                <a:gd name="T3" fmla="*/ 168 h 651"/>
                <a:gd name="T4" fmla="*/ 328 w 2317"/>
                <a:gd name="T5" fmla="*/ 251 h 651"/>
                <a:gd name="T6" fmla="*/ 603 w 2317"/>
                <a:gd name="T7" fmla="*/ 251 h 651"/>
                <a:gd name="T8" fmla="*/ 787 w 2317"/>
                <a:gd name="T9" fmla="*/ 126 h 651"/>
                <a:gd name="T10" fmla="*/ 952 w 2317"/>
                <a:gd name="T11" fmla="*/ 85 h 651"/>
                <a:gd name="T12" fmla="*/ 1064 w 2317"/>
                <a:gd name="T13" fmla="*/ 126 h 651"/>
                <a:gd name="T14" fmla="*/ 1191 w 2317"/>
                <a:gd name="T15" fmla="*/ 251 h 651"/>
                <a:gd name="T16" fmla="*/ 1222 w 2317"/>
                <a:gd name="T17" fmla="*/ 377 h 651"/>
                <a:gd name="T18" fmla="*/ 1359 w 2317"/>
                <a:gd name="T19" fmla="*/ 651 h 651"/>
                <a:gd name="T20" fmla="*/ 1596 w 2317"/>
                <a:gd name="T21" fmla="*/ 651 h 651"/>
                <a:gd name="T22" fmla="*/ 1773 w 2317"/>
                <a:gd name="T23" fmla="*/ 436 h 651"/>
                <a:gd name="T24" fmla="*/ 1884 w 2317"/>
                <a:gd name="T25" fmla="*/ 218 h 651"/>
                <a:gd name="T26" fmla="*/ 2061 w 2317"/>
                <a:gd name="T27" fmla="*/ 107 h 651"/>
                <a:gd name="T28" fmla="*/ 2317 w 2317"/>
                <a:gd name="T29" fmla="*/ 0 h 651"/>
                <a:gd name="T30" fmla="*/ 0 w 2317"/>
                <a:gd name="T31" fmla="*/ 0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17" h="651">
                  <a:moveTo>
                    <a:pt x="0" y="0"/>
                  </a:moveTo>
                  <a:lnTo>
                    <a:pt x="175" y="168"/>
                  </a:lnTo>
                  <a:lnTo>
                    <a:pt x="328" y="251"/>
                  </a:lnTo>
                  <a:lnTo>
                    <a:pt x="603" y="251"/>
                  </a:lnTo>
                  <a:lnTo>
                    <a:pt x="787" y="126"/>
                  </a:lnTo>
                  <a:lnTo>
                    <a:pt x="952" y="85"/>
                  </a:lnTo>
                  <a:lnTo>
                    <a:pt x="1064" y="126"/>
                  </a:lnTo>
                  <a:lnTo>
                    <a:pt x="1191" y="251"/>
                  </a:lnTo>
                  <a:lnTo>
                    <a:pt x="1222" y="377"/>
                  </a:lnTo>
                  <a:lnTo>
                    <a:pt x="1359" y="651"/>
                  </a:lnTo>
                  <a:lnTo>
                    <a:pt x="1596" y="651"/>
                  </a:lnTo>
                  <a:lnTo>
                    <a:pt x="1773" y="436"/>
                  </a:lnTo>
                  <a:lnTo>
                    <a:pt x="1884" y="218"/>
                  </a:lnTo>
                  <a:lnTo>
                    <a:pt x="2061" y="107"/>
                  </a:lnTo>
                  <a:lnTo>
                    <a:pt x="2317" y="0"/>
                  </a:lnTo>
                  <a:lnTo>
                    <a:pt x="0" y="0"/>
                  </a:lnTo>
                  <a:close/>
                </a:path>
              </a:pathLst>
            </a:custGeom>
            <a:solidFill>
              <a:schemeClr val="accent4">
                <a:alpha val="80000"/>
              </a:schemeClr>
            </a:solidFill>
            <a:ln>
              <a:noFill/>
            </a:ln>
          </p:spPr>
          <p:txBody>
            <a:bodyPr vert="horz" wrap="square" lIns="91440" tIns="45720" rIns="91440" bIns="45720" numCol="1" anchor="t" anchorCtr="0" compatLnSpc="1"/>
            <a:lstStyle/>
            <a:p>
              <a:endParaRPr lang="id-ID">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1" name="Freeform 6"/>
            <p:cNvSpPr/>
            <p:nvPr/>
          </p:nvSpPr>
          <p:spPr bwMode="auto">
            <a:xfrm>
              <a:off x="1512214" y="3329862"/>
              <a:ext cx="1992893" cy="172465"/>
            </a:xfrm>
            <a:custGeom>
              <a:avLst/>
              <a:gdLst>
                <a:gd name="T0" fmla="*/ 220 w 1244"/>
                <a:gd name="T1" fmla="*/ 225 h 337"/>
                <a:gd name="T2" fmla="*/ 338 w 1244"/>
                <a:gd name="T3" fmla="*/ 81 h 337"/>
                <a:gd name="T4" fmla="*/ 499 w 1244"/>
                <a:gd name="T5" fmla="*/ 0 h 337"/>
                <a:gd name="T6" fmla="*/ 589 w 1244"/>
                <a:gd name="T7" fmla="*/ 45 h 337"/>
                <a:gd name="T8" fmla="*/ 634 w 1244"/>
                <a:gd name="T9" fmla="*/ 114 h 337"/>
                <a:gd name="T10" fmla="*/ 934 w 1244"/>
                <a:gd name="T11" fmla="*/ 114 h 337"/>
                <a:gd name="T12" fmla="*/ 1154 w 1244"/>
                <a:gd name="T13" fmla="*/ 190 h 337"/>
                <a:gd name="T14" fmla="*/ 1244 w 1244"/>
                <a:gd name="T15" fmla="*/ 337 h 337"/>
                <a:gd name="T16" fmla="*/ 0 w 1244"/>
                <a:gd name="T17" fmla="*/ 337 h 337"/>
                <a:gd name="T18" fmla="*/ 220 w 1244"/>
                <a:gd name="T19" fmla="*/ 225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4" h="337">
                  <a:moveTo>
                    <a:pt x="220" y="225"/>
                  </a:moveTo>
                  <a:lnTo>
                    <a:pt x="338" y="81"/>
                  </a:lnTo>
                  <a:lnTo>
                    <a:pt x="499" y="0"/>
                  </a:lnTo>
                  <a:lnTo>
                    <a:pt x="589" y="45"/>
                  </a:lnTo>
                  <a:lnTo>
                    <a:pt x="634" y="114"/>
                  </a:lnTo>
                  <a:lnTo>
                    <a:pt x="934" y="114"/>
                  </a:lnTo>
                  <a:lnTo>
                    <a:pt x="1154" y="190"/>
                  </a:lnTo>
                  <a:lnTo>
                    <a:pt x="1244" y="337"/>
                  </a:lnTo>
                  <a:lnTo>
                    <a:pt x="0" y="337"/>
                  </a:lnTo>
                  <a:lnTo>
                    <a:pt x="220" y="225"/>
                  </a:lnTo>
                  <a:close/>
                </a:path>
              </a:pathLst>
            </a:custGeom>
            <a:solidFill>
              <a:schemeClr val="accent5">
                <a:alpha val="80000"/>
              </a:schemeClr>
            </a:solidFill>
            <a:ln>
              <a:noFill/>
            </a:ln>
          </p:spPr>
          <p:txBody>
            <a:bodyPr vert="horz" wrap="square" lIns="91440" tIns="45720" rIns="91440" bIns="45720" numCol="1" anchor="t" anchorCtr="0" compatLnSpc="1"/>
            <a:lstStyle/>
            <a:p>
              <a:endParaRPr lang="id-ID">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2" name="Freeform 7"/>
            <p:cNvSpPr/>
            <p:nvPr/>
          </p:nvSpPr>
          <p:spPr bwMode="auto">
            <a:xfrm>
              <a:off x="2509239" y="2962312"/>
              <a:ext cx="2609665" cy="540016"/>
            </a:xfrm>
            <a:custGeom>
              <a:avLst/>
              <a:gdLst>
                <a:gd name="T0" fmla="*/ 0 w 689"/>
                <a:gd name="T1" fmla="*/ 243 h 243"/>
                <a:gd name="T2" fmla="*/ 53 w 689"/>
                <a:gd name="T3" fmla="*/ 128 h 243"/>
                <a:gd name="T4" fmla="*/ 89 w 689"/>
                <a:gd name="T5" fmla="*/ 101 h 243"/>
                <a:gd name="T6" fmla="*/ 191 w 689"/>
                <a:gd name="T7" fmla="*/ 19 h 243"/>
                <a:gd name="T8" fmla="*/ 279 w 689"/>
                <a:gd name="T9" fmla="*/ 19 h 243"/>
                <a:gd name="T10" fmla="*/ 332 w 689"/>
                <a:gd name="T11" fmla="*/ 63 h 243"/>
                <a:gd name="T12" fmla="*/ 380 w 689"/>
                <a:gd name="T13" fmla="*/ 101 h 243"/>
                <a:gd name="T14" fmla="*/ 408 w 689"/>
                <a:gd name="T15" fmla="*/ 48 h 243"/>
                <a:gd name="T16" fmla="*/ 456 w 689"/>
                <a:gd name="T17" fmla="*/ 0 h 243"/>
                <a:gd name="T18" fmla="*/ 520 w 689"/>
                <a:gd name="T19" fmla="*/ 0 h 243"/>
                <a:gd name="T20" fmla="*/ 592 w 689"/>
                <a:gd name="T21" fmla="*/ 121 h 243"/>
                <a:gd name="T22" fmla="*/ 689 w 689"/>
                <a:gd name="T23" fmla="*/ 243 h 243"/>
                <a:gd name="T24" fmla="*/ 0 w 689"/>
                <a:gd name="T25" fmla="*/ 243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9" h="243">
                  <a:moveTo>
                    <a:pt x="0" y="243"/>
                  </a:moveTo>
                  <a:cubicBezTo>
                    <a:pt x="4" y="243"/>
                    <a:pt x="53" y="128"/>
                    <a:pt x="53" y="128"/>
                  </a:cubicBezTo>
                  <a:cubicBezTo>
                    <a:pt x="89" y="101"/>
                    <a:pt x="89" y="101"/>
                    <a:pt x="89" y="101"/>
                  </a:cubicBezTo>
                  <a:cubicBezTo>
                    <a:pt x="191" y="19"/>
                    <a:pt x="191" y="19"/>
                    <a:pt x="191" y="19"/>
                  </a:cubicBezTo>
                  <a:cubicBezTo>
                    <a:pt x="279" y="19"/>
                    <a:pt x="279" y="19"/>
                    <a:pt x="279" y="19"/>
                  </a:cubicBezTo>
                  <a:cubicBezTo>
                    <a:pt x="332" y="63"/>
                    <a:pt x="332" y="63"/>
                    <a:pt x="332" y="63"/>
                  </a:cubicBezTo>
                  <a:cubicBezTo>
                    <a:pt x="380" y="101"/>
                    <a:pt x="380" y="101"/>
                    <a:pt x="380" y="101"/>
                  </a:cubicBezTo>
                  <a:cubicBezTo>
                    <a:pt x="408" y="48"/>
                    <a:pt x="408" y="48"/>
                    <a:pt x="408" y="48"/>
                  </a:cubicBezTo>
                  <a:cubicBezTo>
                    <a:pt x="456" y="0"/>
                    <a:pt x="456" y="0"/>
                    <a:pt x="456" y="0"/>
                  </a:cubicBezTo>
                  <a:cubicBezTo>
                    <a:pt x="520" y="0"/>
                    <a:pt x="520" y="0"/>
                    <a:pt x="520" y="0"/>
                  </a:cubicBezTo>
                  <a:cubicBezTo>
                    <a:pt x="592" y="121"/>
                    <a:pt x="592" y="121"/>
                    <a:pt x="592" y="121"/>
                  </a:cubicBezTo>
                  <a:cubicBezTo>
                    <a:pt x="689" y="243"/>
                    <a:pt x="689" y="243"/>
                    <a:pt x="689" y="243"/>
                  </a:cubicBezTo>
                  <a:lnTo>
                    <a:pt x="0" y="243"/>
                  </a:lnTo>
                  <a:close/>
                </a:path>
              </a:pathLst>
            </a:custGeom>
            <a:solidFill>
              <a:schemeClr val="accent6">
                <a:alpha val="80000"/>
              </a:schemeClr>
            </a:solidFill>
            <a:ln>
              <a:noFill/>
            </a:ln>
          </p:spPr>
          <p:txBody>
            <a:bodyPr vert="horz" wrap="square" lIns="91440" tIns="45720" rIns="91440" bIns="45720" numCol="1" anchor="t" anchorCtr="0" compatLnSpc="1"/>
            <a:lstStyle/>
            <a:p>
              <a:endParaRPr lang="id-ID">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3" name="Freeform 32"/>
            <p:cNvSpPr/>
            <p:nvPr/>
          </p:nvSpPr>
          <p:spPr bwMode="auto">
            <a:xfrm>
              <a:off x="4451494" y="2489269"/>
              <a:ext cx="2277292" cy="1013058"/>
            </a:xfrm>
            <a:custGeom>
              <a:avLst/>
              <a:gdLst>
                <a:gd name="T0" fmla="*/ 1503 w 1603"/>
                <a:gd name="T1" fmla="*/ 838 h 1007"/>
                <a:gd name="T2" fmla="*/ 1359 w 1603"/>
                <a:gd name="T3" fmla="*/ 625 h 1007"/>
                <a:gd name="T4" fmla="*/ 1156 w 1603"/>
                <a:gd name="T5" fmla="*/ 396 h 1007"/>
                <a:gd name="T6" fmla="*/ 1156 w 1603"/>
                <a:gd name="T7" fmla="*/ 178 h 1007"/>
                <a:gd name="T8" fmla="*/ 1030 w 1603"/>
                <a:gd name="T9" fmla="*/ 0 h 1007"/>
                <a:gd name="T10" fmla="*/ 874 w 1603"/>
                <a:gd name="T11" fmla="*/ 0 h 1007"/>
                <a:gd name="T12" fmla="*/ 574 w 1603"/>
                <a:gd name="T13" fmla="*/ 140 h 1007"/>
                <a:gd name="T14" fmla="*/ 520 w 1603"/>
                <a:gd name="T15" fmla="*/ 317 h 1007"/>
                <a:gd name="T16" fmla="*/ 446 w 1603"/>
                <a:gd name="T17" fmla="*/ 533 h 1007"/>
                <a:gd name="T18" fmla="*/ 328 w 1603"/>
                <a:gd name="T19" fmla="*/ 791 h 1007"/>
                <a:gd name="T20" fmla="*/ 0 w 1603"/>
                <a:gd name="T21" fmla="*/ 1007 h 1007"/>
                <a:gd name="T22" fmla="*/ 1603 w 1603"/>
                <a:gd name="T23" fmla="*/ 1007 h 1007"/>
                <a:gd name="T24" fmla="*/ 1503 w 1603"/>
                <a:gd name="T25" fmla="*/ 838 h 1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03" h="1007">
                  <a:moveTo>
                    <a:pt x="1503" y="838"/>
                  </a:moveTo>
                  <a:lnTo>
                    <a:pt x="1359" y="625"/>
                  </a:lnTo>
                  <a:lnTo>
                    <a:pt x="1156" y="396"/>
                  </a:lnTo>
                  <a:lnTo>
                    <a:pt x="1156" y="178"/>
                  </a:lnTo>
                  <a:lnTo>
                    <a:pt x="1030" y="0"/>
                  </a:lnTo>
                  <a:lnTo>
                    <a:pt x="874" y="0"/>
                  </a:lnTo>
                  <a:lnTo>
                    <a:pt x="574" y="140"/>
                  </a:lnTo>
                  <a:lnTo>
                    <a:pt x="520" y="317"/>
                  </a:lnTo>
                  <a:lnTo>
                    <a:pt x="446" y="533"/>
                  </a:lnTo>
                  <a:lnTo>
                    <a:pt x="328" y="791"/>
                  </a:lnTo>
                  <a:lnTo>
                    <a:pt x="0" y="1007"/>
                  </a:lnTo>
                  <a:lnTo>
                    <a:pt x="1603" y="1007"/>
                  </a:lnTo>
                  <a:lnTo>
                    <a:pt x="1503" y="838"/>
                  </a:lnTo>
                  <a:close/>
                </a:path>
              </a:pathLst>
            </a:custGeom>
            <a:solidFill>
              <a:schemeClr val="accent4">
                <a:alpha val="80000"/>
              </a:schemeClr>
            </a:solidFill>
            <a:ln>
              <a:noFill/>
            </a:ln>
          </p:spPr>
          <p:txBody>
            <a:bodyPr vert="horz" wrap="square" lIns="91440" tIns="45720" rIns="91440" bIns="45720" numCol="1" anchor="t" anchorCtr="0" compatLnSpc="1"/>
            <a:lstStyle/>
            <a:p>
              <a:endParaRPr lang="id-ID">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4" name="Freeform 33"/>
            <p:cNvSpPr/>
            <p:nvPr/>
          </p:nvSpPr>
          <p:spPr bwMode="auto">
            <a:xfrm>
              <a:off x="6333498" y="2149453"/>
              <a:ext cx="2880571" cy="1352873"/>
            </a:xfrm>
            <a:custGeom>
              <a:avLst/>
              <a:gdLst>
                <a:gd name="T0" fmla="*/ 0 w 2090"/>
                <a:gd name="T1" fmla="*/ 1308 h 1308"/>
                <a:gd name="T2" fmla="*/ 395 w 2090"/>
                <a:gd name="T3" fmla="*/ 1078 h 1308"/>
                <a:gd name="T4" fmla="*/ 527 w 2090"/>
                <a:gd name="T5" fmla="*/ 971 h 1308"/>
                <a:gd name="T6" fmla="*/ 624 w 2090"/>
                <a:gd name="T7" fmla="*/ 775 h 1308"/>
                <a:gd name="T8" fmla="*/ 591 w 2090"/>
                <a:gd name="T9" fmla="*/ 652 h 1308"/>
                <a:gd name="T10" fmla="*/ 461 w 2090"/>
                <a:gd name="T11" fmla="*/ 427 h 1308"/>
                <a:gd name="T12" fmla="*/ 671 w 2090"/>
                <a:gd name="T13" fmla="*/ 301 h 1308"/>
                <a:gd name="T14" fmla="*/ 756 w 2090"/>
                <a:gd name="T15" fmla="*/ 356 h 1308"/>
                <a:gd name="T16" fmla="*/ 941 w 2090"/>
                <a:gd name="T17" fmla="*/ 486 h 1308"/>
                <a:gd name="T18" fmla="*/ 860 w 2090"/>
                <a:gd name="T19" fmla="*/ 157 h 1308"/>
                <a:gd name="T20" fmla="*/ 979 w 2090"/>
                <a:gd name="T21" fmla="*/ 0 h 1308"/>
                <a:gd name="T22" fmla="*/ 1144 w 2090"/>
                <a:gd name="T23" fmla="*/ 0 h 1308"/>
                <a:gd name="T24" fmla="*/ 1267 w 2090"/>
                <a:gd name="T25" fmla="*/ 64 h 1308"/>
                <a:gd name="T26" fmla="*/ 1385 w 2090"/>
                <a:gd name="T27" fmla="*/ 356 h 1308"/>
                <a:gd name="T28" fmla="*/ 1584 w 2090"/>
                <a:gd name="T29" fmla="*/ 775 h 1308"/>
                <a:gd name="T30" fmla="*/ 1898 w 2090"/>
                <a:gd name="T31" fmla="*/ 1078 h 1308"/>
                <a:gd name="T32" fmla="*/ 2090 w 2090"/>
                <a:gd name="T33" fmla="*/ 1308 h 1308"/>
                <a:gd name="T34" fmla="*/ 0 w 2090"/>
                <a:gd name="T35" fmla="*/ 1308 h 1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90" h="1308">
                  <a:moveTo>
                    <a:pt x="0" y="1308"/>
                  </a:moveTo>
                  <a:lnTo>
                    <a:pt x="395" y="1078"/>
                  </a:lnTo>
                  <a:lnTo>
                    <a:pt x="527" y="971"/>
                  </a:lnTo>
                  <a:lnTo>
                    <a:pt x="624" y="775"/>
                  </a:lnTo>
                  <a:lnTo>
                    <a:pt x="591" y="652"/>
                  </a:lnTo>
                  <a:lnTo>
                    <a:pt x="461" y="427"/>
                  </a:lnTo>
                  <a:lnTo>
                    <a:pt x="671" y="301"/>
                  </a:lnTo>
                  <a:lnTo>
                    <a:pt x="756" y="356"/>
                  </a:lnTo>
                  <a:lnTo>
                    <a:pt x="941" y="486"/>
                  </a:lnTo>
                  <a:lnTo>
                    <a:pt x="860" y="157"/>
                  </a:lnTo>
                  <a:lnTo>
                    <a:pt x="979" y="0"/>
                  </a:lnTo>
                  <a:lnTo>
                    <a:pt x="1144" y="0"/>
                  </a:lnTo>
                  <a:lnTo>
                    <a:pt x="1267" y="64"/>
                  </a:lnTo>
                  <a:lnTo>
                    <a:pt x="1385" y="356"/>
                  </a:lnTo>
                  <a:lnTo>
                    <a:pt x="1584" y="775"/>
                  </a:lnTo>
                  <a:lnTo>
                    <a:pt x="1898" y="1078"/>
                  </a:lnTo>
                  <a:lnTo>
                    <a:pt x="2090" y="1308"/>
                  </a:lnTo>
                  <a:lnTo>
                    <a:pt x="0" y="1308"/>
                  </a:lnTo>
                  <a:close/>
                </a:path>
              </a:pathLst>
            </a:custGeom>
            <a:solidFill>
              <a:schemeClr val="accent3">
                <a:alpha val="80000"/>
              </a:schemeClr>
            </a:solidFill>
            <a:ln>
              <a:noFill/>
            </a:ln>
          </p:spPr>
          <p:txBody>
            <a:bodyPr vert="horz" wrap="square" lIns="91440" tIns="45720" rIns="91440" bIns="45720" numCol="1" anchor="t" anchorCtr="0" compatLnSpc="1"/>
            <a:lstStyle/>
            <a:p>
              <a:endParaRPr lang="id-ID">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15" name="Group 34"/>
            <p:cNvGrpSpPr/>
            <p:nvPr/>
          </p:nvGrpSpPr>
          <p:grpSpPr>
            <a:xfrm>
              <a:off x="1313433" y="3435062"/>
              <a:ext cx="9813447" cy="148539"/>
              <a:chOff x="940069" y="3597544"/>
              <a:chExt cx="10455425" cy="158215"/>
            </a:xfrm>
          </p:grpSpPr>
          <p:cxnSp>
            <p:nvCxnSpPr>
              <p:cNvPr id="16" name="Straight Connector 37"/>
              <p:cNvCxnSpPr/>
              <p:nvPr/>
            </p:nvCxnSpPr>
            <p:spPr>
              <a:xfrm>
                <a:off x="1019175" y="3676650"/>
                <a:ext cx="2558038" cy="0"/>
              </a:xfrm>
              <a:prstGeom prst="line">
                <a:avLst/>
              </a:prstGeom>
              <a:ln w="38100">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7" name="Oval 38"/>
              <p:cNvSpPr/>
              <p:nvPr/>
            </p:nvSpPr>
            <p:spPr>
              <a:xfrm>
                <a:off x="940069" y="3597544"/>
                <a:ext cx="158211" cy="158211"/>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8" name="Oval 39"/>
              <p:cNvSpPr/>
              <p:nvPr/>
            </p:nvSpPr>
            <p:spPr>
              <a:xfrm>
                <a:off x="3508155" y="3597544"/>
                <a:ext cx="158211" cy="158211"/>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cxnSp>
            <p:nvCxnSpPr>
              <p:cNvPr id="19" name="Straight Connector 40"/>
              <p:cNvCxnSpPr/>
              <p:nvPr/>
            </p:nvCxnSpPr>
            <p:spPr>
              <a:xfrm>
                <a:off x="3609975" y="3676650"/>
                <a:ext cx="2558038" cy="0"/>
              </a:xfrm>
              <a:prstGeom prst="line">
                <a:avLst/>
              </a:prstGeom>
              <a:ln w="38100">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20" name="Oval 41"/>
              <p:cNvSpPr/>
              <p:nvPr/>
            </p:nvSpPr>
            <p:spPr>
              <a:xfrm>
                <a:off x="6098955" y="3597544"/>
                <a:ext cx="158211" cy="158211"/>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cxnSp>
            <p:nvCxnSpPr>
              <p:cNvPr id="21" name="Straight Connector 42"/>
              <p:cNvCxnSpPr/>
              <p:nvPr/>
            </p:nvCxnSpPr>
            <p:spPr>
              <a:xfrm>
                <a:off x="6179755" y="3676650"/>
                <a:ext cx="2558038" cy="0"/>
              </a:xfrm>
              <a:prstGeom prst="line">
                <a:avLst/>
              </a:prstGeom>
              <a:ln w="38100">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22" name="Oval 43"/>
              <p:cNvSpPr/>
              <p:nvPr/>
            </p:nvSpPr>
            <p:spPr>
              <a:xfrm>
                <a:off x="8668735" y="3597544"/>
                <a:ext cx="158211" cy="158211"/>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cxnSp>
            <p:nvCxnSpPr>
              <p:cNvPr id="23" name="Straight Connector 44"/>
              <p:cNvCxnSpPr/>
              <p:nvPr/>
            </p:nvCxnSpPr>
            <p:spPr>
              <a:xfrm>
                <a:off x="8748303" y="3676650"/>
                <a:ext cx="2558038" cy="0"/>
              </a:xfrm>
              <a:prstGeom prst="line">
                <a:avLst/>
              </a:prstGeom>
              <a:ln w="38100">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24" name="Oval 45"/>
              <p:cNvSpPr/>
              <p:nvPr/>
            </p:nvSpPr>
            <p:spPr>
              <a:xfrm>
                <a:off x="11237283" y="3597548"/>
                <a:ext cx="158211" cy="158211"/>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sp>
        <p:nvSpPr>
          <p:cNvPr id="25" name="TextBox 35"/>
          <p:cNvSpPr txBox="1"/>
          <p:nvPr/>
        </p:nvSpPr>
        <p:spPr>
          <a:xfrm>
            <a:off x="668077" y="3833079"/>
            <a:ext cx="1215643" cy="677072"/>
          </a:xfrm>
          <a:prstGeom prst="rect">
            <a:avLst/>
          </a:prstGeom>
          <a:noFill/>
        </p:spPr>
        <p:txBody>
          <a:bodyPr wrap="none" lIns="182843" tIns="91422" rIns="182843" bIns="91422" rtlCol="0">
            <a:spAutoFit/>
          </a:bodyPr>
          <a:lstStyle/>
          <a:p>
            <a:r>
              <a:rPr lang="id-ID" sz="3200" b="1" dirty="0">
                <a:solidFill>
                  <a:schemeClr val="tx2"/>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2013</a:t>
            </a:r>
            <a:endParaRPr lang="id-ID" sz="3200" b="1" dirty="0">
              <a:solidFill>
                <a:schemeClr val="tx2"/>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6" name="TextBox 36"/>
          <p:cNvSpPr txBox="1"/>
          <p:nvPr/>
        </p:nvSpPr>
        <p:spPr>
          <a:xfrm>
            <a:off x="10361453" y="3833079"/>
            <a:ext cx="1215643" cy="677072"/>
          </a:xfrm>
          <a:prstGeom prst="rect">
            <a:avLst/>
          </a:prstGeom>
          <a:noFill/>
        </p:spPr>
        <p:txBody>
          <a:bodyPr wrap="none" lIns="182843" tIns="91422" rIns="182843" bIns="91422" rtlCol="0">
            <a:spAutoFit/>
          </a:bodyPr>
          <a:lstStyle>
            <a:defPPr>
              <a:defRPr lang="zh-CN"/>
            </a:defPPr>
            <a:lvl1pPr>
              <a:defRPr sz="3200" b="1">
                <a:solidFill>
                  <a:schemeClr val="tx2"/>
                </a:solidFill>
                <a:latin typeface="微软雅黑" panose="020B0503020204020204" charset="-122"/>
                <a:ea typeface="微软雅黑" panose="020B0503020204020204" charset="-122"/>
                <a:cs typeface="Lato Light"/>
              </a:defRPr>
            </a:lvl1pPr>
          </a:lstStyle>
          <a:p>
            <a:r>
              <a:rPr lang="id-ID"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2018</a:t>
            </a:r>
            <a:endParaRPr lang="id-ID"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27" name="组合 26"/>
          <p:cNvGrpSpPr/>
          <p:nvPr/>
        </p:nvGrpSpPr>
        <p:grpSpPr>
          <a:xfrm>
            <a:off x="3952428" y="5204131"/>
            <a:ext cx="4573447" cy="374950"/>
            <a:chOff x="3952428" y="5204131"/>
            <a:chExt cx="4573447" cy="374950"/>
          </a:xfrm>
        </p:grpSpPr>
        <p:grpSp>
          <p:nvGrpSpPr>
            <p:cNvPr id="28" name="Group 73"/>
            <p:cNvGrpSpPr/>
            <p:nvPr/>
          </p:nvGrpSpPr>
          <p:grpSpPr>
            <a:xfrm>
              <a:off x="3952428" y="5209749"/>
              <a:ext cx="984077" cy="369332"/>
              <a:chOff x="1253920" y="2219659"/>
              <a:chExt cx="1032151" cy="387274"/>
            </a:xfrm>
          </p:grpSpPr>
          <p:sp>
            <p:nvSpPr>
              <p:cNvPr id="38" name="Freeform 74"/>
              <p:cNvSpPr/>
              <p:nvPr/>
            </p:nvSpPr>
            <p:spPr bwMode="auto">
              <a:xfrm rot="16200000">
                <a:off x="1253920" y="2251273"/>
                <a:ext cx="348366" cy="348366"/>
              </a:xfrm>
              <a:custGeom>
                <a:avLst/>
                <a:gdLst>
                  <a:gd name="T0" fmla="*/ 731 w 1169"/>
                  <a:gd name="T1" fmla="*/ 0 h 1169"/>
                  <a:gd name="T2" fmla="*/ 0 w 1169"/>
                  <a:gd name="T3" fmla="*/ 0 h 1169"/>
                  <a:gd name="T4" fmla="*/ 0 w 1169"/>
                  <a:gd name="T5" fmla="*/ 731 h 1169"/>
                  <a:gd name="T6" fmla="*/ 439 w 1169"/>
                  <a:gd name="T7" fmla="*/ 1169 h 1169"/>
                  <a:gd name="T8" fmla="*/ 1169 w 1169"/>
                  <a:gd name="T9" fmla="*/ 1169 h 1169"/>
                  <a:gd name="T10" fmla="*/ 1169 w 1169"/>
                  <a:gd name="T11" fmla="*/ 439 h 1169"/>
                  <a:gd name="T12" fmla="*/ 731 w 1169"/>
                  <a:gd name="T13" fmla="*/ 0 h 1169"/>
                </a:gdLst>
                <a:ahLst/>
                <a:cxnLst>
                  <a:cxn ang="0">
                    <a:pos x="T0" y="T1"/>
                  </a:cxn>
                  <a:cxn ang="0">
                    <a:pos x="T2" y="T3"/>
                  </a:cxn>
                  <a:cxn ang="0">
                    <a:pos x="T4" y="T5"/>
                  </a:cxn>
                  <a:cxn ang="0">
                    <a:pos x="T6" y="T7"/>
                  </a:cxn>
                  <a:cxn ang="0">
                    <a:pos x="T8" y="T9"/>
                  </a:cxn>
                  <a:cxn ang="0">
                    <a:pos x="T10" y="T11"/>
                  </a:cxn>
                  <a:cxn ang="0">
                    <a:pos x="T12" y="T13"/>
                  </a:cxn>
                </a:cxnLst>
                <a:rect l="0" t="0" r="r" b="b"/>
                <a:pathLst>
                  <a:path w="1169" h="1169">
                    <a:moveTo>
                      <a:pt x="731" y="0"/>
                    </a:moveTo>
                    <a:cubicBezTo>
                      <a:pt x="0" y="0"/>
                      <a:pt x="0" y="0"/>
                      <a:pt x="0" y="0"/>
                    </a:cubicBezTo>
                    <a:cubicBezTo>
                      <a:pt x="0" y="731"/>
                      <a:pt x="0" y="731"/>
                      <a:pt x="0" y="731"/>
                    </a:cubicBezTo>
                    <a:cubicBezTo>
                      <a:pt x="0" y="973"/>
                      <a:pt x="196" y="1169"/>
                      <a:pt x="439" y="1169"/>
                    </a:cubicBezTo>
                    <a:cubicBezTo>
                      <a:pt x="1169" y="1169"/>
                      <a:pt x="1169" y="1169"/>
                      <a:pt x="1169" y="1169"/>
                    </a:cubicBezTo>
                    <a:cubicBezTo>
                      <a:pt x="1169" y="439"/>
                      <a:pt x="1169" y="439"/>
                      <a:pt x="1169" y="439"/>
                    </a:cubicBezTo>
                    <a:cubicBezTo>
                      <a:pt x="1169" y="196"/>
                      <a:pt x="973" y="0"/>
                      <a:pt x="731" y="0"/>
                    </a:cubicBezTo>
                    <a:close/>
                  </a:path>
                </a:pathLst>
              </a:custGeom>
              <a:solidFill>
                <a:schemeClr val="accent5"/>
              </a:solidFill>
              <a:ln>
                <a:noFill/>
              </a:ln>
              <a:effectLst/>
            </p:spPr>
            <p:txBody>
              <a:bodyPr vert="horz" wrap="square" lIns="91440" tIns="45720" rIns="91440" bIns="45720" numCol="1" anchor="t" anchorCtr="0" compatLnSpc="1"/>
              <a:lstStyle/>
              <a:p>
                <a:endParaRPr lang="id-ID"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9" name="TextBox 75"/>
              <p:cNvSpPr txBox="1"/>
              <p:nvPr/>
            </p:nvSpPr>
            <p:spPr>
              <a:xfrm>
                <a:off x="1581265" y="2219659"/>
                <a:ext cx="704806" cy="387274"/>
              </a:xfrm>
              <a:prstGeom prst="rect">
                <a:avLst/>
              </a:prstGeom>
              <a:noFill/>
            </p:spPr>
            <p:txBody>
              <a:bodyPr wrap="none" rtlCol="0">
                <a:spAutoFit/>
              </a:bodyPr>
              <a:lstStyle/>
              <a:p>
                <a:r>
                  <a:rPr lang="id-ID" dirty="0" smtClean="0">
                    <a:solidFill>
                      <a:schemeClr val="tx2"/>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2013</a:t>
                </a:r>
                <a:endParaRPr lang="id-ID" dirty="0">
                  <a:solidFill>
                    <a:schemeClr val="tx2"/>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29" name="Group 77"/>
            <p:cNvGrpSpPr/>
            <p:nvPr/>
          </p:nvGrpSpPr>
          <p:grpSpPr>
            <a:xfrm>
              <a:off x="5165550" y="5204131"/>
              <a:ext cx="984077" cy="369332"/>
              <a:chOff x="1253920" y="2219659"/>
              <a:chExt cx="1032152" cy="387274"/>
            </a:xfrm>
          </p:grpSpPr>
          <p:sp>
            <p:nvSpPr>
              <p:cNvPr id="36" name="Freeform 78"/>
              <p:cNvSpPr/>
              <p:nvPr/>
            </p:nvSpPr>
            <p:spPr bwMode="auto">
              <a:xfrm rot="16200000">
                <a:off x="1253920" y="2251273"/>
                <a:ext cx="348366" cy="348366"/>
              </a:xfrm>
              <a:custGeom>
                <a:avLst/>
                <a:gdLst>
                  <a:gd name="T0" fmla="*/ 731 w 1169"/>
                  <a:gd name="T1" fmla="*/ 0 h 1169"/>
                  <a:gd name="T2" fmla="*/ 0 w 1169"/>
                  <a:gd name="T3" fmla="*/ 0 h 1169"/>
                  <a:gd name="T4" fmla="*/ 0 w 1169"/>
                  <a:gd name="T5" fmla="*/ 731 h 1169"/>
                  <a:gd name="T6" fmla="*/ 439 w 1169"/>
                  <a:gd name="T7" fmla="*/ 1169 h 1169"/>
                  <a:gd name="T8" fmla="*/ 1169 w 1169"/>
                  <a:gd name="T9" fmla="*/ 1169 h 1169"/>
                  <a:gd name="T10" fmla="*/ 1169 w 1169"/>
                  <a:gd name="T11" fmla="*/ 439 h 1169"/>
                  <a:gd name="T12" fmla="*/ 731 w 1169"/>
                  <a:gd name="T13" fmla="*/ 0 h 1169"/>
                </a:gdLst>
                <a:ahLst/>
                <a:cxnLst>
                  <a:cxn ang="0">
                    <a:pos x="T0" y="T1"/>
                  </a:cxn>
                  <a:cxn ang="0">
                    <a:pos x="T2" y="T3"/>
                  </a:cxn>
                  <a:cxn ang="0">
                    <a:pos x="T4" y="T5"/>
                  </a:cxn>
                  <a:cxn ang="0">
                    <a:pos x="T6" y="T7"/>
                  </a:cxn>
                  <a:cxn ang="0">
                    <a:pos x="T8" y="T9"/>
                  </a:cxn>
                  <a:cxn ang="0">
                    <a:pos x="T10" y="T11"/>
                  </a:cxn>
                  <a:cxn ang="0">
                    <a:pos x="T12" y="T13"/>
                  </a:cxn>
                </a:cxnLst>
                <a:rect l="0" t="0" r="r" b="b"/>
                <a:pathLst>
                  <a:path w="1169" h="1169">
                    <a:moveTo>
                      <a:pt x="731" y="0"/>
                    </a:moveTo>
                    <a:cubicBezTo>
                      <a:pt x="0" y="0"/>
                      <a:pt x="0" y="0"/>
                      <a:pt x="0" y="0"/>
                    </a:cubicBezTo>
                    <a:cubicBezTo>
                      <a:pt x="0" y="731"/>
                      <a:pt x="0" y="731"/>
                      <a:pt x="0" y="731"/>
                    </a:cubicBezTo>
                    <a:cubicBezTo>
                      <a:pt x="0" y="973"/>
                      <a:pt x="196" y="1169"/>
                      <a:pt x="439" y="1169"/>
                    </a:cubicBezTo>
                    <a:cubicBezTo>
                      <a:pt x="1169" y="1169"/>
                      <a:pt x="1169" y="1169"/>
                      <a:pt x="1169" y="1169"/>
                    </a:cubicBezTo>
                    <a:cubicBezTo>
                      <a:pt x="1169" y="439"/>
                      <a:pt x="1169" y="439"/>
                      <a:pt x="1169" y="439"/>
                    </a:cubicBezTo>
                    <a:cubicBezTo>
                      <a:pt x="1169" y="196"/>
                      <a:pt x="973" y="0"/>
                      <a:pt x="731" y="0"/>
                    </a:cubicBezTo>
                    <a:close/>
                  </a:path>
                </a:pathLst>
              </a:custGeom>
              <a:solidFill>
                <a:schemeClr val="accent6"/>
              </a:solidFill>
              <a:ln>
                <a:noFill/>
              </a:ln>
              <a:effectLst/>
            </p:spPr>
            <p:txBody>
              <a:bodyPr vert="horz" wrap="square" lIns="91440" tIns="45720" rIns="91440" bIns="45720" numCol="1" anchor="t" anchorCtr="0" compatLnSpc="1"/>
              <a:lstStyle/>
              <a:p>
                <a:endParaRPr lang="id-ID"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7" name="TextBox 79"/>
              <p:cNvSpPr txBox="1"/>
              <p:nvPr/>
            </p:nvSpPr>
            <p:spPr>
              <a:xfrm>
                <a:off x="1581265" y="2219659"/>
                <a:ext cx="704807" cy="387274"/>
              </a:xfrm>
              <a:prstGeom prst="rect">
                <a:avLst/>
              </a:prstGeom>
              <a:noFill/>
            </p:spPr>
            <p:txBody>
              <a:bodyPr wrap="none" rtlCol="0">
                <a:spAutoFit/>
              </a:bodyPr>
              <a:lstStyle/>
              <a:p>
                <a:r>
                  <a:rPr lang="id-ID" dirty="0" smtClean="0">
                    <a:solidFill>
                      <a:schemeClr val="tx2"/>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2014</a:t>
                </a:r>
                <a:endParaRPr lang="id-ID" dirty="0">
                  <a:solidFill>
                    <a:schemeClr val="tx2"/>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30" name="Group 80"/>
            <p:cNvGrpSpPr/>
            <p:nvPr/>
          </p:nvGrpSpPr>
          <p:grpSpPr>
            <a:xfrm>
              <a:off x="6367425" y="5204131"/>
              <a:ext cx="984078" cy="369332"/>
              <a:chOff x="1253920" y="2219659"/>
              <a:chExt cx="1032152" cy="387274"/>
            </a:xfrm>
          </p:grpSpPr>
          <p:sp>
            <p:nvSpPr>
              <p:cNvPr id="34" name="Freeform 81"/>
              <p:cNvSpPr/>
              <p:nvPr/>
            </p:nvSpPr>
            <p:spPr bwMode="auto">
              <a:xfrm rot="16200000">
                <a:off x="1253920" y="2251273"/>
                <a:ext cx="348366" cy="348366"/>
              </a:xfrm>
              <a:custGeom>
                <a:avLst/>
                <a:gdLst>
                  <a:gd name="T0" fmla="*/ 731 w 1169"/>
                  <a:gd name="T1" fmla="*/ 0 h 1169"/>
                  <a:gd name="T2" fmla="*/ 0 w 1169"/>
                  <a:gd name="T3" fmla="*/ 0 h 1169"/>
                  <a:gd name="T4" fmla="*/ 0 w 1169"/>
                  <a:gd name="T5" fmla="*/ 731 h 1169"/>
                  <a:gd name="T6" fmla="*/ 439 w 1169"/>
                  <a:gd name="T7" fmla="*/ 1169 h 1169"/>
                  <a:gd name="T8" fmla="*/ 1169 w 1169"/>
                  <a:gd name="T9" fmla="*/ 1169 h 1169"/>
                  <a:gd name="T10" fmla="*/ 1169 w 1169"/>
                  <a:gd name="T11" fmla="*/ 439 h 1169"/>
                  <a:gd name="T12" fmla="*/ 731 w 1169"/>
                  <a:gd name="T13" fmla="*/ 0 h 1169"/>
                </a:gdLst>
                <a:ahLst/>
                <a:cxnLst>
                  <a:cxn ang="0">
                    <a:pos x="T0" y="T1"/>
                  </a:cxn>
                  <a:cxn ang="0">
                    <a:pos x="T2" y="T3"/>
                  </a:cxn>
                  <a:cxn ang="0">
                    <a:pos x="T4" y="T5"/>
                  </a:cxn>
                  <a:cxn ang="0">
                    <a:pos x="T6" y="T7"/>
                  </a:cxn>
                  <a:cxn ang="0">
                    <a:pos x="T8" y="T9"/>
                  </a:cxn>
                  <a:cxn ang="0">
                    <a:pos x="T10" y="T11"/>
                  </a:cxn>
                  <a:cxn ang="0">
                    <a:pos x="T12" y="T13"/>
                  </a:cxn>
                </a:cxnLst>
                <a:rect l="0" t="0" r="r" b="b"/>
                <a:pathLst>
                  <a:path w="1169" h="1169">
                    <a:moveTo>
                      <a:pt x="731" y="0"/>
                    </a:moveTo>
                    <a:cubicBezTo>
                      <a:pt x="0" y="0"/>
                      <a:pt x="0" y="0"/>
                      <a:pt x="0" y="0"/>
                    </a:cubicBezTo>
                    <a:cubicBezTo>
                      <a:pt x="0" y="731"/>
                      <a:pt x="0" y="731"/>
                      <a:pt x="0" y="731"/>
                    </a:cubicBezTo>
                    <a:cubicBezTo>
                      <a:pt x="0" y="973"/>
                      <a:pt x="196" y="1169"/>
                      <a:pt x="439" y="1169"/>
                    </a:cubicBezTo>
                    <a:cubicBezTo>
                      <a:pt x="1169" y="1169"/>
                      <a:pt x="1169" y="1169"/>
                      <a:pt x="1169" y="1169"/>
                    </a:cubicBezTo>
                    <a:cubicBezTo>
                      <a:pt x="1169" y="439"/>
                      <a:pt x="1169" y="439"/>
                      <a:pt x="1169" y="439"/>
                    </a:cubicBezTo>
                    <a:cubicBezTo>
                      <a:pt x="1169" y="196"/>
                      <a:pt x="973" y="0"/>
                      <a:pt x="731" y="0"/>
                    </a:cubicBezTo>
                    <a:close/>
                  </a:path>
                </a:pathLst>
              </a:custGeom>
              <a:solidFill>
                <a:schemeClr val="accent4"/>
              </a:solidFill>
              <a:ln>
                <a:noFill/>
              </a:ln>
              <a:effectLst/>
            </p:spPr>
            <p:txBody>
              <a:bodyPr vert="horz" wrap="square" lIns="91440" tIns="45720" rIns="91440" bIns="45720" numCol="1" anchor="t" anchorCtr="0" compatLnSpc="1"/>
              <a:lstStyle/>
              <a:p>
                <a:endParaRPr lang="id-ID"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5" name="TextBox 82"/>
              <p:cNvSpPr txBox="1"/>
              <p:nvPr/>
            </p:nvSpPr>
            <p:spPr>
              <a:xfrm>
                <a:off x="1581266" y="2219659"/>
                <a:ext cx="704806" cy="387274"/>
              </a:xfrm>
              <a:prstGeom prst="rect">
                <a:avLst/>
              </a:prstGeom>
              <a:noFill/>
            </p:spPr>
            <p:txBody>
              <a:bodyPr wrap="none" rtlCol="0">
                <a:spAutoFit/>
              </a:bodyPr>
              <a:lstStyle/>
              <a:p>
                <a:r>
                  <a:rPr lang="id-ID" dirty="0" smtClean="0">
                    <a:solidFill>
                      <a:schemeClr val="tx2"/>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2018</a:t>
                </a:r>
                <a:endParaRPr lang="id-ID" dirty="0">
                  <a:solidFill>
                    <a:schemeClr val="tx2"/>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31" name="Group 83"/>
            <p:cNvGrpSpPr/>
            <p:nvPr/>
          </p:nvGrpSpPr>
          <p:grpSpPr>
            <a:xfrm>
              <a:off x="7541798" y="5204131"/>
              <a:ext cx="984077" cy="369332"/>
              <a:chOff x="1253920" y="2219659"/>
              <a:chExt cx="1032151" cy="387274"/>
            </a:xfrm>
          </p:grpSpPr>
          <p:sp>
            <p:nvSpPr>
              <p:cNvPr id="32" name="Freeform 84"/>
              <p:cNvSpPr/>
              <p:nvPr/>
            </p:nvSpPr>
            <p:spPr bwMode="auto">
              <a:xfrm rot="16200000">
                <a:off x="1253920" y="2251273"/>
                <a:ext cx="348366" cy="348366"/>
              </a:xfrm>
              <a:custGeom>
                <a:avLst/>
                <a:gdLst>
                  <a:gd name="T0" fmla="*/ 731 w 1169"/>
                  <a:gd name="T1" fmla="*/ 0 h 1169"/>
                  <a:gd name="T2" fmla="*/ 0 w 1169"/>
                  <a:gd name="T3" fmla="*/ 0 h 1169"/>
                  <a:gd name="T4" fmla="*/ 0 w 1169"/>
                  <a:gd name="T5" fmla="*/ 731 h 1169"/>
                  <a:gd name="T6" fmla="*/ 439 w 1169"/>
                  <a:gd name="T7" fmla="*/ 1169 h 1169"/>
                  <a:gd name="T8" fmla="*/ 1169 w 1169"/>
                  <a:gd name="T9" fmla="*/ 1169 h 1169"/>
                  <a:gd name="T10" fmla="*/ 1169 w 1169"/>
                  <a:gd name="T11" fmla="*/ 439 h 1169"/>
                  <a:gd name="T12" fmla="*/ 731 w 1169"/>
                  <a:gd name="T13" fmla="*/ 0 h 1169"/>
                </a:gdLst>
                <a:ahLst/>
                <a:cxnLst>
                  <a:cxn ang="0">
                    <a:pos x="T0" y="T1"/>
                  </a:cxn>
                  <a:cxn ang="0">
                    <a:pos x="T2" y="T3"/>
                  </a:cxn>
                  <a:cxn ang="0">
                    <a:pos x="T4" y="T5"/>
                  </a:cxn>
                  <a:cxn ang="0">
                    <a:pos x="T6" y="T7"/>
                  </a:cxn>
                  <a:cxn ang="0">
                    <a:pos x="T8" y="T9"/>
                  </a:cxn>
                  <a:cxn ang="0">
                    <a:pos x="T10" y="T11"/>
                  </a:cxn>
                  <a:cxn ang="0">
                    <a:pos x="T12" y="T13"/>
                  </a:cxn>
                </a:cxnLst>
                <a:rect l="0" t="0" r="r" b="b"/>
                <a:pathLst>
                  <a:path w="1169" h="1169">
                    <a:moveTo>
                      <a:pt x="731" y="0"/>
                    </a:moveTo>
                    <a:cubicBezTo>
                      <a:pt x="0" y="0"/>
                      <a:pt x="0" y="0"/>
                      <a:pt x="0" y="0"/>
                    </a:cubicBezTo>
                    <a:cubicBezTo>
                      <a:pt x="0" y="731"/>
                      <a:pt x="0" y="731"/>
                      <a:pt x="0" y="731"/>
                    </a:cubicBezTo>
                    <a:cubicBezTo>
                      <a:pt x="0" y="973"/>
                      <a:pt x="196" y="1169"/>
                      <a:pt x="439" y="1169"/>
                    </a:cubicBezTo>
                    <a:cubicBezTo>
                      <a:pt x="1169" y="1169"/>
                      <a:pt x="1169" y="1169"/>
                      <a:pt x="1169" y="1169"/>
                    </a:cubicBezTo>
                    <a:cubicBezTo>
                      <a:pt x="1169" y="439"/>
                      <a:pt x="1169" y="439"/>
                      <a:pt x="1169" y="439"/>
                    </a:cubicBezTo>
                    <a:cubicBezTo>
                      <a:pt x="1169" y="196"/>
                      <a:pt x="973" y="0"/>
                      <a:pt x="731" y="0"/>
                    </a:cubicBezTo>
                    <a:close/>
                  </a:path>
                </a:pathLst>
              </a:custGeom>
              <a:solidFill>
                <a:schemeClr val="accent3"/>
              </a:solidFill>
              <a:ln>
                <a:noFill/>
              </a:ln>
              <a:effectLst/>
            </p:spPr>
            <p:txBody>
              <a:bodyPr vert="horz" wrap="square" lIns="91440" tIns="45720" rIns="91440" bIns="45720" numCol="1" anchor="t" anchorCtr="0" compatLnSpc="1"/>
              <a:lstStyle/>
              <a:p>
                <a:endParaRPr lang="id-ID"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3" name="TextBox 85"/>
              <p:cNvSpPr txBox="1"/>
              <p:nvPr/>
            </p:nvSpPr>
            <p:spPr>
              <a:xfrm>
                <a:off x="1581265" y="2219659"/>
                <a:ext cx="704806" cy="387274"/>
              </a:xfrm>
              <a:prstGeom prst="rect">
                <a:avLst/>
              </a:prstGeom>
              <a:noFill/>
            </p:spPr>
            <p:txBody>
              <a:bodyPr wrap="none" rtlCol="0">
                <a:spAutoFit/>
              </a:bodyPr>
              <a:lstStyle/>
              <a:p>
                <a:r>
                  <a:rPr lang="id-ID" dirty="0" smtClean="0">
                    <a:solidFill>
                      <a:schemeClr val="tx2"/>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2018</a:t>
                </a:r>
                <a:endParaRPr lang="id-ID" dirty="0">
                  <a:solidFill>
                    <a:schemeClr val="tx2"/>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sp>
        <p:nvSpPr>
          <p:cNvPr id="40" name="矩形 39"/>
          <p:cNvSpPr/>
          <p:nvPr/>
        </p:nvSpPr>
        <p:spPr>
          <a:xfrm>
            <a:off x="2325101" y="5814158"/>
            <a:ext cx="8261951" cy="338554"/>
          </a:xfrm>
          <a:prstGeom prst="rect">
            <a:avLst/>
          </a:prstGeom>
        </p:spPr>
        <p:txBody>
          <a:bodyPr wrap="square">
            <a:spAutoFit/>
          </a:bodyPr>
          <a:lstStyle/>
          <a:p>
            <a:pPr algn="ctr"/>
            <a:r>
              <a:rPr lang="zh-CN" altLang="en-US" sz="1600" kern="0" dirty="0" smtClean="0">
                <a:solidFill>
                  <a:schemeClr val="tx1">
                    <a:lumMod val="85000"/>
                    <a:lumOff val="1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600" kern="0" dirty="0" smtClean="0">
                <a:solidFill>
                  <a:schemeClr val="tx1">
                    <a:lumMod val="85000"/>
                    <a:lumOff val="1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a:t>
            </a:r>
            <a:endParaRPr lang="zh-CN" altLang="en-US" sz="1600" dirty="0">
              <a:solidFill>
                <a:schemeClr val="bg2">
                  <a:lumMod val="2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blinds dir="vert"/>
      </p:transition>
    </mc:Choice>
    <mc:Fallback>
      <p:transition spd="slow" advTm="2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childTnLst>
                          </p:cTn>
                        </p:par>
                        <p:par>
                          <p:cTn id="14" fill="hold">
                            <p:stCondLst>
                              <p:cond delay="1500"/>
                            </p:stCondLst>
                            <p:childTnLst>
                              <p:par>
                                <p:cTn id="15" presetID="47" presetClass="entr" presetSubtype="0" fill="hold" grpId="0" nodeType="after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1000"/>
                                        <p:tgtEl>
                                          <p:spTgt spid="26"/>
                                        </p:tgtEl>
                                      </p:cBhvr>
                                    </p:animEffect>
                                    <p:anim calcmode="lin" valueType="num">
                                      <p:cBhvr>
                                        <p:cTn id="18" dur="1000" fill="hold"/>
                                        <p:tgtEl>
                                          <p:spTgt spid="26"/>
                                        </p:tgtEl>
                                        <p:attrNameLst>
                                          <p:attrName>ppt_x</p:attrName>
                                        </p:attrNameLst>
                                      </p:cBhvr>
                                      <p:tavLst>
                                        <p:tav tm="0">
                                          <p:val>
                                            <p:strVal val="#ppt_x"/>
                                          </p:val>
                                        </p:tav>
                                        <p:tav tm="100000">
                                          <p:val>
                                            <p:strVal val="#ppt_x"/>
                                          </p:val>
                                        </p:tav>
                                      </p:tavLst>
                                    </p:anim>
                                    <p:anim calcmode="lin" valueType="num">
                                      <p:cBhvr>
                                        <p:cTn id="19" dur="1000" fill="hold"/>
                                        <p:tgtEl>
                                          <p:spTgt spid="26"/>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16" presetClass="entr" presetSubtype="21" fill="hold"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barn(inVertical)">
                                      <p:cBhvr>
                                        <p:cTn id="23" dur="500"/>
                                        <p:tgtEl>
                                          <p:spTgt spid="27"/>
                                        </p:tgtEl>
                                      </p:cBhvr>
                                    </p:animEffect>
                                  </p:childTnLst>
                                </p:cTn>
                              </p:par>
                            </p:childTnLst>
                          </p:cTn>
                        </p:par>
                        <p:par>
                          <p:cTn id="24" fill="hold">
                            <p:stCondLst>
                              <p:cond delay="3000"/>
                            </p:stCondLst>
                            <p:childTnLst>
                              <p:par>
                                <p:cTn id="25" presetID="22" presetClass="entr" presetSubtype="1" fill="hold" grpId="0" nodeType="after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wipe(up)">
                                      <p:cBhvr>
                                        <p:cTn id="2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4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72440" y="173862"/>
            <a:ext cx="538480" cy="492760"/>
            <a:chOff x="949960" y="467360"/>
            <a:chExt cx="538480" cy="492760"/>
          </a:xfrm>
        </p:grpSpPr>
        <p:sp>
          <p:nvSpPr>
            <p:cNvPr id="3" name="椭圆 2"/>
            <p:cNvSpPr/>
            <p:nvPr/>
          </p:nvSpPr>
          <p:spPr>
            <a:xfrm>
              <a:off x="949960" y="467360"/>
              <a:ext cx="477520" cy="4775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 name="椭圆 3"/>
            <p:cNvSpPr/>
            <p:nvPr/>
          </p:nvSpPr>
          <p:spPr>
            <a:xfrm>
              <a:off x="1234440" y="706120"/>
              <a:ext cx="254000" cy="254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5" name="文本框 4"/>
          <p:cNvSpPr txBox="1"/>
          <p:nvPr/>
        </p:nvSpPr>
        <p:spPr>
          <a:xfrm>
            <a:off x="1295400" y="173862"/>
            <a:ext cx="4577092" cy="523220"/>
          </a:xfrm>
          <a:prstGeom prst="rect">
            <a:avLst/>
          </a:prstGeom>
          <a:noFill/>
        </p:spPr>
        <p:txBody>
          <a:bodyPr wrap="square" rtlCol="0">
            <a:spAutoFit/>
          </a:bodyPr>
          <a:lstStyle/>
          <a:p>
            <a:r>
              <a:rPr lang="zh-CN" altLang="en-US" sz="2800" spc="6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荣誉奖励</a:t>
            </a:r>
            <a:endParaRPr lang="zh-CN" altLang="en-US" sz="24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6" name="29bce37b-f506-4014-99b5-545d675c9c40"/>
          <p:cNvGrpSpPr>
            <a:grpSpLocks noChangeAspect="1"/>
          </p:cNvGrpSpPr>
          <p:nvPr/>
        </p:nvGrpSpPr>
        <p:grpSpPr>
          <a:xfrm>
            <a:off x="728159" y="2148586"/>
            <a:ext cx="10690063" cy="3474655"/>
            <a:chOff x="728159" y="2138426"/>
            <a:chExt cx="10690063" cy="3474655"/>
          </a:xfrm>
        </p:grpSpPr>
        <p:sp>
          <p:nvSpPr>
            <p:cNvPr id="7" name="iS1ide-Freeform: Shape 81"/>
            <p:cNvSpPr/>
            <p:nvPr/>
          </p:nvSpPr>
          <p:spPr bwMode="auto">
            <a:xfrm>
              <a:off x="3979258" y="2138426"/>
              <a:ext cx="1088451" cy="1032961"/>
            </a:xfrm>
            <a:custGeom>
              <a:avLst/>
              <a:gdLst/>
              <a:ahLst/>
              <a:cxnLst>
                <a:cxn ang="0">
                  <a:pos x="317" y="290"/>
                </a:cxn>
                <a:cxn ang="0">
                  <a:pos x="307" y="300"/>
                </a:cxn>
                <a:cxn ang="0">
                  <a:pos x="10" y="300"/>
                </a:cxn>
                <a:cxn ang="0">
                  <a:pos x="0" y="290"/>
                </a:cxn>
                <a:cxn ang="0">
                  <a:pos x="0" y="11"/>
                </a:cxn>
                <a:cxn ang="0">
                  <a:pos x="10" y="0"/>
                </a:cxn>
                <a:cxn ang="0">
                  <a:pos x="307" y="0"/>
                </a:cxn>
                <a:cxn ang="0">
                  <a:pos x="317" y="11"/>
                </a:cxn>
                <a:cxn ang="0">
                  <a:pos x="317" y="290"/>
                </a:cxn>
              </a:cxnLst>
              <a:rect l="0" t="0" r="r" b="b"/>
              <a:pathLst>
                <a:path w="317" h="300">
                  <a:moveTo>
                    <a:pt x="317" y="290"/>
                  </a:moveTo>
                  <a:cubicBezTo>
                    <a:pt x="317" y="296"/>
                    <a:pt x="313" y="300"/>
                    <a:pt x="307" y="300"/>
                  </a:cubicBezTo>
                  <a:cubicBezTo>
                    <a:pt x="10" y="300"/>
                    <a:pt x="10" y="300"/>
                    <a:pt x="10" y="300"/>
                  </a:cubicBezTo>
                  <a:cubicBezTo>
                    <a:pt x="4" y="300"/>
                    <a:pt x="0" y="296"/>
                    <a:pt x="0" y="290"/>
                  </a:cubicBezTo>
                  <a:cubicBezTo>
                    <a:pt x="0" y="11"/>
                    <a:pt x="0" y="11"/>
                    <a:pt x="0" y="11"/>
                  </a:cubicBezTo>
                  <a:cubicBezTo>
                    <a:pt x="0" y="5"/>
                    <a:pt x="4" y="0"/>
                    <a:pt x="10" y="0"/>
                  </a:cubicBezTo>
                  <a:cubicBezTo>
                    <a:pt x="307" y="0"/>
                    <a:pt x="307" y="0"/>
                    <a:pt x="307" y="0"/>
                  </a:cubicBezTo>
                  <a:cubicBezTo>
                    <a:pt x="313" y="0"/>
                    <a:pt x="317" y="5"/>
                    <a:pt x="317" y="11"/>
                  </a:cubicBezTo>
                  <a:lnTo>
                    <a:pt x="317" y="290"/>
                  </a:lnTo>
                  <a:close/>
                </a:path>
              </a:pathLst>
            </a:custGeom>
            <a:solidFill>
              <a:schemeClr val="accent2">
                <a:lumMod val="75000"/>
              </a:schemeClr>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8" name="iS1ide-Freeform: Shape 82"/>
            <p:cNvSpPr/>
            <p:nvPr/>
          </p:nvSpPr>
          <p:spPr bwMode="auto">
            <a:xfrm>
              <a:off x="6588848" y="2138426"/>
              <a:ext cx="1096987" cy="1032961"/>
            </a:xfrm>
            <a:custGeom>
              <a:avLst/>
              <a:gdLst/>
              <a:ahLst/>
              <a:cxnLst>
                <a:cxn ang="0">
                  <a:pos x="318" y="290"/>
                </a:cxn>
                <a:cxn ang="0">
                  <a:pos x="307" y="300"/>
                </a:cxn>
                <a:cxn ang="0">
                  <a:pos x="11" y="300"/>
                </a:cxn>
                <a:cxn ang="0">
                  <a:pos x="0" y="290"/>
                </a:cxn>
                <a:cxn ang="0">
                  <a:pos x="0" y="11"/>
                </a:cxn>
                <a:cxn ang="0">
                  <a:pos x="11" y="0"/>
                </a:cxn>
                <a:cxn ang="0">
                  <a:pos x="307" y="0"/>
                </a:cxn>
                <a:cxn ang="0">
                  <a:pos x="318" y="11"/>
                </a:cxn>
                <a:cxn ang="0">
                  <a:pos x="318" y="290"/>
                </a:cxn>
              </a:cxnLst>
              <a:rect l="0" t="0" r="r" b="b"/>
              <a:pathLst>
                <a:path w="318" h="300">
                  <a:moveTo>
                    <a:pt x="318" y="290"/>
                  </a:moveTo>
                  <a:cubicBezTo>
                    <a:pt x="318" y="296"/>
                    <a:pt x="313" y="300"/>
                    <a:pt x="307" y="300"/>
                  </a:cubicBezTo>
                  <a:cubicBezTo>
                    <a:pt x="11" y="300"/>
                    <a:pt x="11" y="300"/>
                    <a:pt x="11" y="300"/>
                  </a:cubicBezTo>
                  <a:cubicBezTo>
                    <a:pt x="5" y="300"/>
                    <a:pt x="0" y="296"/>
                    <a:pt x="0" y="290"/>
                  </a:cubicBezTo>
                  <a:cubicBezTo>
                    <a:pt x="0" y="11"/>
                    <a:pt x="0" y="11"/>
                    <a:pt x="0" y="11"/>
                  </a:cubicBezTo>
                  <a:cubicBezTo>
                    <a:pt x="0" y="5"/>
                    <a:pt x="5" y="0"/>
                    <a:pt x="11" y="0"/>
                  </a:cubicBezTo>
                  <a:cubicBezTo>
                    <a:pt x="307" y="0"/>
                    <a:pt x="307" y="0"/>
                    <a:pt x="307" y="0"/>
                  </a:cubicBezTo>
                  <a:cubicBezTo>
                    <a:pt x="313" y="0"/>
                    <a:pt x="318" y="5"/>
                    <a:pt x="318" y="11"/>
                  </a:cubicBezTo>
                  <a:lnTo>
                    <a:pt x="318" y="290"/>
                  </a:lnTo>
                  <a:close/>
                </a:path>
              </a:pathLst>
            </a:custGeom>
            <a:solidFill>
              <a:schemeClr val="accent3">
                <a:lumMod val="50000"/>
              </a:schemeClr>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9" name="iS1ide-Freeform: Shape 83"/>
            <p:cNvSpPr/>
            <p:nvPr/>
          </p:nvSpPr>
          <p:spPr bwMode="auto">
            <a:xfrm>
              <a:off x="9206975" y="2138426"/>
              <a:ext cx="1096987" cy="1032961"/>
            </a:xfrm>
            <a:custGeom>
              <a:avLst/>
              <a:gdLst/>
              <a:ahLst/>
              <a:cxnLst>
                <a:cxn ang="0">
                  <a:pos x="318" y="290"/>
                </a:cxn>
                <a:cxn ang="0">
                  <a:pos x="307" y="300"/>
                </a:cxn>
                <a:cxn ang="0">
                  <a:pos x="11" y="300"/>
                </a:cxn>
                <a:cxn ang="0">
                  <a:pos x="0" y="290"/>
                </a:cxn>
                <a:cxn ang="0">
                  <a:pos x="0" y="11"/>
                </a:cxn>
                <a:cxn ang="0">
                  <a:pos x="11" y="0"/>
                </a:cxn>
                <a:cxn ang="0">
                  <a:pos x="307" y="0"/>
                </a:cxn>
                <a:cxn ang="0">
                  <a:pos x="318" y="11"/>
                </a:cxn>
                <a:cxn ang="0">
                  <a:pos x="318" y="290"/>
                </a:cxn>
              </a:cxnLst>
              <a:rect l="0" t="0" r="r" b="b"/>
              <a:pathLst>
                <a:path w="318" h="300">
                  <a:moveTo>
                    <a:pt x="318" y="290"/>
                  </a:moveTo>
                  <a:cubicBezTo>
                    <a:pt x="318" y="296"/>
                    <a:pt x="313" y="300"/>
                    <a:pt x="307" y="300"/>
                  </a:cubicBezTo>
                  <a:cubicBezTo>
                    <a:pt x="11" y="300"/>
                    <a:pt x="11" y="300"/>
                    <a:pt x="11" y="300"/>
                  </a:cubicBezTo>
                  <a:cubicBezTo>
                    <a:pt x="5" y="300"/>
                    <a:pt x="0" y="296"/>
                    <a:pt x="0" y="290"/>
                  </a:cubicBezTo>
                  <a:cubicBezTo>
                    <a:pt x="0" y="11"/>
                    <a:pt x="0" y="11"/>
                    <a:pt x="0" y="11"/>
                  </a:cubicBezTo>
                  <a:cubicBezTo>
                    <a:pt x="0" y="5"/>
                    <a:pt x="5" y="0"/>
                    <a:pt x="11" y="0"/>
                  </a:cubicBezTo>
                  <a:cubicBezTo>
                    <a:pt x="307" y="0"/>
                    <a:pt x="307" y="0"/>
                    <a:pt x="307" y="0"/>
                  </a:cubicBezTo>
                  <a:cubicBezTo>
                    <a:pt x="313" y="0"/>
                    <a:pt x="318" y="5"/>
                    <a:pt x="318" y="11"/>
                  </a:cubicBezTo>
                  <a:lnTo>
                    <a:pt x="318" y="290"/>
                  </a:lnTo>
                  <a:close/>
                </a:path>
              </a:pathLst>
            </a:custGeom>
            <a:solidFill>
              <a:schemeClr val="accent4">
                <a:lumMod val="75000"/>
              </a:schemeClr>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 name="iS1ide-Freeform: Shape 84"/>
            <p:cNvSpPr/>
            <p:nvPr/>
          </p:nvSpPr>
          <p:spPr bwMode="auto">
            <a:xfrm>
              <a:off x="1365401" y="2138426"/>
              <a:ext cx="1092719" cy="1032961"/>
            </a:xfrm>
            <a:custGeom>
              <a:avLst/>
              <a:gdLst/>
              <a:ahLst/>
              <a:cxnLst>
                <a:cxn ang="0">
                  <a:pos x="318" y="290"/>
                </a:cxn>
                <a:cxn ang="0">
                  <a:pos x="307" y="300"/>
                </a:cxn>
                <a:cxn ang="0">
                  <a:pos x="11" y="300"/>
                </a:cxn>
                <a:cxn ang="0">
                  <a:pos x="0" y="290"/>
                </a:cxn>
                <a:cxn ang="0">
                  <a:pos x="0" y="11"/>
                </a:cxn>
                <a:cxn ang="0">
                  <a:pos x="11" y="0"/>
                </a:cxn>
                <a:cxn ang="0">
                  <a:pos x="307" y="0"/>
                </a:cxn>
                <a:cxn ang="0">
                  <a:pos x="318" y="11"/>
                </a:cxn>
                <a:cxn ang="0">
                  <a:pos x="318" y="290"/>
                </a:cxn>
              </a:cxnLst>
              <a:rect l="0" t="0" r="r" b="b"/>
              <a:pathLst>
                <a:path w="318" h="300">
                  <a:moveTo>
                    <a:pt x="318" y="290"/>
                  </a:moveTo>
                  <a:cubicBezTo>
                    <a:pt x="318" y="296"/>
                    <a:pt x="313" y="300"/>
                    <a:pt x="307" y="300"/>
                  </a:cubicBezTo>
                  <a:cubicBezTo>
                    <a:pt x="11" y="300"/>
                    <a:pt x="11" y="300"/>
                    <a:pt x="11" y="300"/>
                  </a:cubicBezTo>
                  <a:cubicBezTo>
                    <a:pt x="5" y="300"/>
                    <a:pt x="0" y="296"/>
                    <a:pt x="0" y="290"/>
                  </a:cubicBezTo>
                  <a:cubicBezTo>
                    <a:pt x="0" y="11"/>
                    <a:pt x="0" y="11"/>
                    <a:pt x="0" y="11"/>
                  </a:cubicBezTo>
                  <a:cubicBezTo>
                    <a:pt x="0" y="5"/>
                    <a:pt x="5" y="0"/>
                    <a:pt x="11" y="0"/>
                  </a:cubicBezTo>
                  <a:cubicBezTo>
                    <a:pt x="307" y="0"/>
                    <a:pt x="307" y="0"/>
                    <a:pt x="307" y="0"/>
                  </a:cubicBezTo>
                  <a:cubicBezTo>
                    <a:pt x="313" y="0"/>
                    <a:pt x="318" y="5"/>
                    <a:pt x="318" y="11"/>
                  </a:cubicBezTo>
                  <a:lnTo>
                    <a:pt x="318" y="290"/>
                  </a:lnTo>
                  <a:close/>
                </a:path>
              </a:pathLst>
            </a:custGeom>
            <a:solidFill>
              <a:schemeClr val="accent1">
                <a:lumMod val="75000"/>
              </a:schemeClr>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1" name="iS1ide-Rectangle 86"/>
            <p:cNvSpPr/>
            <p:nvPr/>
          </p:nvSpPr>
          <p:spPr bwMode="auto">
            <a:xfrm>
              <a:off x="728159" y="2202451"/>
              <a:ext cx="10690063" cy="597579"/>
            </a:xfrm>
            <a:prstGeom prst="rect">
              <a:avLst/>
            </a:prstGeom>
            <a:solidFill>
              <a:schemeClr val="tx2">
                <a:lumMod val="40000"/>
                <a:lumOff val="60000"/>
              </a:schemeClr>
            </a:solidFill>
            <a:ln w="9525">
              <a:noFill/>
              <a:miter lim="800000"/>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2" name="iS1ide-Rectangle 87"/>
            <p:cNvSpPr/>
            <p:nvPr/>
          </p:nvSpPr>
          <p:spPr bwMode="auto">
            <a:xfrm>
              <a:off x="728159" y="2240868"/>
              <a:ext cx="10690063" cy="597579"/>
            </a:xfrm>
            <a:prstGeom prst="rect">
              <a:avLst/>
            </a:prstGeom>
            <a:solidFill>
              <a:schemeClr val="tx2">
                <a:lumMod val="20000"/>
                <a:lumOff val="80000"/>
              </a:schemeClr>
            </a:solidFill>
            <a:ln w="9525">
              <a:noFill/>
              <a:miter lim="800000"/>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13" name="Group 88"/>
            <p:cNvGrpSpPr/>
            <p:nvPr/>
          </p:nvGrpSpPr>
          <p:grpSpPr>
            <a:xfrm>
              <a:off x="1395279" y="2138427"/>
              <a:ext cx="1566515" cy="1946405"/>
              <a:chOff x="2063177" y="1384301"/>
              <a:chExt cx="1147338" cy="1425574"/>
            </a:xfrm>
          </p:grpSpPr>
          <p:grpSp>
            <p:nvGrpSpPr>
              <p:cNvPr id="103" name="Group 89"/>
              <p:cNvGrpSpPr/>
              <p:nvPr/>
            </p:nvGrpSpPr>
            <p:grpSpPr>
              <a:xfrm>
                <a:off x="2063177" y="2469112"/>
                <a:ext cx="1047298" cy="340763"/>
                <a:chOff x="2063177" y="2469112"/>
                <a:chExt cx="1047298" cy="340763"/>
              </a:xfrm>
              <a:gradFill>
                <a:gsLst>
                  <a:gs pos="0">
                    <a:schemeClr val="accent1">
                      <a:lumMod val="50000"/>
                    </a:schemeClr>
                  </a:gs>
                  <a:gs pos="50000">
                    <a:schemeClr val="accent1"/>
                  </a:gs>
                  <a:gs pos="100000">
                    <a:schemeClr val="accent1"/>
                  </a:gs>
                </a:gsLst>
                <a:lin ang="5400000" scaled="1"/>
              </a:gradFill>
            </p:grpSpPr>
            <p:sp>
              <p:nvSpPr>
                <p:cNvPr id="107" name="iS1ide-Rectangle 93"/>
                <p:cNvSpPr/>
                <p:nvPr/>
              </p:nvSpPr>
              <p:spPr bwMode="auto">
                <a:xfrm>
                  <a:off x="2069429" y="2469112"/>
                  <a:ext cx="1034793" cy="284491"/>
                </a:xfrm>
                <a:prstGeom prst="rect">
                  <a:avLst/>
                </a:prstGeom>
                <a:grpFill/>
                <a:ln w="9525">
                  <a:noFill/>
                  <a:miter lim="800000"/>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8" name="iS1ide-Oval 94"/>
                <p:cNvSpPr/>
                <p:nvPr/>
              </p:nvSpPr>
              <p:spPr bwMode="auto">
                <a:xfrm>
                  <a:off x="2063177" y="2728592"/>
                  <a:ext cx="81283" cy="81283"/>
                </a:xfrm>
                <a:prstGeom prst="ellipse">
                  <a:avLst/>
                </a:pr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9" name="iS1ide-Oval 95"/>
                <p:cNvSpPr/>
                <p:nvPr/>
              </p:nvSpPr>
              <p:spPr bwMode="auto">
                <a:xfrm>
                  <a:off x="2135082" y="2728592"/>
                  <a:ext cx="78157" cy="81283"/>
                </a:xfrm>
                <a:prstGeom prst="ellipse">
                  <a:avLst/>
                </a:pr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10" name="iS1ide-Oval 96"/>
                <p:cNvSpPr/>
                <p:nvPr/>
              </p:nvSpPr>
              <p:spPr bwMode="auto">
                <a:xfrm>
                  <a:off x="2200732" y="2728592"/>
                  <a:ext cx="81283" cy="81283"/>
                </a:xfrm>
                <a:prstGeom prst="ellipse">
                  <a:avLst/>
                </a:pr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11" name="iS1ide-Oval 97"/>
                <p:cNvSpPr/>
                <p:nvPr/>
              </p:nvSpPr>
              <p:spPr bwMode="auto">
                <a:xfrm>
                  <a:off x="2269510" y="2728592"/>
                  <a:ext cx="81283" cy="81283"/>
                </a:xfrm>
                <a:prstGeom prst="ellipse">
                  <a:avLst/>
                </a:pr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12" name="iS1ide-Oval 98"/>
                <p:cNvSpPr/>
                <p:nvPr/>
              </p:nvSpPr>
              <p:spPr bwMode="auto">
                <a:xfrm>
                  <a:off x="2341415" y="2728592"/>
                  <a:ext cx="81283" cy="81283"/>
                </a:xfrm>
                <a:prstGeom prst="ellipse">
                  <a:avLst/>
                </a:pr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13" name="iS1ide-Oval 99"/>
                <p:cNvSpPr/>
                <p:nvPr/>
              </p:nvSpPr>
              <p:spPr bwMode="auto">
                <a:xfrm>
                  <a:off x="2410193" y="2728592"/>
                  <a:ext cx="78157" cy="81283"/>
                </a:xfrm>
                <a:prstGeom prst="ellipse">
                  <a:avLst/>
                </a:pr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14" name="iS1ide-Oval 100"/>
                <p:cNvSpPr/>
                <p:nvPr/>
              </p:nvSpPr>
              <p:spPr bwMode="auto">
                <a:xfrm>
                  <a:off x="2475843" y="2728592"/>
                  <a:ext cx="81283" cy="81283"/>
                </a:xfrm>
                <a:prstGeom prst="ellipse">
                  <a:avLst/>
                </a:pr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15" name="iS1ide-Oval 101"/>
                <p:cNvSpPr/>
                <p:nvPr/>
              </p:nvSpPr>
              <p:spPr bwMode="auto">
                <a:xfrm>
                  <a:off x="2547748" y="2728592"/>
                  <a:ext cx="81283" cy="81283"/>
                </a:xfrm>
                <a:prstGeom prst="ellipse">
                  <a:avLst/>
                </a:pr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16" name="iS1ide-Oval 102"/>
                <p:cNvSpPr/>
                <p:nvPr/>
              </p:nvSpPr>
              <p:spPr bwMode="auto">
                <a:xfrm>
                  <a:off x="2616526" y="2728592"/>
                  <a:ext cx="78157" cy="81283"/>
                </a:xfrm>
                <a:prstGeom prst="ellipse">
                  <a:avLst/>
                </a:pr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17" name="iS1ide-Oval 103"/>
                <p:cNvSpPr/>
                <p:nvPr/>
              </p:nvSpPr>
              <p:spPr bwMode="auto">
                <a:xfrm>
                  <a:off x="2682176" y="2728592"/>
                  <a:ext cx="81283" cy="81283"/>
                </a:xfrm>
                <a:prstGeom prst="ellipse">
                  <a:avLst/>
                </a:pr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18" name="iS1ide-Oval 104"/>
                <p:cNvSpPr/>
                <p:nvPr/>
              </p:nvSpPr>
              <p:spPr bwMode="auto">
                <a:xfrm>
                  <a:off x="2754081" y="2728592"/>
                  <a:ext cx="81283" cy="81283"/>
                </a:xfrm>
                <a:prstGeom prst="ellipse">
                  <a:avLst/>
                </a:pr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19" name="iS1ide-Oval 105"/>
                <p:cNvSpPr/>
                <p:nvPr/>
              </p:nvSpPr>
              <p:spPr bwMode="auto">
                <a:xfrm>
                  <a:off x="2822859" y="2728592"/>
                  <a:ext cx="81283" cy="81283"/>
                </a:xfrm>
                <a:prstGeom prst="ellipse">
                  <a:avLst/>
                </a:pr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20" name="iS1ide-Oval 106"/>
                <p:cNvSpPr/>
                <p:nvPr/>
              </p:nvSpPr>
              <p:spPr bwMode="auto">
                <a:xfrm>
                  <a:off x="2891636" y="2728592"/>
                  <a:ext cx="78157" cy="81283"/>
                </a:xfrm>
                <a:prstGeom prst="ellipse">
                  <a:avLst/>
                </a:pr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21" name="iS1ide-Oval 107"/>
                <p:cNvSpPr/>
                <p:nvPr/>
              </p:nvSpPr>
              <p:spPr bwMode="auto">
                <a:xfrm>
                  <a:off x="2960414" y="2728592"/>
                  <a:ext cx="81283" cy="81283"/>
                </a:xfrm>
                <a:prstGeom prst="ellipse">
                  <a:avLst/>
                </a:pr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22" name="iS1ide-Oval 108"/>
                <p:cNvSpPr/>
                <p:nvPr/>
              </p:nvSpPr>
              <p:spPr bwMode="auto">
                <a:xfrm>
                  <a:off x="3029192" y="2728592"/>
                  <a:ext cx="81283" cy="81283"/>
                </a:xfrm>
                <a:prstGeom prst="ellipse">
                  <a:avLst/>
                </a:pr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104" name="iS1ide-Freeform: Shape 90"/>
              <p:cNvSpPr/>
              <p:nvPr/>
            </p:nvSpPr>
            <p:spPr bwMode="auto">
              <a:xfrm>
                <a:off x="2066304" y="2400334"/>
                <a:ext cx="215713" cy="137555"/>
              </a:xfrm>
              <a:custGeom>
                <a:avLst/>
                <a:gdLst/>
                <a:ahLst/>
                <a:cxnLst>
                  <a:cxn ang="0">
                    <a:pos x="86" y="43"/>
                  </a:cxn>
                  <a:cxn ang="0">
                    <a:pos x="75" y="54"/>
                  </a:cxn>
                  <a:cxn ang="0">
                    <a:pos x="11" y="54"/>
                  </a:cxn>
                  <a:cxn ang="0">
                    <a:pos x="0" y="43"/>
                  </a:cxn>
                  <a:cxn ang="0">
                    <a:pos x="0" y="10"/>
                  </a:cxn>
                  <a:cxn ang="0">
                    <a:pos x="11" y="0"/>
                  </a:cxn>
                  <a:cxn ang="0">
                    <a:pos x="75" y="0"/>
                  </a:cxn>
                  <a:cxn ang="0">
                    <a:pos x="86" y="10"/>
                  </a:cxn>
                  <a:cxn ang="0">
                    <a:pos x="86" y="43"/>
                  </a:cxn>
                </a:cxnLst>
                <a:rect l="0" t="0" r="r" b="b"/>
                <a:pathLst>
                  <a:path w="86" h="54">
                    <a:moveTo>
                      <a:pt x="86" y="43"/>
                    </a:moveTo>
                    <a:cubicBezTo>
                      <a:pt x="86" y="49"/>
                      <a:pt x="81" y="54"/>
                      <a:pt x="75" y="54"/>
                    </a:cubicBezTo>
                    <a:cubicBezTo>
                      <a:pt x="11" y="54"/>
                      <a:pt x="11" y="54"/>
                      <a:pt x="11" y="54"/>
                    </a:cubicBezTo>
                    <a:cubicBezTo>
                      <a:pt x="5" y="54"/>
                      <a:pt x="0" y="49"/>
                      <a:pt x="0" y="43"/>
                    </a:cubicBezTo>
                    <a:cubicBezTo>
                      <a:pt x="0" y="10"/>
                      <a:pt x="0" y="10"/>
                      <a:pt x="0" y="10"/>
                    </a:cubicBezTo>
                    <a:cubicBezTo>
                      <a:pt x="0" y="5"/>
                      <a:pt x="5" y="0"/>
                      <a:pt x="11" y="0"/>
                    </a:cubicBezTo>
                    <a:cubicBezTo>
                      <a:pt x="75" y="0"/>
                      <a:pt x="75" y="0"/>
                      <a:pt x="75" y="0"/>
                    </a:cubicBezTo>
                    <a:cubicBezTo>
                      <a:pt x="81" y="0"/>
                      <a:pt x="86" y="5"/>
                      <a:pt x="86" y="10"/>
                    </a:cubicBezTo>
                    <a:lnTo>
                      <a:pt x="86" y="43"/>
                    </a:lnTo>
                    <a:close/>
                  </a:path>
                </a:pathLst>
              </a:custGeom>
              <a:solidFill>
                <a:schemeClr val="accent1">
                  <a:lumMod val="75000"/>
                </a:schemeClr>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5" name="iS1ide-Freeform: Shape 91"/>
              <p:cNvSpPr/>
              <p:nvPr/>
            </p:nvSpPr>
            <p:spPr bwMode="auto">
              <a:xfrm>
                <a:off x="2063177" y="1384301"/>
                <a:ext cx="1147338" cy="1153590"/>
              </a:xfrm>
              <a:custGeom>
                <a:avLst/>
                <a:gdLst/>
                <a:ahLst/>
                <a:cxnLst>
                  <a:cxn ang="0">
                    <a:pos x="403" y="0"/>
                  </a:cxn>
                  <a:cxn ang="0">
                    <a:pos x="98" y="0"/>
                  </a:cxn>
                  <a:cxn ang="0">
                    <a:pos x="93" y="0"/>
                  </a:cxn>
                  <a:cxn ang="0">
                    <a:pos x="0" y="0"/>
                  </a:cxn>
                  <a:cxn ang="0">
                    <a:pos x="45" y="34"/>
                  </a:cxn>
                  <a:cxn ang="0">
                    <a:pos x="45" y="49"/>
                  </a:cxn>
                  <a:cxn ang="0">
                    <a:pos x="45" y="53"/>
                  </a:cxn>
                  <a:cxn ang="0">
                    <a:pos x="45" y="404"/>
                  </a:cxn>
                  <a:cxn ang="0">
                    <a:pos x="45" y="408"/>
                  </a:cxn>
                  <a:cxn ang="0">
                    <a:pos x="45" y="408"/>
                  </a:cxn>
                  <a:cxn ang="0">
                    <a:pos x="7" y="457"/>
                  </a:cxn>
                  <a:cxn ang="0">
                    <a:pos x="130" y="457"/>
                  </a:cxn>
                  <a:cxn ang="0">
                    <a:pos x="130" y="456"/>
                  </a:cxn>
                  <a:cxn ang="0">
                    <a:pos x="403" y="456"/>
                  </a:cxn>
                  <a:cxn ang="0">
                    <a:pos x="455" y="404"/>
                  </a:cxn>
                  <a:cxn ang="0">
                    <a:pos x="455" y="53"/>
                  </a:cxn>
                  <a:cxn ang="0">
                    <a:pos x="403" y="0"/>
                  </a:cxn>
                </a:cxnLst>
                <a:rect l="0" t="0" r="r" b="b"/>
                <a:pathLst>
                  <a:path w="455" h="457">
                    <a:moveTo>
                      <a:pt x="403" y="0"/>
                    </a:moveTo>
                    <a:cubicBezTo>
                      <a:pt x="98" y="0"/>
                      <a:pt x="98" y="0"/>
                      <a:pt x="98" y="0"/>
                    </a:cubicBezTo>
                    <a:cubicBezTo>
                      <a:pt x="96" y="0"/>
                      <a:pt x="95" y="0"/>
                      <a:pt x="93" y="0"/>
                    </a:cubicBezTo>
                    <a:cubicBezTo>
                      <a:pt x="0" y="0"/>
                      <a:pt x="0" y="0"/>
                      <a:pt x="0" y="0"/>
                    </a:cubicBezTo>
                    <a:cubicBezTo>
                      <a:pt x="49" y="1"/>
                      <a:pt x="45" y="34"/>
                      <a:pt x="45" y="34"/>
                    </a:cubicBezTo>
                    <a:cubicBezTo>
                      <a:pt x="45" y="49"/>
                      <a:pt x="45" y="49"/>
                      <a:pt x="45" y="49"/>
                    </a:cubicBezTo>
                    <a:cubicBezTo>
                      <a:pt x="45" y="50"/>
                      <a:pt x="45" y="52"/>
                      <a:pt x="45" y="53"/>
                    </a:cubicBezTo>
                    <a:cubicBezTo>
                      <a:pt x="45" y="404"/>
                      <a:pt x="45" y="404"/>
                      <a:pt x="45" y="404"/>
                    </a:cubicBezTo>
                    <a:cubicBezTo>
                      <a:pt x="45" y="405"/>
                      <a:pt x="45" y="407"/>
                      <a:pt x="45" y="408"/>
                    </a:cubicBezTo>
                    <a:cubicBezTo>
                      <a:pt x="45" y="408"/>
                      <a:pt x="45" y="408"/>
                      <a:pt x="45" y="408"/>
                    </a:cubicBezTo>
                    <a:cubicBezTo>
                      <a:pt x="45" y="408"/>
                      <a:pt x="46" y="457"/>
                      <a:pt x="7" y="457"/>
                    </a:cubicBezTo>
                    <a:cubicBezTo>
                      <a:pt x="130" y="457"/>
                      <a:pt x="130" y="457"/>
                      <a:pt x="130" y="457"/>
                    </a:cubicBezTo>
                    <a:cubicBezTo>
                      <a:pt x="130" y="456"/>
                      <a:pt x="130" y="456"/>
                      <a:pt x="130" y="456"/>
                    </a:cubicBezTo>
                    <a:cubicBezTo>
                      <a:pt x="403" y="456"/>
                      <a:pt x="403" y="456"/>
                      <a:pt x="403" y="456"/>
                    </a:cubicBezTo>
                    <a:cubicBezTo>
                      <a:pt x="432" y="456"/>
                      <a:pt x="455" y="433"/>
                      <a:pt x="455" y="404"/>
                    </a:cubicBezTo>
                    <a:cubicBezTo>
                      <a:pt x="455" y="53"/>
                      <a:pt x="455" y="53"/>
                      <a:pt x="455" y="53"/>
                    </a:cubicBezTo>
                    <a:cubicBezTo>
                      <a:pt x="455" y="24"/>
                      <a:pt x="432" y="0"/>
                      <a:pt x="403" y="0"/>
                    </a:cubicBezTo>
                    <a:close/>
                  </a:path>
                </a:pathLst>
              </a:custGeom>
              <a:solidFill>
                <a:schemeClr val="accent1"/>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6" name="iS1ide-Freeform: Shape 92"/>
              <p:cNvSpPr/>
              <p:nvPr/>
            </p:nvSpPr>
            <p:spPr bwMode="auto">
              <a:xfrm>
                <a:off x="2275762" y="1584382"/>
                <a:ext cx="834712" cy="834712"/>
              </a:xfrm>
              <a:custGeom>
                <a:avLst/>
                <a:gdLst/>
                <a:ahLst/>
                <a:cxnLst>
                  <a:cxn ang="0">
                    <a:pos x="331" y="320"/>
                  </a:cxn>
                  <a:cxn ang="0">
                    <a:pos x="321" y="331"/>
                  </a:cxn>
                  <a:cxn ang="0">
                    <a:pos x="11" y="331"/>
                  </a:cxn>
                  <a:cxn ang="0">
                    <a:pos x="0" y="320"/>
                  </a:cxn>
                  <a:cxn ang="0">
                    <a:pos x="0" y="10"/>
                  </a:cxn>
                  <a:cxn ang="0">
                    <a:pos x="11" y="0"/>
                  </a:cxn>
                  <a:cxn ang="0">
                    <a:pos x="321" y="0"/>
                  </a:cxn>
                  <a:cxn ang="0">
                    <a:pos x="331" y="10"/>
                  </a:cxn>
                  <a:cxn ang="0">
                    <a:pos x="331" y="320"/>
                  </a:cxn>
                </a:cxnLst>
                <a:rect l="0" t="0" r="r" b="b"/>
                <a:pathLst>
                  <a:path w="331" h="331">
                    <a:moveTo>
                      <a:pt x="331" y="320"/>
                    </a:moveTo>
                    <a:cubicBezTo>
                      <a:pt x="331" y="326"/>
                      <a:pt x="326" y="331"/>
                      <a:pt x="321" y="331"/>
                    </a:cubicBezTo>
                    <a:cubicBezTo>
                      <a:pt x="11" y="331"/>
                      <a:pt x="11" y="331"/>
                      <a:pt x="11" y="331"/>
                    </a:cubicBezTo>
                    <a:cubicBezTo>
                      <a:pt x="5" y="331"/>
                      <a:pt x="0" y="326"/>
                      <a:pt x="0" y="320"/>
                    </a:cubicBezTo>
                    <a:cubicBezTo>
                      <a:pt x="0" y="10"/>
                      <a:pt x="0" y="10"/>
                      <a:pt x="0" y="10"/>
                    </a:cubicBezTo>
                    <a:cubicBezTo>
                      <a:pt x="0" y="5"/>
                      <a:pt x="5" y="0"/>
                      <a:pt x="11" y="0"/>
                    </a:cubicBezTo>
                    <a:cubicBezTo>
                      <a:pt x="321" y="0"/>
                      <a:pt x="321" y="0"/>
                      <a:pt x="321" y="0"/>
                    </a:cubicBezTo>
                    <a:cubicBezTo>
                      <a:pt x="326" y="0"/>
                      <a:pt x="331" y="5"/>
                      <a:pt x="331" y="10"/>
                    </a:cubicBezTo>
                    <a:lnTo>
                      <a:pt x="331" y="320"/>
                    </a:lnTo>
                    <a:close/>
                  </a:path>
                </a:pathLst>
              </a:custGeom>
              <a:solidFill>
                <a:schemeClr val="bg1">
                  <a:lumMod val="95000"/>
                </a:schemeClr>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4" name="Group 109"/>
            <p:cNvGrpSpPr/>
            <p:nvPr/>
          </p:nvGrpSpPr>
          <p:grpSpPr>
            <a:xfrm>
              <a:off x="4010560" y="2138427"/>
              <a:ext cx="1566515" cy="1946405"/>
              <a:chOff x="3357448" y="1384301"/>
              <a:chExt cx="1147338" cy="1425574"/>
            </a:xfrm>
          </p:grpSpPr>
          <p:grpSp>
            <p:nvGrpSpPr>
              <p:cNvPr id="83" name="Group 110"/>
              <p:cNvGrpSpPr/>
              <p:nvPr/>
            </p:nvGrpSpPr>
            <p:grpSpPr>
              <a:xfrm>
                <a:off x="3357448" y="2469112"/>
                <a:ext cx="1044171" cy="340763"/>
                <a:chOff x="3357448" y="2469112"/>
                <a:chExt cx="1044171" cy="340763"/>
              </a:xfrm>
              <a:gradFill>
                <a:gsLst>
                  <a:gs pos="0">
                    <a:schemeClr val="accent2">
                      <a:lumMod val="50000"/>
                    </a:schemeClr>
                  </a:gs>
                  <a:gs pos="50000">
                    <a:schemeClr val="accent2"/>
                  </a:gs>
                  <a:gs pos="100000">
                    <a:schemeClr val="accent2"/>
                  </a:gs>
                </a:gsLst>
                <a:lin ang="5400000" scaled="1"/>
              </a:gradFill>
            </p:grpSpPr>
            <p:sp>
              <p:nvSpPr>
                <p:cNvPr id="87" name="iS1ide-Rectangle 114"/>
                <p:cNvSpPr/>
                <p:nvPr/>
              </p:nvSpPr>
              <p:spPr bwMode="auto">
                <a:xfrm>
                  <a:off x="3360575" y="2469112"/>
                  <a:ext cx="1037918" cy="284491"/>
                </a:xfrm>
                <a:prstGeom prst="rect">
                  <a:avLst/>
                </a:prstGeom>
                <a:grpFill/>
                <a:ln w="9525">
                  <a:noFill/>
                  <a:miter lim="800000"/>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88" name="iS1ide-Oval 115"/>
                <p:cNvSpPr/>
                <p:nvPr/>
              </p:nvSpPr>
              <p:spPr bwMode="auto">
                <a:xfrm>
                  <a:off x="3357448" y="2728592"/>
                  <a:ext cx="81283" cy="81283"/>
                </a:xfrm>
                <a:prstGeom prst="ellipse">
                  <a:avLst/>
                </a:pr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89" name="iS1ide-Oval 116"/>
                <p:cNvSpPr/>
                <p:nvPr/>
              </p:nvSpPr>
              <p:spPr bwMode="auto">
                <a:xfrm>
                  <a:off x="3426226" y="2728592"/>
                  <a:ext cx="78157" cy="81283"/>
                </a:xfrm>
                <a:prstGeom prst="ellipse">
                  <a:avLst/>
                </a:pr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90" name="iS1ide-Oval 117"/>
                <p:cNvSpPr/>
                <p:nvPr/>
              </p:nvSpPr>
              <p:spPr bwMode="auto">
                <a:xfrm>
                  <a:off x="3491878" y="2728592"/>
                  <a:ext cx="81283" cy="81283"/>
                </a:xfrm>
                <a:prstGeom prst="ellipse">
                  <a:avLst/>
                </a:pr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91" name="iS1ide-Oval 118"/>
                <p:cNvSpPr/>
                <p:nvPr/>
              </p:nvSpPr>
              <p:spPr bwMode="auto">
                <a:xfrm>
                  <a:off x="3563781" y="2728592"/>
                  <a:ext cx="81283" cy="81283"/>
                </a:xfrm>
                <a:prstGeom prst="ellipse">
                  <a:avLst/>
                </a:pr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92" name="iS1ide-Oval 119"/>
                <p:cNvSpPr/>
                <p:nvPr/>
              </p:nvSpPr>
              <p:spPr bwMode="auto">
                <a:xfrm>
                  <a:off x="3632559" y="2728592"/>
                  <a:ext cx="78157" cy="81283"/>
                </a:xfrm>
                <a:prstGeom prst="ellipse">
                  <a:avLst/>
                </a:pr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93" name="ïšḻïďê-Oval 120"/>
                <p:cNvSpPr/>
                <p:nvPr/>
              </p:nvSpPr>
              <p:spPr bwMode="auto">
                <a:xfrm>
                  <a:off x="3698211" y="2728592"/>
                  <a:ext cx="81283" cy="81283"/>
                </a:xfrm>
                <a:prstGeom prst="ellipse">
                  <a:avLst/>
                </a:pr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94" name="ïšḻïďê-Oval 121"/>
                <p:cNvSpPr/>
                <p:nvPr/>
              </p:nvSpPr>
              <p:spPr bwMode="auto">
                <a:xfrm>
                  <a:off x="3770114" y="2728592"/>
                  <a:ext cx="81283" cy="81283"/>
                </a:xfrm>
                <a:prstGeom prst="ellipse">
                  <a:avLst/>
                </a:pr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95" name="ïšḻïďê-Oval 122"/>
                <p:cNvSpPr/>
                <p:nvPr/>
              </p:nvSpPr>
              <p:spPr bwMode="auto">
                <a:xfrm>
                  <a:off x="3838892" y="2728592"/>
                  <a:ext cx="81283" cy="81283"/>
                </a:xfrm>
                <a:prstGeom prst="ellipse">
                  <a:avLst/>
                </a:pr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96" name="ïšḻïďê-Oval 123"/>
                <p:cNvSpPr/>
                <p:nvPr/>
              </p:nvSpPr>
              <p:spPr bwMode="auto">
                <a:xfrm>
                  <a:off x="3907670" y="2728592"/>
                  <a:ext cx="78157" cy="81283"/>
                </a:xfrm>
                <a:prstGeom prst="ellipse">
                  <a:avLst/>
                </a:pr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97" name="ïšḻïďê-Oval 124"/>
                <p:cNvSpPr/>
                <p:nvPr/>
              </p:nvSpPr>
              <p:spPr bwMode="auto">
                <a:xfrm>
                  <a:off x="3976447" y="2728592"/>
                  <a:ext cx="81283" cy="81283"/>
                </a:xfrm>
                <a:prstGeom prst="ellipse">
                  <a:avLst/>
                </a:pr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98" name="ïšḻïďê-Oval 125"/>
                <p:cNvSpPr/>
                <p:nvPr/>
              </p:nvSpPr>
              <p:spPr bwMode="auto">
                <a:xfrm>
                  <a:off x="4045225" y="2728592"/>
                  <a:ext cx="81283" cy="81283"/>
                </a:xfrm>
                <a:prstGeom prst="ellipse">
                  <a:avLst/>
                </a:pr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99" name="ïšḻïďê-Oval 126"/>
                <p:cNvSpPr/>
                <p:nvPr/>
              </p:nvSpPr>
              <p:spPr bwMode="auto">
                <a:xfrm>
                  <a:off x="4114003" y="2728592"/>
                  <a:ext cx="81283" cy="81283"/>
                </a:xfrm>
                <a:prstGeom prst="ellipse">
                  <a:avLst/>
                </a:pr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0" name="ïšḻïďê-Oval 127"/>
                <p:cNvSpPr/>
                <p:nvPr/>
              </p:nvSpPr>
              <p:spPr bwMode="auto">
                <a:xfrm>
                  <a:off x="4182780" y="2728592"/>
                  <a:ext cx="81283" cy="81283"/>
                </a:xfrm>
                <a:prstGeom prst="ellipse">
                  <a:avLst/>
                </a:pr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1" name="ïšḻïďê-Oval 128"/>
                <p:cNvSpPr/>
                <p:nvPr/>
              </p:nvSpPr>
              <p:spPr bwMode="auto">
                <a:xfrm>
                  <a:off x="4251558" y="2728592"/>
                  <a:ext cx="81283" cy="81283"/>
                </a:xfrm>
                <a:prstGeom prst="ellipse">
                  <a:avLst/>
                </a:pr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2" name="ïšḻïďê-Oval 129"/>
                <p:cNvSpPr/>
                <p:nvPr/>
              </p:nvSpPr>
              <p:spPr bwMode="auto">
                <a:xfrm>
                  <a:off x="4320336" y="2728592"/>
                  <a:ext cx="81283" cy="81283"/>
                </a:xfrm>
                <a:prstGeom prst="ellipse">
                  <a:avLst/>
                </a:pr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84" name="ïšḻïďê-Freeform: Shape 111"/>
              <p:cNvSpPr/>
              <p:nvPr/>
            </p:nvSpPr>
            <p:spPr bwMode="auto">
              <a:xfrm>
                <a:off x="3360575" y="2400334"/>
                <a:ext cx="212586" cy="137555"/>
              </a:xfrm>
              <a:custGeom>
                <a:avLst/>
                <a:gdLst/>
                <a:ahLst/>
                <a:cxnLst>
                  <a:cxn ang="0">
                    <a:pos x="85" y="43"/>
                  </a:cxn>
                  <a:cxn ang="0">
                    <a:pos x="74" y="54"/>
                  </a:cxn>
                  <a:cxn ang="0">
                    <a:pos x="10" y="54"/>
                  </a:cxn>
                  <a:cxn ang="0">
                    <a:pos x="0" y="43"/>
                  </a:cxn>
                  <a:cxn ang="0">
                    <a:pos x="0" y="10"/>
                  </a:cxn>
                  <a:cxn ang="0">
                    <a:pos x="10" y="0"/>
                  </a:cxn>
                  <a:cxn ang="0">
                    <a:pos x="74" y="0"/>
                  </a:cxn>
                  <a:cxn ang="0">
                    <a:pos x="85" y="10"/>
                  </a:cxn>
                  <a:cxn ang="0">
                    <a:pos x="85" y="43"/>
                  </a:cxn>
                </a:cxnLst>
                <a:rect l="0" t="0" r="r" b="b"/>
                <a:pathLst>
                  <a:path w="85" h="54">
                    <a:moveTo>
                      <a:pt x="85" y="43"/>
                    </a:moveTo>
                    <a:cubicBezTo>
                      <a:pt x="85" y="49"/>
                      <a:pt x="80" y="54"/>
                      <a:pt x="74" y="54"/>
                    </a:cubicBezTo>
                    <a:cubicBezTo>
                      <a:pt x="10" y="54"/>
                      <a:pt x="10" y="54"/>
                      <a:pt x="10" y="54"/>
                    </a:cubicBezTo>
                    <a:cubicBezTo>
                      <a:pt x="4" y="54"/>
                      <a:pt x="0" y="49"/>
                      <a:pt x="0" y="43"/>
                    </a:cubicBezTo>
                    <a:cubicBezTo>
                      <a:pt x="0" y="10"/>
                      <a:pt x="0" y="10"/>
                      <a:pt x="0" y="10"/>
                    </a:cubicBezTo>
                    <a:cubicBezTo>
                      <a:pt x="0" y="5"/>
                      <a:pt x="4" y="0"/>
                      <a:pt x="10" y="0"/>
                    </a:cubicBezTo>
                    <a:cubicBezTo>
                      <a:pt x="74" y="0"/>
                      <a:pt x="74" y="0"/>
                      <a:pt x="74" y="0"/>
                    </a:cubicBezTo>
                    <a:cubicBezTo>
                      <a:pt x="80" y="0"/>
                      <a:pt x="85" y="5"/>
                      <a:pt x="85" y="10"/>
                    </a:cubicBezTo>
                    <a:lnTo>
                      <a:pt x="85" y="43"/>
                    </a:lnTo>
                    <a:close/>
                  </a:path>
                </a:pathLst>
              </a:custGeom>
              <a:solidFill>
                <a:schemeClr val="accent2">
                  <a:lumMod val="75000"/>
                </a:schemeClr>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85" name="ïšḻïďê-Freeform: Shape 112"/>
              <p:cNvSpPr/>
              <p:nvPr/>
            </p:nvSpPr>
            <p:spPr bwMode="auto">
              <a:xfrm>
                <a:off x="3357448" y="1384301"/>
                <a:ext cx="1147338" cy="1153590"/>
              </a:xfrm>
              <a:custGeom>
                <a:avLst/>
                <a:gdLst/>
                <a:ahLst/>
                <a:cxnLst>
                  <a:cxn ang="0">
                    <a:pos x="402" y="0"/>
                  </a:cxn>
                  <a:cxn ang="0">
                    <a:pos x="97" y="0"/>
                  </a:cxn>
                  <a:cxn ang="0">
                    <a:pos x="93" y="0"/>
                  </a:cxn>
                  <a:cxn ang="0">
                    <a:pos x="0" y="0"/>
                  </a:cxn>
                  <a:cxn ang="0">
                    <a:pos x="44" y="34"/>
                  </a:cxn>
                  <a:cxn ang="0">
                    <a:pos x="44" y="49"/>
                  </a:cxn>
                  <a:cxn ang="0">
                    <a:pos x="44" y="53"/>
                  </a:cxn>
                  <a:cxn ang="0">
                    <a:pos x="44" y="404"/>
                  </a:cxn>
                  <a:cxn ang="0">
                    <a:pos x="44" y="408"/>
                  </a:cxn>
                  <a:cxn ang="0">
                    <a:pos x="44" y="408"/>
                  </a:cxn>
                  <a:cxn ang="0">
                    <a:pos x="6" y="457"/>
                  </a:cxn>
                  <a:cxn ang="0">
                    <a:pos x="130" y="457"/>
                  </a:cxn>
                  <a:cxn ang="0">
                    <a:pos x="129" y="456"/>
                  </a:cxn>
                  <a:cxn ang="0">
                    <a:pos x="402" y="456"/>
                  </a:cxn>
                  <a:cxn ang="0">
                    <a:pos x="455" y="404"/>
                  </a:cxn>
                  <a:cxn ang="0">
                    <a:pos x="455" y="53"/>
                  </a:cxn>
                  <a:cxn ang="0">
                    <a:pos x="402" y="0"/>
                  </a:cxn>
                </a:cxnLst>
                <a:rect l="0" t="0" r="r" b="b"/>
                <a:pathLst>
                  <a:path w="455" h="457">
                    <a:moveTo>
                      <a:pt x="402" y="0"/>
                    </a:moveTo>
                    <a:cubicBezTo>
                      <a:pt x="97" y="0"/>
                      <a:pt x="97" y="0"/>
                      <a:pt x="97" y="0"/>
                    </a:cubicBezTo>
                    <a:cubicBezTo>
                      <a:pt x="96" y="0"/>
                      <a:pt x="94" y="0"/>
                      <a:pt x="93" y="0"/>
                    </a:cubicBezTo>
                    <a:cubicBezTo>
                      <a:pt x="0" y="0"/>
                      <a:pt x="0" y="0"/>
                      <a:pt x="0" y="0"/>
                    </a:cubicBezTo>
                    <a:cubicBezTo>
                      <a:pt x="48" y="1"/>
                      <a:pt x="44" y="34"/>
                      <a:pt x="44" y="34"/>
                    </a:cubicBezTo>
                    <a:cubicBezTo>
                      <a:pt x="44" y="49"/>
                      <a:pt x="44" y="49"/>
                      <a:pt x="44" y="49"/>
                    </a:cubicBezTo>
                    <a:cubicBezTo>
                      <a:pt x="44" y="50"/>
                      <a:pt x="44" y="52"/>
                      <a:pt x="44" y="53"/>
                    </a:cubicBezTo>
                    <a:cubicBezTo>
                      <a:pt x="44" y="404"/>
                      <a:pt x="44" y="404"/>
                      <a:pt x="44" y="404"/>
                    </a:cubicBezTo>
                    <a:cubicBezTo>
                      <a:pt x="44" y="405"/>
                      <a:pt x="44" y="407"/>
                      <a:pt x="44" y="408"/>
                    </a:cubicBezTo>
                    <a:cubicBezTo>
                      <a:pt x="44" y="408"/>
                      <a:pt x="44" y="408"/>
                      <a:pt x="44" y="408"/>
                    </a:cubicBezTo>
                    <a:cubicBezTo>
                      <a:pt x="44" y="408"/>
                      <a:pt x="45" y="457"/>
                      <a:pt x="6" y="457"/>
                    </a:cubicBezTo>
                    <a:cubicBezTo>
                      <a:pt x="130" y="457"/>
                      <a:pt x="130" y="457"/>
                      <a:pt x="130" y="457"/>
                    </a:cubicBezTo>
                    <a:cubicBezTo>
                      <a:pt x="129" y="456"/>
                      <a:pt x="129" y="456"/>
                      <a:pt x="129" y="456"/>
                    </a:cubicBezTo>
                    <a:cubicBezTo>
                      <a:pt x="402" y="456"/>
                      <a:pt x="402" y="456"/>
                      <a:pt x="402" y="456"/>
                    </a:cubicBezTo>
                    <a:cubicBezTo>
                      <a:pt x="431" y="456"/>
                      <a:pt x="455" y="433"/>
                      <a:pt x="455" y="404"/>
                    </a:cubicBezTo>
                    <a:cubicBezTo>
                      <a:pt x="455" y="53"/>
                      <a:pt x="455" y="53"/>
                      <a:pt x="455" y="53"/>
                    </a:cubicBezTo>
                    <a:cubicBezTo>
                      <a:pt x="455" y="24"/>
                      <a:pt x="431" y="0"/>
                      <a:pt x="402" y="0"/>
                    </a:cubicBezTo>
                    <a:close/>
                  </a:path>
                </a:pathLst>
              </a:custGeom>
              <a:solidFill>
                <a:schemeClr val="accent2"/>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86" name="ïšḻïďê-Freeform: Shape 113"/>
              <p:cNvSpPr/>
              <p:nvPr/>
            </p:nvSpPr>
            <p:spPr bwMode="auto">
              <a:xfrm>
                <a:off x="3566908" y="1584382"/>
                <a:ext cx="834712" cy="834712"/>
              </a:xfrm>
              <a:custGeom>
                <a:avLst/>
                <a:gdLst/>
                <a:ahLst/>
                <a:cxnLst>
                  <a:cxn ang="0">
                    <a:pos x="331" y="320"/>
                  </a:cxn>
                  <a:cxn ang="0">
                    <a:pos x="321" y="331"/>
                  </a:cxn>
                  <a:cxn ang="0">
                    <a:pos x="11" y="331"/>
                  </a:cxn>
                  <a:cxn ang="0">
                    <a:pos x="0" y="320"/>
                  </a:cxn>
                  <a:cxn ang="0">
                    <a:pos x="0" y="10"/>
                  </a:cxn>
                  <a:cxn ang="0">
                    <a:pos x="11" y="0"/>
                  </a:cxn>
                  <a:cxn ang="0">
                    <a:pos x="321" y="0"/>
                  </a:cxn>
                  <a:cxn ang="0">
                    <a:pos x="331" y="10"/>
                  </a:cxn>
                  <a:cxn ang="0">
                    <a:pos x="331" y="320"/>
                  </a:cxn>
                </a:cxnLst>
                <a:rect l="0" t="0" r="r" b="b"/>
                <a:pathLst>
                  <a:path w="331" h="331">
                    <a:moveTo>
                      <a:pt x="331" y="320"/>
                    </a:moveTo>
                    <a:cubicBezTo>
                      <a:pt x="331" y="326"/>
                      <a:pt x="327" y="331"/>
                      <a:pt x="321" y="331"/>
                    </a:cubicBezTo>
                    <a:cubicBezTo>
                      <a:pt x="11" y="331"/>
                      <a:pt x="11" y="331"/>
                      <a:pt x="11" y="331"/>
                    </a:cubicBezTo>
                    <a:cubicBezTo>
                      <a:pt x="5" y="331"/>
                      <a:pt x="0" y="326"/>
                      <a:pt x="0" y="320"/>
                    </a:cubicBezTo>
                    <a:cubicBezTo>
                      <a:pt x="0" y="10"/>
                      <a:pt x="0" y="10"/>
                      <a:pt x="0" y="10"/>
                    </a:cubicBezTo>
                    <a:cubicBezTo>
                      <a:pt x="0" y="5"/>
                      <a:pt x="5" y="0"/>
                      <a:pt x="11" y="0"/>
                    </a:cubicBezTo>
                    <a:cubicBezTo>
                      <a:pt x="321" y="0"/>
                      <a:pt x="321" y="0"/>
                      <a:pt x="321" y="0"/>
                    </a:cubicBezTo>
                    <a:cubicBezTo>
                      <a:pt x="327" y="0"/>
                      <a:pt x="331" y="5"/>
                      <a:pt x="331" y="10"/>
                    </a:cubicBezTo>
                    <a:lnTo>
                      <a:pt x="331" y="320"/>
                    </a:lnTo>
                    <a:close/>
                  </a:path>
                </a:pathLst>
              </a:custGeom>
              <a:solidFill>
                <a:schemeClr val="bg1">
                  <a:lumMod val="95000"/>
                </a:schemeClr>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5" name="Group 130"/>
            <p:cNvGrpSpPr/>
            <p:nvPr/>
          </p:nvGrpSpPr>
          <p:grpSpPr>
            <a:xfrm>
              <a:off x="6625841" y="2138427"/>
              <a:ext cx="1566515" cy="1946405"/>
              <a:chOff x="4648594" y="1384301"/>
              <a:chExt cx="1147338" cy="1425574"/>
            </a:xfrm>
          </p:grpSpPr>
          <p:grpSp>
            <p:nvGrpSpPr>
              <p:cNvPr id="63" name="Group 131"/>
              <p:cNvGrpSpPr/>
              <p:nvPr/>
            </p:nvGrpSpPr>
            <p:grpSpPr>
              <a:xfrm>
                <a:off x="4648594" y="2469112"/>
                <a:ext cx="1044170" cy="340763"/>
                <a:chOff x="4648594" y="2469112"/>
                <a:chExt cx="1044170" cy="340763"/>
              </a:xfrm>
              <a:gradFill>
                <a:gsLst>
                  <a:gs pos="0">
                    <a:schemeClr val="accent3">
                      <a:lumMod val="50000"/>
                    </a:schemeClr>
                  </a:gs>
                  <a:gs pos="50000">
                    <a:schemeClr val="accent3"/>
                  </a:gs>
                  <a:gs pos="100000">
                    <a:schemeClr val="accent3"/>
                  </a:gs>
                </a:gsLst>
                <a:lin ang="5400000" scaled="1"/>
              </a:gradFill>
            </p:grpSpPr>
            <p:sp>
              <p:nvSpPr>
                <p:cNvPr id="67" name="ïšḻïďê-Rectangle 135"/>
                <p:cNvSpPr/>
                <p:nvPr/>
              </p:nvSpPr>
              <p:spPr bwMode="auto">
                <a:xfrm>
                  <a:off x="4651719" y="2469112"/>
                  <a:ext cx="1037918" cy="284491"/>
                </a:xfrm>
                <a:prstGeom prst="rect">
                  <a:avLst/>
                </a:prstGeom>
                <a:grpFill/>
                <a:ln w="9525">
                  <a:noFill/>
                  <a:miter lim="800000"/>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8" name="ïšḻïďê-Oval 136"/>
                <p:cNvSpPr/>
                <p:nvPr/>
              </p:nvSpPr>
              <p:spPr bwMode="auto">
                <a:xfrm>
                  <a:off x="4648594" y="2728592"/>
                  <a:ext cx="78157" cy="81283"/>
                </a:xfrm>
                <a:prstGeom prst="ellipse">
                  <a:avLst/>
                </a:pr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9" name="ïšḻïďê-Oval 137"/>
                <p:cNvSpPr/>
                <p:nvPr/>
              </p:nvSpPr>
              <p:spPr bwMode="auto">
                <a:xfrm>
                  <a:off x="4714244" y="2728592"/>
                  <a:ext cx="81283" cy="81283"/>
                </a:xfrm>
                <a:prstGeom prst="ellipse">
                  <a:avLst/>
                </a:pr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70" name="ïšḻïďê-Oval 138"/>
                <p:cNvSpPr/>
                <p:nvPr/>
              </p:nvSpPr>
              <p:spPr bwMode="auto">
                <a:xfrm>
                  <a:off x="4786149" y="2728592"/>
                  <a:ext cx="81283" cy="81283"/>
                </a:xfrm>
                <a:prstGeom prst="ellipse">
                  <a:avLst/>
                </a:pr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71" name="ïšḻïďê-Oval 212"/>
                <p:cNvSpPr/>
                <p:nvPr/>
              </p:nvSpPr>
              <p:spPr bwMode="auto">
                <a:xfrm>
                  <a:off x="4854927" y="2728592"/>
                  <a:ext cx="81283" cy="81283"/>
                </a:xfrm>
                <a:prstGeom prst="ellipse">
                  <a:avLst/>
                </a:pr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72" name="ïšḻïďê-Oval 213"/>
                <p:cNvSpPr/>
                <p:nvPr/>
              </p:nvSpPr>
              <p:spPr bwMode="auto">
                <a:xfrm>
                  <a:off x="4923705" y="2728592"/>
                  <a:ext cx="78157" cy="81283"/>
                </a:xfrm>
                <a:prstGeom prst="ellipse">
                  <a:avLst/>
                </a:pr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73" name="ïšḻïďê-Oval 214"/>
                <p:cNvSpPr/>
                <p:nvPr/>
              </p:nvSpPr>
              <p:spPr bwMode="auto">
                <a:xfrm>
                  <a:off x="4992482" y="2728592"/>
                  <a:ext cx="81283" cy="81283"/>
                </a:xfrm>
                <a:prstGeom prst="ellipse">
                  <a:avLst/>
                </a:pr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74" name="ïšḻïďê-Oval 215"/>
                <p:cNvSpPr/>
                <p:nvPr/>
              </p:nvSpPr>
              <p:spPr bwMode="auto">
                <a:xfrm>
                  <a:off x="5061260" y="2728592"/>
                  <a:ext cx="81283" cy="81283"/>
                </a:xfrm>
                <a:prstGeom prst="ellipse">
                  <a:avLst/>
                </a:pr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75" name="ïšḻïďê-Oval 216"/>
                <p:cNvSpPr/>
                <p:nvPr/>
              </p:nvSpPr>
              <p:spPr bwMode="auto">
                <a:xfrm>
                  <a:off x="5130038" y="2728592"/>
                  <a:ext cx="81283" cy="81283"/>
                </a:xfrm>
                <a:prstGeom prst="ellipse">
                  <a:avLst/>
                </a:pr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76" name="ïšḻïďê-Oval 217"/>
                <p:cNvSpPr/>
                <p:nvPr/>
              </p:nvSpPr>
              <p:spPr bwMode="auto">
                <a:xfrm>
                  <a:off x="5198815" y="2728592"/>
                  <a:ext cx="81283" cy="81283"/>
                </a:xfrm>
                <a:prstGeom prst="ellipse">
                  <a:avLst/>
                </a:pr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77" name="ïšḻïďê-Oval 218"/>
                <p:cNvSpPr/>
                <p:nvPr/>
              </p:nvSpPr>
              <p:spPr bwMode="auto">
                <a:xfrm>
                  <a:off x="5267593" y="2728592"/>
                  <a:ext cx="81283" cy="81283"/>
                </a:xfrm>
                <a:prstGeom prst="ellipse">
                  <a:avLst/>
                </a:pr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78" name="ïšḻïďê-Oval 219"/>
                <p:cNvSpPr/>
                <p:nvPr/>
              </p:nvSpPr>
              <p:spPr bwMode="auto">
                <a:xfrm>
                  <a:off x="5336371" y="2728592"/>
                  <a:ext cx="81283" cy="81283"/>
                </a:xfrm>
                <a:prstGeom prst="ellipse">
                  <a:avLst/>
                </a:pr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79" name="ïšḻïďê-Oval 220"/>
                <p:cNvSpPr/>
                <p:nvPr/>
              </p:nvSpPr>
              <p:spPr bwMode="auto">
                <a:xfrm>
                  <a:off x="5405148" y="2728592"/>
                  <a:ext cx="81283" cy="81283"/>
                </a:xfrm>
                <a:prstGeom prst="ellipse">
                  <a:avLst/>
                </a:pr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80" name="ïšḻïďê-Oval 221"/>
                <p:cNvSpPr/>
                <p:nvPr/>
              </p:nvSpPr>
              <p:spPr bwMode="auto">
                <a:xfrm>
                  <a:off x="5473926" y="2728592"/>
                  <a:ext cx="81283" cy="81283"/>
                </a:xfrm>
                <a:prstGeom prst="ellipse">
                  <a:avLst/>
                </a:pr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81" name="ïšḻïďê-Oval 222"/>
                <p:cNvSpPr/>
                <p:nvPr/>
              </p:nvSpPr>
              <p:spPr bwMode="auto">
                <a:xfrm>
                  <a:off x="5542704" y="2728592"/>
                  <a:ext cx="81283" cy="81283"/>
                </a:xfrm>
                <a:prstGeom prst="ellipse">
                  <a:avLst/>
                </a:pr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82" name="ïšḻïďê-Oval 223"/>
                <p:cNvSpPr/>
                <p:nvPr/>
              </p:nvSpPr>
              <p:spPr bwMode="auto">
                <a:xfrm>
                  <a:off x="5614607" y="2728592"/>
                  <a:ext cx="78157" cy="81283"/>
                </a:xfrm>
                <a:prstGeom prst="ellipse">
                  <a:avLst/>
                </a:pr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64" name="ïšḻïďê-Freeform: Shape 132"/>
              <p:cNvSpPr/>
              <p:nvPr/>
            </p:nvSpPr>
            <p:spPr bwMode="auto">
              <a:xfrm>
                <a:off x="4648594" y="2400334"/>
                <a:ext cx="215713" cy="137555"/>
              </a:xfrm>
              <a:custGeom>
                <a:avLst/>
                <a:gdLst/>
                <a:ahLst/>
                <a:cxnLst>
                  <a:cxn ang="0">
                    <a:pos x="85" y="43"/>
                  </a:cxn>
                  <a:cxn ang="0">
                    <a:pos x="75" y="54"/>
                  </a:cxn>
                  <a:cxn ang="0">
                    <a:pos x="11" y="54"/>
                  </a:cxn>
                  <a:cxn ang="0">
                    <a:pos x="0" y="43"/>
                  </a:cxn>
                  <a:cxn ang="0">
                    <a:pos x="0" y="10"/>
                  </a:cxn>
                  <a:cxn ang="0">
                    <a:pos x="11" y="0"/>
                  </a:cxn>
                  <a:cxn ang="0">
                    <a:pos x="75" y="0"/>
                  </a:cxn>
                  <a:cxn ang="0">
                    <a:pos x="85" y="10"/>
                  </a:cxn>
                  <a:cxn ang="0">
                    <a:pos x="85" y="43"/>
                  </a:cxn>
                </a:cxnLst>
                <a:rect l="0" t="0" r="r" b="b"/>
                <a:pathLst>
                  <a:path w="85" h="54">
                    <a:moveTo>
                      <a:pt x="85" y="43"/>
                    </a:moveTo>
                    <a:cubicBezTo>
                      <a:pt x="85" y="49"/>
                      <a:pt x="80" y="54"/>
                      <a:pt x="75" y="54"/>
                    </a:cubicBezTo>
                    <a:cubicBezTo>
                      <a:pt x="11" y="54"/>
                      <a:pt x="11" y="54"/>
                      <a:pt x="11" y="54"/>
                    </a:cubicBezTo>
                    <a:cubicBezTo>
                      <a:pt x="5" y="54"/>
                      <a:pt x="0" y="49"/>
                      <a:pt x="0" y="43"/>
                    </a:cubicBezTo>
                    <a:cubicBezTo>
                      <a:pt x="0" y="10"/>
                      <a:pt x="0" y="10"/>
                      <a:pt x="0" y="10"/>
                    </a:cubicBezTo>
                    <a:cubicBezTo>
                      <a:pt x="0" y="5"/>
                      <a:pt x="5" y="0"/>
                      <a:pt x="11" y="0"/>
                    </a:cubicBezTo>
                    <a:cubicBezTo>
                      <a:pt x="75" y="0"/>
                      <a:pt x="75" y="0"/>
                      <a:pt x="75" y="0"/>
                    </a:cubicBezTo>
                    <a:cubicBezTo>
                      <a:pt x="80" y="0"/>
                      <a:pt x="85" y="5"/>
                      <a:pt x="85" y="10"/>
                    </a:cubicBezTo>
                    <a:lnTo>
                      <a:pt x="85" y="43"/>
                    </a:lnTo>
                    <a:close/>
                  </a:path>
                </a:pathLst>
              </a:custGeom>
              <a:solidFill>
                <a:schemeClr val="accent3">
                  <a:lumMod val="50000"/>
                </a:schemeClr>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5" name="ïšḻïďê-Freeform: Shape 133"/>
              <p:cNvSpPr/>
              <p:nvPr/>
            </p:nvSpPr>
            <p:spPr bwMode="auto">
              <a:xfrm>
                <a:off x="4648594" y="1384301"/>
                <a:ext cx="1147338" cy="1153590"/>
              </a:xfrm>
              <a:custGeom>
                <a:avLst/>
                <a:gdLst/>
                <a:ahLst/>
                <a:cxnLst>
                  <a:cxn ang="0">
                    <a:pos x="402" y="0"/>
                  </a:cxn>
                  <a:cxn ang="0">
                    <a:pos x="97" y="0"/>
                  </a:cxn>
                  <a:cxn ang="0">
                    <a:pos x="93" y="0"/>
                  </a:cxn>
                  <a:cxn ang="0">
                    <a:pos x="0" y="0"/>
                  </a:cxn>
                  <a:cxn ang="0">
                    <a:pos x="45" y="34"/>
                  </a:cxn>
                  <a:cxn ang="0">
                    <a:pos x="45" y="49"/>
                  </a:cxn>
                  <a:cxn ang="0">
                    <a:pos x="44" y="53"/>
                  </a:cxn>
                  <a:cxn ang="0">
                    <a:pos x="44" y="404"/>
                  </a:cxn>
                  <a:cxn ang="0">
                    <a:pos x="45" y="408"/>
                  </a:cxn>
                  <a:cxn ang="0">
                    <a:pos x="44" y="408"/>
                  </a:cxn>
                  <a:cxn ang="0">
                    <a:pos x="6" y="457"/>
                  </a:cxn>
                  <a:cxn ang="0">
                    <a:pos x="130" y="457"/>
                  </a:cxn>
                  <a:cxn ang="0">
                    <a:pos x="129" y="456"/>
                  </a:cxn>
                  <a:cxn ang="0">
                    <a:pos x="402" y="456"/>
                  </a:cxn>
                  <a:cxn ang="0">
                    <a:pos x="455" y="404"/>
                  </a:cxn>
                  <a:cxn ang="0">
                    <a:pos x="455" y="53"/>
                  </a:cxn>
                  <a:cxn ang="0">
                    <a:pos x="402" y="0"/>
                  </a:cxn>
                </a:cxnLst>
                <a:rect l="0" t="0" r="r" b="b"/>
                <a:pathLst>
                  <a:path w="455" h="457">
                    <a:moveTo>
                      <a:pt x="402" y="0"/>
                    </a:moveTo>
                    <a:cubicBezTo>
                      <a:pt x="97" y="0"/>
                      <a:pt x="97" y="0"/>
                      <a:pt x="97" y="0"/>
                    </a:cubicBezTo>
                    <a:cubicBezTo>
                      <a:pt x="96" y="0"/>
                      <a:pt x="94" y="0"/>
                      <a:pt x="93" y="0"/>
                    </a:cubicBezTo>
                    <a:cubicBezTo>
                      <a:pt x="0" y="0"/>
                      <a:pt x="0" y="0"/>
                      <a:pt x="0" y="0"/>
                    </a:cubicBezTo>
                    <a:cubicBezTo>
                      <a:pt x="48" y="1"/>
                      <a:pt x="45" y="34"/>
                      <a:pt x="45" y="34"/>
                    </a:cubicBezTo>
                    <a:cubicBezTo>
                      <a:pt x="45" y="49"/>
                      <a:pt x="45" y="49"/>
                      <a:pt x="45" y="49"/>
                    </a:cubicBezTo>
                    <a:cubicBezTo>
                      <a:pt x="44" y="50"/>
                      <a:pt x="44" y="52"/>
                      <a:pt x="44" y="53"/>
                    </a:cubicBezTo>
                    <a:cubicBezTo>
                      <a:pt x="44" y="404"/>
                      <a:pt x="44" y="404"/>
                      <a:pt x="44" y="404"/>
                    </a:cubicBezTo>
                    <a:cubicBezTo>
                      <a:pt x="44" y="405"/>
                      <a:pt x="44" y="407"/>
                      <a:pt x="45" y="408"/>
                    </a:cubicBezTo>
                    <a:cubicBezTo>
                      <a:pt x="44" y="408"/>
                      <a:pt x="44" y="408"/>
                      <a:pt x="44" y="408"/>
                    </a:cubicBezTo>
                    <a:cubicBezTo>
                      <a:pt x="44" y="408"/>
                      <a:pt x="45" y="457"/>
                      <a:pt x="6" y="457"/>
                    </a:cubicBezTo>
                    <a:cubicBezTo>
                      <a:pt x="130" y="457"/>
                      <a:pt x="130" y="457"/>
                      <a:pt x="130" y="457"/>
                    </a:cubicBezTo>
                    <a:cubicBezTo>
                      <a:pt x="129" y="456"/>
                      <a:pt x="129" y="456"/>
                      <a:pt x="129" y="456"/>
                    </a:cubicBezTo>
                    <a:cubicBezTo>
                      <a:pt x="402" y="456"/>
                      <a:pt x="402" y="456"/>
                      <a:pt x="402" y="456"/>
                    </a:cubicBezTo>
                    <a:cubicBezTo>
                      <a:pt x="431" y="456"/>
                      <a:pt x="455" y="433"/>
                      <a:pt x="455" y="404"/>
                    </a:cubicBezTo>
                    <a:cubicBezTo>
                      <a:pt x="455" y="53"/>
                      <a:pt x="455" y="53"/>
                      <a:pt x="455" y="53"/>
                    </a:cubicBezTo>
                    <a:cubicBezTo>
                      <a:pt x="455" y="24"/>
                      <a:pt x="431" y="0"/>
                      <a:pt x="402" y="0"/>
                    </a:cubicBezTo>
                    <a:close/>
                  </a:path>
                </a:pathLst>
              </a:custGeom>
              <a:solidFill>
                <a:schemeClr val="accent3"/>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6" name="ïšḻïďê-Freeform: Shape 134"/>
              <p:cNvSpPr/>
              <p:nvPr/>
            </p:nvSpPr>
            <p:spPr bwMode="auto">
              <a:xfrm>
                <a:off x="4858052" y="1584382"/>
                <a:ext cx="834712" cy="834712"/>
              </a:xfrm>
              <a:custGeom>
                <a:avLst/>
                <a:gdLst/>
                <a:ahLst/>
                <a:cxnLst>
                  <a:cxn ang="0">
                    <a:pos x="331" y="320"/>
                  </a:cxn>
                  <a:cxn ang="0">
                    <a:pos x="320" y="331"/>
                  </a:cxn>
                  <a:cxn ang="0">
                    <a:pos x="10" y="331"/>
                  </a:cxn>
                  <a:cxn ang="0">
                    <a:pos x="0" y="320"/>
                  </a:cxn>
                  <a:cxn ang="0">
                    <a:pos x="0" y="10"/>
                  </a:cxn>
                  <a:cxn ang="0">
                    <a:pos x="10" y="0"/>
                  </a:cxn>
                  <a:cxn ang="0">
                    <a:pos x="320" y="0"/>
                  </a:cxn>
                  <a:cxn ang="0">
                    <a:pos x="331" y="10"/>
                  </a:cxn>
                  <a:cxn ang="0">
                    <a:pos x="331" y="320"/>
                  </a:cxn>
                </a:cxnLst>
                <a:rect l="0" t="0" r="r" b="b"/>
                <a:pathLst>
                  <a:path w="331" h="331">
                    <a:moveTo>
                      <a:pt x="331" y="320"/>
                    </a:moveTo>
                    <a:cubicBezTo>
                      <a:pt x="331" y="326"/>
                      <a:pt x="326" y="331"/>
                      <a:pt x="320" y="331"/>
                    </a:cubicBezTo>
                    <a:cubicBezTo>
                      <a:pt x="10" y="331"/>
                      <a:pt x="10" y="331"/>
                      <a:pt x="10" y="331"/>
                    </a:cubicBezTo>
                    <a:cubicBezTo>
                      <a:pt x="4" y="331"/>
                      <a:pt x="0" y="326"/>
                      <a:pt x="0" y="320"/>
                    </a:cubicBezTo>
                    <a:cubicBezTo>
                      <a:pt x="0" y="10"/>
                      <a:pt x="0" y="10"/>
                      <a:pt x="0" y="10"/>
                    </a:cubicBezTo>
                    <a:cubicBezTo>
                      <a:pt x="0" y="5"/>
                      <a:pt x="4" y="0"/>
                      <a:pt x="10" y="0"/>
                    </a:cubicBezTo>
                    <a:cubicBezTo>
                      <a:pt x="320" y="0"/>
                      <a:pt x="320" y="0"/>
                      <a:pt x="320" y="0"/>
                    </a:cubicBezTo>
                    <a:cubicBezTo>
                      <a:pt x="326" y="0"/>
                      <a:pt x="331" y="5"/>
                      <a:pt x="331" y="10"/>
                    </a:cubicBezTo>
                    <a:lnTo>
                      <a:pt x="331" y="320"/>
                    </a:lnTo>
                    <a:close/>
                  </a:path>
                </a:pathLst>
              </a:custGeom>
              <a:solidFill>
                <a:schemeClr val="bg1">
                  <a:lumMod val="95000"/>
                </a:schemeClr>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6" name="Group 224"/>
            <p:cNvGrpSpPr/>
            <p:nvPr/>
          </p:nvGrpSpPr>
          <p:grpSpPr>
            <a:xfrm>
              <a:off x="9241124" y="2138427"/>
              <a:ext cx="1566515" cy="1946405"/>
              <a:chOff x="5939738" y="1384301"/>
              <a:chExt cx="1147338" cy="1425574"/>
            </a:xfrm>
          </p:grpSpPr>
          <p:grpSp>
            <p:nvGrpSpPr>
              <p:cNvPr id="43" name="Group 225"/>
              <p:cNvGrpSpPr/>
              <p:nvPr/>
            </p:nvGrpSpPr>
            <p:grpSpPr>
              <a:xfrm>
                <a:off x="5939738" y="2469112"/>
                <a:ext cx="1044170" cy="340763"/>
                <a:chOff x="5939738" y="2469112"/>
                <a:chExt cx="1044170" cy="340763"/>
              </a:xfrm>
              <a:gradFill>
                <a:gsLst>
                  <a:gs pos="0">
                    <a:schemeClr val="accent4">
                      <a:lumMod val="50000"/>
                    </a:schemeClr>
                  </a:gs>
                  <a:gs pos="50000">
                    <a:schemeClr val="accent4"/>
                  </a:gs>
                  <a:gs pos="100000">
                    <a:schemeClr val="accent4"/>
                  </a:gs>
                </a:gsLst>
                <a:lin ang="5400000" scaled="1"/>
              </a:gradFill>
            </p:grpSpPr>
            <p:sp>
              <p:nvSpPr>
                <p:cNvPr id="47" name="ïšḻïďê-Rectangle 229"/>
                <p:cNvSpPr/>
                <p:nvPr/>
              </p:nvSpPr>
              <p:spPr bwMode="auto">
                <a:xfrm>
                  <a:off x="5942865" y="2469112"/>
                  <a:ext cx="1037918" cy="284491"/>
                </a:xfrm>
                <a:prstGeom prst="rect">
                  <a:avLst/>
                </a:prstGeom>
                <a:grpFill/>
                <a:ln w="9525">
                  <a:noFill/>
                  <a:miter lim="800000"/>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8" name="ïšḻïďê-Oval 230"/>
                <p:cNvSpPr/>
                <p:nvPr/>
              </p:nvSpPr>
              <p:spPr bwMode="auto">
                <a:xfrm>
                  <a:off x="5939738" y="2728592"/>
                  <a:ext cx="78157" cy="81283"/>
                </a:xfrm>
                <a:prstGeom prst="ellipse">
                  <a:avLst/>
                </a:pr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9" name="ïšḻïďê-Oval 231"/>
                <p:cNvSpPr/>
                <p:nvPr/>
              </p:nvSpPr>
              <p:spPr bwMode="auto">
                <a:xfrm>
                  <a:off x="6005390" y="2728592"/>
                  <a:ext cx="81283" cy="81283"/>
                </a:xfrm>
                <a:prstGeom prst="ellipse">
                  <a:avLst/>
                </a:pr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0" name="ïšḻïďê-Oval 232"/>
                <p:cNvSpPr/>
                <p:nvPr/>
              </p:nvSpPr>
              <p:spPr bwMode="auto">
                <a:xfrm>
                  <a:off x="6077293" y="2728592"/>
                  <a:ext cx="81283" cy="81283"/>
                </a:xfrm>
                <a:prstGeom prst="ellipse">
                  <a:avLst/>
                </a:pr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1" name="ïšḻïďê-Oval 233"/>
                <p:cNvSpPr/>
                <p:nvPr/>
              </p:nvSpPr>
              <p:spPr bwMode="auto">
                <a:xfrm>
                  <a:off x="6146071" y="2728592"/>
                  <a:ext cx="81283" cy="81283"/>
                </a:xfrm>
                <a:prstGeom prst="ellipse">
                  <a:avLst/>
                </a:pr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2" name="ïšḻïďê-Oval 234"/>
                <p:cNvSpPr/>
                <p:nvPr/>
              </p:nvSpPr>
              <p:spPr bwMode="auto">
                <a:xfrm>
                  <a:off x="6211723" y="2728592"/>
                  <a:ext cx="84410" cy="81283"/>
                </a:xfrm>
                <a:prstGeom prst="ellipse">
                  <a:avLst/>
                </a:pr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3" name="ïšḻïďê-Oval 235"/>
                <p:cNvSpPr/>
                <p:nvPr/>
              </p:nvSpPr>
              <p:spPr bwMode="auto">
                <a:xfrm>
                  <a:off x="6283626" y="2728592"/>
                  <a:ext cx="81283" cy="81283"/>
                </a:xfrm>
                <a:prstGeom prst="ellipse">
                  <a:avLst/>
                </a:pr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4" name="ïšḻïďê-Oval 236"/>
                <p:cNvSpPr/>
                <p:nvPr/>
              </p:nvSpPr>
              <p:spPr bwMode="auto">
                <a:xfrm>
                  <a:off x="6352404" y="2728592"/>
                  <a:ext cx="81283" cy="81283"/>
                </a:xfrm>
                <a:prstGeom prst="ellipse">
                  <a:avLst/>
                </a:pr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5" name="ïšḻïďê-Oval 237"/>
                <p:cNvSpPr/>
                <p:nvPr/>
              </p:nvSpPr>
              <p:spPr bwMode="auto">
                <a:xfrm>
                  <a:off x="6421182" y="2728592"/>
                  <a:ext cx="81283" cy="81283"/>
                </a:xfrm>
                <a:prstGeom prst="ellipse">
                  <a:avLst/>
                </a:pr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6" name="ïšḻïďê-Oval 238"/>
                <p:cNvSpPr/>
                <p:nvPr/>
              </p:nvSpPr>
              <p:spPr bwMode="auto">
                <a:xfrm>
                  <a:off x="6489959" y="2728592"/>
                  <a:ext cx="81283" cy="81283"/>
                </a:xfrm>
                <a:prstGeom prst="ellipse">
                  <a:avLst/>
                </a:pr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7" name="ïšḻïďê-Oval 239"/>
                <p:cNvSpPr/>
                <p:nvPr/>
              </p:nvSpPr>
              <p:spPr bwMode="auto">
                <a:xfrm>
                  <a:off x="6558737" y="2728592"/>
                  <a:ext cx="81283" cy="81283"/>
                </a:xfrm>
                <a:prstGeom prst="ellipse">
                  <a:avLst/>
                </a:pr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8" name="ïšḻïďê-Oval 240"/>
                <p:cNvSpPr/>
                <p:nvPr/>
              </p:nvSpPr>
              <p:spPr bwMode="auto">
                <a:xfrm>
                  <a:off x="6630642" y="2728592"/>
                  <a:ext cx="78157" cy="81283"/>
                </a:xfrm>
                <a:prstGeom prst="ellipse">
                  <a:avLst/>
                </a:pr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9" name="ïšḻïďê-Oval 241"/>
                <p:cNvSpPr/>
                <p:nvPr/>
              </p:nvSpPr>
              <p:spPr bwMode="auto">
                <a:xfrm>
                  <a:off x="6696292" y="2728592"/>
                  <a:ext cx="81283" cy="81283"/>
                </a:xfrm>
                <a:prstGeom prst="ellipse">
                  <a:avLst/>
                </a:pr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0" name="ïšḻïďê-Oval 242"/>
                <p:cNvSpPr/>
                <p:nvPr/>
              </p:nvSpPr>
              <p:spPr bwMode="auto">
                <a:xfrm>
                  <a:off x="6765070" y="2728592"/>
                  <a:ext cx="81283" cy="81283"/>
                </a:xfrm>
                <a:prstGeom prst="ellipse">
                  <a:avLst/>
                </a:pr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1" name="ïšḻïďê-Oval 243"/>
                <p:cNvSpPr/>
                <p:nvPr/>
              </p:nvSpPr>
              <p:spPr bwMode="auto">
                <a:xfrm>
                  <a:off x="6836975" y="2728592"/>
                  <a:ext cx="78157" cy="81283"/>
                </a:xfrm>
                <a:prstGeom prst="ellipse">
                  <a:avLst/>
                </a:pr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2" name="ïšḻïďê-Oval 244"/>
                <p:cNvSpPr/>
                <p:nvPr/>
              </p:nvSpPr>
              <p:spPr bwMode="auto">
                <a:xfrm>
                  <a:off x="6902625" y="2728592"/>
                  <a:ext cx="81283" cy="81283"/>
                </a:xfrm>
                <a:prstGeom prst="ellipse">
                  <a:avLst/>
                </a:pr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44" name="ïšḻïďê-Freeform: Shape 226"/>
              <p:cNvSpPr/>
              <p:nvPr/>
            </p:nvSpPr>
            <p:spPr bwMode="auto">
              <a:xfrm>
                <a:off x="5939738" y="2400334"/>
                <a:ext cx="215713" cy="137555"/>
              </a:xfrm>
              <a:custGeom>
                <a:avLst/>
                <a:gdLst/>
                <a:ahLst/>
                <a:cxnLst>
                  <a:cxn ang="0">
                    <a:pos x="85" y="43"/>
                  </a:cxn>
                  <a:cxn ang="0">
                    <a:pos x="75" y="54"/>
                  </a:cxn>
                  <a:cxn ang="0">
                    <a:pos x="11" y="54"/>
                  </a:cxn>
                  <a:cxn ang="0">
                    <a:pos x="0" y="43"/>
                  </a:cxn>
                  <a:cxn ang="0">
                    <a:pos x="0" y="10"/>
                  </a:cxn>
                  <a:cxn ang="0">
                    <a:pos x="11" y="0"/>
                  </a:cxn>
                  <a:cxn ang="0">
                    <a:pos x="75" y="0"/>
                  </a:cxn>
                  <a:cxn ang="0">
                    <a:pos x="85" y="10"/>
                  </a:cxn>
                  <a:cxn ang="0">
                    <a:pos x="85" y="43"/>
                  </a:cxn>
                </a:cxnLst>
                <a:rect l="0" t="0" r="r" b="b"/>
                <a:pathLst>
                  <a:path w="85" h="54">
                    <a:moveTo>
                      <a:pt x="85" y="43"/>
                    </a:moveTo>
                    <a:cubicBezTo>
                      <a:pt x="85" y="49"/>
                      <a:pt x="81" y="54"/>
                      <a:pt x="75" y="54"/>
                    </a:cubicBezTo>
                    <a:cubicBezTo>
                      <a:pt x="11" y="54"/>
                      <a:pt x="11" y="54"/>
                      <a:pt x="11" y="54"/>
                    </a:cubicBezTo>
                    <a:cubicBezTo>
                      <a:pt x="5" y="54"/>
                      <a:pt x="0" y="49"/>
                      <a:pt x="0" y="43"/>
                    </a:cubicBezTo>
                    <a:cubicBezTo>
                      <a:pt x="0" y="10"/>
                      <a:pt x="0" y="10"/>
                      <a:pt x="0" y="10"/>
                    </a:cubicBezTo>
                    <a:cubicBezTo>
                      <a:pt x="0" y="5"/>
                      <a:pt x="5" y="0"/>
                      <a:pt x="11" y="0"/>
                    </a:cubicBezTo>
                    <a:cubicBezTo>
                      <a:pt x="75" y="0"/>
                      <a:pt x="75" y="0"/>
                      <a:pt x="75" y="0"/>
                    </a:cubicBezTo>
                    <a:cubicBezTo>
                      <a:pt x="81" y="0"/>
                      <a:pt x="85" y="5"/>
                      <a:pt x="85" y="10"/>
                    </a:cubicBezTo>
                    <a:lnTo>
                      <a:pt x="85" y="43"/>
                    </a:lnTo>
                    <a:close/>
                  </a:path>
                </a:pathLst>
              </a:custGeom>
              <a:solidFill>
                <a:schemeClr val="accent4">
                  <a:lumMod val="75000"/>
                </a:schemeClr>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5" name="ïšḻïďê-Freeform: Shape 227"/>
              <p:cNvSpPr/>
              <p:nvPr/>
            </p:nvSpPr>
            <p:spPr bwMode="auto">
              <a:xfrm>
                <a:off x="5939738" y="1384301"/>
                <a:ext cx="1147338" cy="1153590"/>
              </a:xfrm>
              <a:custGeom>
                <a:avLst/>
                <a:gdLst/>
                <a:ahLst/>
                <a:cxnLst>
                  <a:cxn ang="0">
                    <a:pos x="402" y="0"/>
                  </a:cxn>
                  <a:cxn ang="0">
                    <a:pos x="98" y="0"/>
                  </a:cxn>
                  <a:cxn ang="0">
                    <a:pos x="93" y="0"/>
                  </a:cxn>
                  <a:cxn ang="0">
                    <a:pos x="0" y="0"/>
                  </a:cxn>
                  <a:cxn ang="0">
                    <a:pos x="45" y="34"/>
                  </a:cxn>
                  <a:cxn ang="0">
                    <a:pos x="45" y="49"/>
                  </a:cxn>
                  <a:cxn ang="0">
                    <a:pos x="45" y="53"/>
                  </a:cxn>
                  <a:cxn ang="0">
                    <a:pos x="45" y="404"/>
                  </a:cxn>
                  <a:cxn ang="0">
                    <a:pos x="45" y="408"/>
                  </a:cxn>
                  <a:cxn ang="0">
                    <a:pos x="45" y="408"/>
                  </a:cxn>
                  <a:cxn ang="0">
                    <a:pos x="6" y="457"/>
                  </a:cxn>
                  <a:cxn ang="0">
                    <a:pos x="130" y="457"/>
                  </a:cxn>
                  <a:cxn ang="0">
                    <a:pos x="130" y="456"/>
                  </a:cxn>
                  <a:cxn ang="0">
                    <a:pos x="402" y="456"/>
                  </a:cxn>
                  <a:cxn ang="0">
                    <a:pos x="455" y="404"/>
                  </a:cxn>
                  <a:cxn ang="0">
                    <a:pos x="455" y="53"/>
                  </a:cxn>
                  <a:cxn ang="0">
                    <a:pos x="402" y="0"/>
                  </a:cxn>
                </a:cxnLst>
                <a:rect l="0" t="0" r="r" b="b"/>
                <a:pathLst>
                  <a:path w="455" h="457">
                    <a:moveTo>
                      <a:pt x="402" y="0"/>
                    </a:moveTo>
                    <a:cubicBezTo>
                      <a:pt x="98" y="0"/>
                      <a:pt x="98" y="0"/>
                      <a:pt x="98" y="0"/>
                    </a:cubicBezTo>
                    <a:cubicBezTo>
                      <a:pt x="96" y="0"/>
                      <a:pt x="95" y="0"/>
                      <a:pt x="93" y="0"/>
                    </a:cubicBezTo>
                    <a:cubicBezTo>
                      <a:pt x="0" y="0"/>
                      <a:pt x="0" y="0"/>
                      <a:pt x="0" y="0"/>
                    </a:cubicBezTo>
                    <a:cubicBezTo>
                      <a:pt x="48" y="1"/>
                      <a:pt x="45" y="34"/>
                      <a:pt x="45" y="34"/>
                    </a:cubicBezTo>
                    <a:cubicBezTo>
                      <a:pt x="45" y="49"/>
                      <a:pt x="45" y="49"/>
                      <a:pt x="45" y="49"/>
                    </a:cubicBezTo>
                    <a:cubicBezTo>
                      <a:pt x="45" y="50"/>
                      <a:pt x="45" y="52"/>
                      <a:pt x="45" y="53"/>
                    </a:cubicBezTo>
                    <a:cubicBezTo>
                      <a:pt x="45" y="404"/>
                      <a:pt x="45" y="404"/>
                      <a:pt x="45" y="404"/>
                    </a:cubicBezTo>
                    <a:cubicBezTo>
                      <a:pt x="45" y="405"/>
                      <a:pt x="45" y="407"/>
                      <a:pt x="45" y="408"/>
                    </a:cubicBezTo>
                    <a:cubicBezTo>
                      <a:pt x="45" y="408"/>
                      <a:pt x="45" y="408"/>
                      <a:pt x="45" y="408"/>
                    </a:cubicBezTo>
                    <a:cubicBezTo>
                      <a:pt x="45" y="408"/>
                      <a:pt x="46" y="457"/>
                      <a:pt x="6" y="457"/>
                    </a:cubicBezTo>
                    <a:cubicBezTo>
                      <a:pt x="130" y="457"/>
                      <a:pt x="130" y="457"/>
                      <a:pt x="130" y="457"/>
                    </a:cubicBezTo>
                    <a:cubicBezTo>
                      <a:pt x="130" y="456"/>
                      <a:pt x="130" y="456"/>
                      <a:pt x="130" y="456"/>
                    </a:cubicBezTo>
                    <a:cubicBezTo>
                      <a:pt x="402" y="456"/>
                      <a:pt x="402" y="456"/>
                      <a:pt x="402" y="456"/>
                    </a:cubicBezTo>
                    <a:cubicBezTo>
                      <a:pt x="432" y="456"/>
                      <a:pt x="455" y="433"/>
                      <a:pt x="455" y="404"/>
                    </a:cubicBezTo>
                    <a:cubicBezTo>
                      <a:pt x="455" y="53"/>
                      <a:pt x="455" y="53"/>
                      <a:pt x="455" y="53"/>
                    </a:cubicBezTo>
                    <a:cubicBezTo>
                      <a:pt x="455" y="24"/>
                      <a:pt x="432" y="0"/>
                      <a:pt x="402" y="0"/>
                    </a:cubicBezTo>
                    <a:close/>
                  </a:path>
                </a:pathLst>
              </a:custGeom>
              <a:solidFill>
                <a:schemeClr val="accent4"/>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6" name="ïšḻïďê-Freeform: Shape 228"/>
              <p:cNvSpPr/>
              <p:nvPr/>
            </p:nvSpPr>
            <p:spPr bwMode="auto">
              <a:xfrm>
                <a:off x="6149198" y="1584382"/>
                <a:ext cx="834712" cy="834712"/>
              </a:xfrm>
              <a:custGeom>
                <a:avLst/>
                <a:gdLst/>
                <a:ahLst/>
                <a:cxnLst>
                  <a:cxn ang="0">
                    <a:pos x="331" y="320"/>
                  </a:cxn>
                  <a:cxn ang="0">
                    <a:pos x="320" y="331"/>
                  </a:cxn>
                  <a:cxn ang="0">
                    <a:pos x="10" y="331"/>
                  </a:cxn>
                  <a:cxn ang="0">
                    <a:pos x="0" y="320"/>
                  </a:cxn>
                  <a:cxn ang="0">
                    <a:pos x="0" y="10"/>
                  </a:cxn>
                  <a:cxn ang="0">
                    <a:pos x="10" y="0"/>
                  </a:cxn>
                  <a:cxn ang="0">
                    <a:pos x="320" y="0"/>
                  </a:cxn>
                  <a:cxn ang="0">
                    <a:pos x="331" y="10"/>
                  </a:cxn>
                  <a:cxn ang="0">
                    <a:pos x="331" y="320"/>
                  </a:cxn>
                </a:cxnLst>
                <a:rect l="0" t="0" r="r" b="b"/>
                <a:pathLst>
                  <a:path w="331" h="331">
                    <a:moveTo>
                      <a:pt x="331" y="320"/>
                    </a:moveTo>
                    <a:cubicBezTo>
                      <a:pt x="331" y="326"/>
                      <a:pt x="326" y="331"/>
                      <a:pt x="320" y="331"/>
                    </a:cubicBezTo>
                    <a:cubicBezTo>
                      <a:pt x="10" y="331"/>
                      <a:pt x="10" y="331"/>
                      <a:pt x="10" y="331"/>
                    </a:cubicBezTo>
                    <a:cubicBezTo>
                      <a:pt x="5" y="331"/>
                      <a:pt x="0" y="326"/>
                      <a:pt x="0" y="320"/>
                    </a:cubicBezTo>
                    <a:cubicBezTo>
                      <a:pt x="0" y="10"/>
                      <a:pt x="0" y="10"/>
                      <a:pt x="0" y="10"/>
                    </a:cubicBezTo>
                    <a:cubicBezTo>
                      <a:pt x="0" y="5"/>
                      <a:pt x="5" y="0"/>
                      <a:pt x="10" y="0"/>
                    </a:cubicBezTo>
                    <a:cubicBezTo>
                      <a:pt x="320" y="0"/>
                      <a:pt x="320" y="0"/>
                      <a:pt x="320" y="0"/>
                    </a:cubicBezTo>
                    <a:cubicBezTo>
                      <a:pt x="326" y="0"/>
                      <a:pt x="331" y="5"/>
                      <a:pt x="331" y="10"/>
                    </a:cubicBezTo>
                    <a:lnTo>
                      <a:pt x="331" y="320"/>
                    </a:lnTo>
                    <a:close/>
                  </a:path>
                </a:pathLst>
              </a:custGeom>
              <a:solidFill>
                <a:schemeClr val="bg1">
                  <a:lumMod val="95000"/>
                </a:schemeClr>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7" name="Group 249"/>
            <p:cNvGrpSpPr/>
            <p:nvPr/>
          </p:nvGrpSpPr>
          <p:grpSpPr>
            <a:xfrm>
              <a:off x="7130717" y="2551425"/>
              <a:ext cx="705793" cy="841536"/>
              <a:chOff x="5735638" y="1004888"/>
              <a:chExt cx="371475" cy="442913"/>
            </a:xfrm>
            <a:solidFill>
              <a:schemeClr val="accent3"/>
            </a:solidFill>
          </p:grpSpPr>
          <p:sp>
            <p:nvSpPr>
              <p:cNvPr id="40" name="ïšḻïďê-Oval 250"/>
              <p:cNvSpPr/>
              <p:nvPr/>
            </p:nvSpPr>
            <p:spPr bwMode="auto">
              <a:xfrm>
                <a:off x="5859463" y="1389063"/>
                <a:ext cx="22225" cy="25400"/>
              </a:xfrm>
              <a:prstGeom prst="ellipse">
                <a:avLst/>
              </a:pr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1" name="ïšḻïďê-Freeform: Shape 251"/>
              <p:cNvSpPr/>
              <p:nvPr/>
            </p:nvSpPr>
            <p:spPr bwMode="auto">
              <a:xfrm>
                <a:off x="5919788" y="1169988"/>
                <a:ext cx="98425" cy="98425"/>
              </a:xfrm>
              <a:custGeom>
                <a:avLst/>
                <a:gdLst/>
                <a:ahLst/>
                <a:cxnLst>
                  <a:cxn ang="0">
                    <a:pos x="13" y="0"/>
                  </a:cxn>
                  <a:cxn ang="0">
                    <a:pos x="4" y="4"/>
                  </a:cxn>
                  <a:cxn ang="0">
                    <a:pos x="0" y="13"/>
                  </a:cxn>
                  <a:cxn ang="0">
                    <a:pos x="4" y="22"/>
                  </a:cxn>
                  <a:cxn ang="0">
                    <a:pos x="13" y="26"/>
                  </a:cxn>
                  <a:cxn ang="0">
                    <a:pos x="22" y="22"/>
                  </a:cxn>
                  <a:cxn ang="0">
                    <a:pos x="26" y="13"/>
                  </a:cxn>
                  <a:cxn ang="0">
                    <a:pos x="22" y="4"/>
                  </a:cxn>
                  <a:cxn ang="0">
                    <a:pos x="13" y="0"/>
                  </a:cxn>
                  <a:cxn ang="0">
                    <a:pos x="18" y="19"/>
                  </a:cxn>
                  <a:cxn ang="0">
                    <a:pos x="13" y="21"/>
                  </a:cxn>
                  <a:cxn ang="0">
                    <a:pos x="7" y="19"/>
                  </a:cxn>
                  <a:cxn ang="0">
                    <a:pos x="5" y="13"/>
                  </a:cxn>
                  <a:cxn ang="0">
                    <a:pos x="7" y="8"/>
                  </a:cxn>
                  <a:cxn ang="0">
                    <a:pos x="13" y="6"/>
                  </a:cxn>
                  <a:cxn ang="0">
                    <a:pos x="18" y="8"/>
                  </a:cxn>
                  <a:cxn ang="0">
                    <a:pos x="20" y="13"/>
                  </a:cxn>
                  <a:cxn ang="0">
                    <a:pos x="18" y="19"/>
                  </a:cxn>
                </a:cxnLst>
                <a:rect l="0" t="0" r="r" b="b"/>
                <a:pathLst>
                  <a:path w="26" h="26">
                    <a:moveTo>
                      <a:pt x="13" y="0"/>
                    </a:moveTo>
                    <a:cubicBezTo>
                      <a:pt x="9" y="0"/>
                      <a:pt x="6" y="2"/>
                      <a:pt x="4" y="4"/>
                    </a:cubicBezTo>
                    <a:cubicBezTo>
                      <a:pt x="1" y="6"/>
                      <a:pt x="0" y="10"/>
                      <a:pt x="0" y="13"/>
                    </a:cubicBezTo>
                    <a:cubicBezTo>
                      <a:pt x="0" y="17"/>
                      <a:pt x="1" y="20"/>
                      <a:pt x="4" y="22"/>
                    </a:cubicBezTo>
                    <a:cubicBezTo>
                      <a:pt x="6" y="25"/>
                      <a:pt x="9" y="26"/>
                      <a:pt x="13" y="26"/>
                    </a:cubicBezTo>
                    <a:cubicBezTo>
                      <a:pt x="16" y="26"/>
                      <a:pt x="20" y="25"/>
                      <a:pt x="22" y="22"/>
                    </a:cubicBezTo>
                    <a:cubicBezTo>
                      <a:pt x="24" y="20"/>
                      <a:pt x="26" y="17"/>
                      <a:pt x="26" y="13"/>
                    </a:cubicBezTo>
                    <a:cubicBezTo>
                      <a:pt x="26" y="10"/>
                      <a:pt x="24" y="6"/>
                      <a:pt x="22" y="4"/>
                    </a:cubicBezTo>
                    <a:cubicBezTo>
                      <a:pt x="20" y="2"/>
                      <a:pt x="16" y="0"/>
                      <a:pt x="13" y="0"/>
                    </a:cubicBezTo>
                    <a:close/>
                    <a:moveTo>
                      <a:pt x="18" y="19"/>
                    </a:moveTo>
                    <a:cubicBezTo>
                      <a:pt x="17" y="20"/>
                      <a:pt x="15" y="21"/>
                      <a:pt x="13" y="21"/>
                    </a:cubicBezTo>
                    <a:cubicBezTo>
                      <a:pt x="11" y="21"/>
                      <a:pt x="9" y="20"/>
                      <a:pt x="7" y="19"/>
                    </a:cubicBezTo>
                    <a:cubicBezTo>
                      <a:pt x="6" y="17"/>
                      <a:pt x="5" y="15"/>
                      <a:pt x="5" y="13"/>
                    </a:cubicBezTo>
                    <a:cubicBezTo>
                      <a:pt x="5" y="11"/>
                      <a:pt x="6" y="9"/>
                      <a:pt x="7" y="8"/>
                    </a:cubicBezTo>
                    <a:cubicBezTo>
                      <a:pt x="9" y="6"/>
                      <a:pt x="11" y="6"/>
                      <a:pt x="13" y="6"/>
                    </a:cubicBezTo>
                    <a:cubicBezTo>
                      <a:pt x="15" y="6"/>
                      <a:pt x="17" y="6"/>
                      <a:pt x="18" y="8"/>
                    </a:cubicBezTo>
                    <a:cubicBezTo>
                      <a:pt x="20" y="9"/>
                      <a:pt x="20" y="11"/>
                      <a:pt x="20" y="13"/>
                    </a:cubicBezTo>
                    <a:cubicBezTo>
                      <a:pt x="20" y="15"/>
                      <a:pt x="20" y="17"/>
                      <a:pt x="18" y="19"/>
                    </a:cubicBezTo>
                    <a:close/>
                  </a:path>
                </a:pathLst>
              </a:cu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2" name="ïšḻïďê-Freeform: Shape 252"/>
              <p:cNvSpPr/>
              <p:nvPr/>
            </p:nvSpPr>
            <p:spPr bwMode="auto">
              <a:xfrm>
                <a:off x="5735638" y="1004888"/>
                <a:ext cx="371475" cy="442913"/>
              </a:xfrm>
              <a:custGeom>
                <a:avLst/>
                <a:gdLst/>
                <a:ahLst/>
                <a:cxnLst>
                  <a:cxn ang="0">
                    <a:pos x="69" y="116"/>
                  </a:cxn>
                  <a:cxn ang="0">
                    <a:pos x="60" y="20"/>
                  </a:cxn>
                  <a:cxn ang="0">
                    <a:pos x="27" y="46"/>
                  </a:cxn>
                  <a:cxn ang="0">
                    <a:pos x="26" y="47"/>
                  </a:cxn>
                  <a:cxn ang="0">
                    <a:pos x="25" y="48"/>
                  </a:cxn>
                  <a:cxn ang="0">
                    <a:pos x="25" y="66"/>
                  </a:cxn>
                  <a:cxn ang="0">
                    <a:pos x="25" y="67"/>
                  </a:cxn>
                  <a:cxn ang="0">
                    <a:pos x="26" y="68"/>
                  </a:cxn>
                  <a:cxn ang="0">
                    <a:pos x="30" y="74"/>
                  </a:cxn>
                  <a:cxn ang="0">
                    <a:pos x="29" y="75"/>
                  </a:cxn>
                  <a:cxn ang="0">
                    <a:pos x="44" y="90"/>
                  </a:cxn>
                  <a:cxn ang="0">
                    <a:pos x="45" y="89"/>
                  </a:cxn>
                  <a:cxn ang="0">
                    <a:pos x="53" y="20"/>
                  </a:cxn>
                  <a:cxn ang="0">
                    <a:pos x="52" y="21"/>
                  </a:cxn>
                  <a:cxn ang="0">
                    <a:pos x="44" y="25"/>
                  </a:cxn>
                  <a:cxn ang="0">
                    <a:pos x="43" y="25"/>
                  </a:cxn>
                  <a:cxn ang="0">
                    <a:pos x="42" y="25"/>
                  </a:cxn>
                  <a:cxn ang="0">
                    <a:pos x="29" y="38"/>
                  </a:cxn>
                  <a:cxn ang="0">
                    <a:pos x="93" y="63"/>
                  </a:cxn>
                  <a:cxn ang="0">
                    <a:pos x="56" y="82"/>
                  </a:cxn>
                  <a:cxn ang="0">
                    <a:pos x="55" y="80"/>
                  </a:cxn>
                  <a:cxn ang="0">
                    <a:pos x="54" y="79"/>
                  </a:cxn>
                  <a:cxn ang="0">
                    <a:pos x="54" y="79"/>
                  </a:cxn>
                  <a:cxn ang="0">
                    <a:pos x="54" y="79"/>
                  </a:cxn>
                  <a:cxn ang="0">
                    <a:pos x="53" y="79"/>
                  </a:cxn>
                  <a:cxn ang="0">
                    <a:pos x="53" y="79"/>
                  </a:cxn>
                  <a:cxn ang="0">
                    <a:pos x="52" y="78"/>
                  </a:cxn>
                  <a:cxn ang="0">
                    <a:pos x="51" y="78"/>
                  </a:cxn>
                  <a:cxn ang="0">
                    <a:pos x="51" y="78"/>
                  </a:cxn>
                  <a:cxn ang="0">
                    <a:pos x="43" y="84"/>
                  </a:cxn>
                  <a:cxn ang="0">
                    <a:pos x="41" y="68"/>
                  </a:cxn>
                  <a:cxn ang="0">
                    <a:pos x="41" y="68"/>
                  </a:cxn>
                  <a:cxn ang="0">
                    <a:pos x="41" y="67"/>
                  </a:cxn>
                  <a:cxn ang="0">
                    <a:pos x="40" y="66"/>
                  </a:cxn>
                  <a:cxn ang="0">
                    <a:pos x="40" y="65"/>
                  </a:cxn>
                  <a:cxn ang="0">
                    <a:pos x="39" y="64"/>
                  </a:cxn>
                  <a:cxn ang="0">
                    <a:pos x="39" y="63"/>
                  </a:cxn>
                  <a:cxn ang="0">
                    <a:pos x="38" y="63"/>
                  </a:cxn>
                  <a:cxn ang="0">
                    <a:pos x="37" y="63"/>
                  </a:cxn>
                  <a:cxn ang="0">
                    <a:pos x="38" y="52"/>
                  </a:cxn>
                  <a:cxn ang="0">
                    <a:pos x="39" y="51"/>
                  </a:cxn>
                  <a:cxn ang="0">
                    <a:pos x="39" y="50"/>
                  </a:cxn>
                  <a:cxn ang="0">
                    <a:pos x="40" y="49"/>
                  </a:cxn>
                  <a:cxn ang="0">
                    <a:pos x="40" y="49"/>
                  </a:cxn>
                  <a:cxn ang="0">
                    <a:pos x="40" y="49"/>
                  </a:cxn>
                  <a:cxn ang="0">
                    <a:pos x="40" y="48"/>
                  </a:cxn>
                  <a:cxn ang="0">
                    <a:pos x="40" y="48"/>
                  </a:cxn>
                  <a:cxn ang="0">
                    <a:pos x="41" y="47"/>
                  </a:cxn>
                  <a:cxn ang="0">
                    <a:pos x="41" y="44"/>
                  </a:cxn>
                  <a:cxn ang="0">
                    <a:pos x="51" y="36"/>
                  </a:cxn>
                  <a:cxn ang="0">
                    <a:pos x="52" y="36"/>
                  </a:cxn>
                  <a:cxn ang="0">
                    <a:pos x="52" y="36"/>
                  </a:cxn>
                  <a:cxn ang="0">
                    <a:pos x="53" y="36"/>
                  </a:cxn>
                  <a:cxn ang="0">
                    <a:pos x="53" y="36"/>
                  </a:cxn>
                  <a:cxn ang="0">
                    <a:pos x="53" y="36"/>
                  </a:cxn>
                  <a:cxn ang="0">
                    <a:pos x="54" y="35"/>
                  </a:cxn>
                  <a:cxn ang="0">
                    <a:pos x="54" y="35"/>
                  </a:cxn>
                  <a:cxn ang="0">
                    <a:pos x="54" y="35"/>
                  </a:cxn>
                  <a:cxn ang="0">
                    <a:pos x="55" y="35"/>
                  </a:cxn>
                  <a:cxn ang="0">
                    <a:pos x="55" y="34"/>
                  </a:cxn>
                  <a:cxn ang="0">
                    <a:pos x="69" y="35"/>
                  </a:cxn>
                </a:cxnLst>
                <a:rect l="0" t="0" r="r" b="b"/>
                <a:pathLst>
                  <a:path w="99" h="118">
                    <a:moveTo>
                      <a:pt x="96" y="46"/>
                    </a:moveTo>
                    <a:cubicBezTo>
                      <a:pt x="88" y="46"/>
                      <a:pt x="88" y="46"/>
                      <a:pt x="88" y="46"/>
                    </a:cubicBezTo>
                    <a:cubicBezTo>
                      <a:pt x="88" y="46"/>
                      <a:pt x="88" y="46"/>
                      <a:pt x="88" y="46"/>
                    </a:cubicBezTo>
                    <a:cubicBezTo>
                      <a:pt x="88" y="46"/>
                      <a:pt x="88" y="46"/>
                      <a:pt x="88" y="46"/>
                    </a:cubicBezTo>
                    <a:cubicBezTo>
                      <a:pt x="88" y="46"/>
                      <a:pt x="88" y="46"/>
                      <a:pt x="88" y="46"/>
                    </a:cubicBezTo>
                    <a:cubicBezTo>
                      <a:pt x="88" y="46"/>
                      <a:pt x="88" y="46"/>
                      <a:pt x="88" y="46"/>
                    </a:cubicBezTo>
                    <a:cubicBezTo>
                      <a:pt x="88" y="46"/>
                      <a:pt x="88" y="46"/>
                      <a:pt x="88" y="46"/>
                    </a:cubicBezTo>
                    <a:cubicBezTo>
                      <a:pt x="94" y="41"/>
                      <a:pt x="94" y="41"/>
                      <a:pt x="94" y="41"/>
                    </a:cubicBezTo>
                    <a:cubicBezTo>
                      <a:pt x="95" y="40"/>
                      <a:pt x="95" y="38"/>
                      <a:pt x="94" y="37"/>
                    </a:cubicBezTo>
                    <a:cubicBezTo>
                      <a:pt x="82" y="25"/>
                      <a:pt x="82" y="25"/>
                      <a:pt x="82" y="25"/>
                    </a:cubicBezTo>
                    <a:cubicBezTo>
                      <a:pt x="81" y="24"/>
                      <a:pt x="79" y="24"/>
                      <a:pt x="78" y="25"/>
                    </a:cubicBezTo>
                    <a:cubicBezTo>
                      <a:pt x="73" y="31"/>
                      <a:pt x="73" y="31"/>
                      <a:pt x="73" y="31"/>
                    </a:cubicBezTo>
                    <a:cubicBezTo>
                      <a:pt x="73" y="31"/>
                      <a:pt x="73" y="31"/>
                      <a:pt x="73" y="31"/>
                    </a:cubicBezTo>
                    <a:cubicBezTo>
                      <a:pt x="73" y="31"/>
                      <a:pt x="73" y="31"/>
                      <a:pt x="73" y="31"/>
                    </a:cubicBezTo>
                    <a:cubicBezTo>
                      <a:pt x="73" y="23"/>
                      <a:pt x="73" y="23"/>
                      <a:pt x="73" y="23"/>
                    </a:cubicBezTo>
                    <a:cubicBezTo>
                      <a:pt x="73" y="22"/>
                      <a:pt x="71" y="20"/>
                      <a:pt x="70" y="20"/>
                    </a:cubicBezTo>
                    <a:cubicBezTo>
                      <a:pt x="69" y="20"/>
                      <a:pt x="69" y="20"/>
                      <a:pt x="69" y="20"/>
                    </a:cubicBezTo>
                    <a:cubicBezTo>
                      <a:pt x="69" y="2"/>
                      <a:pt x="69" y="2"/>
                      <a:pt x="69" y="2"/>
                    </a:cubicBezTo>
                    <a:cubicBezTo>
                      <a:pt x="69" y="1"/>
                      <a:pt x="68" y="0"/>
                      <a:pt x="67" y="0"/>
                    </a:cubicBezTo>
                    <a:cubicBezTo>
                      <a:pt x="3" y="0"/>
                      <a:pt x="3" y="0"/>
                      <a:pt x="3" y="0"/>
                    </a:cubicBezTo>
                    <a:cubicBezTo>
                      <a:pt x="1" y="0"/>
                      <a:pt x="0" y="1"/>
                      <a:pt x="0" y="2"/>
                    </a:cubicBezTo>
                    <a:cubicBezTo>
                      <a:pt x="0" y="116"/>
                      <a:pt x="0" y="116"/>
                      <a:pt x="0" y="116"/>
                    </a:cubicBezTo>
                    <a:cubicBezTo>
                      <a:pt x="0" y="117"/>
                      <a:pt x="1" y="118"/>
                      <a:pt x="3" y="118"/>
                    </a:cubicBezTo>
                    <a:cubicBezTo>
                      <a:pt x="67" y="118"/>
                      <a:pt x="67" y="118"/>
                      <a:pt x="67" y="118"/>
                    </a:cubicBezTo>
                    <a:cubicBezTo>
                      <a:pt x="68" y="118"/>
                      <a:pt x="69" y="117"/>
                      <a:pt x="69" y="116"/>
                    </a:cubicBezTo>
                    <a:cubicBezTo>
                      <a:pt x="69" y="94"/>
                      <a:pt x="69" y="94"/>
                      <a:pt x="69" y="94"/>
                    </a:cubicBezTo>
                    <a:cubicBezTo>
                      <a:pt x="70" y="94"/>
                      <a:pt x="70" y="94"/>
                      <a:pt x="70" y="94"/>
                    </a:cubicBezTo>
                    <a:cubicBezTo>
                      <a:pt x="71" y="94"/>
                      <a:pt x="73" y="93"/>
                      <a:pt x="73" y="92"/>
                    </a:cubicBezTo>
                    <a:cubicBezTo>
                      <a:pt x="73" y="84"/>
                      <a:pt x="73" y="84"/>
                      <a:pt x="73" y="84"/>
                    </a:cubicBezTo>
                    <a:cubicBezTo>
                      <a:pt x="73" y="84"/>
                      <a:pt x="73" y="84"/>
                      <a:pt x="73" y="84"/>
                    </a:cubicBezTo>
                    <a:cubicBezTo>
                      <a:pt x="73" y="84"/>
                      <a:pt x="73" y="84"/>
                      <a:pt x="73" y="84"/>
                    </a:cubicBezTo>
                    <a:cubicBezTo>
                      <a:pt x="78" y="89"/>
                      <a:pt x="78" y="89"/>
                      <a:pt x="78" y="89"/>
                    </a:cubicBezTo>
                    <a:cubicBezTo>
                      <a:pt x="79" y="90"/>
                      <a:pt x="81" y="90"/>
                      <a:pt x="82" y="89"/>
                    </a:cubicBezTo>
                    <a:cubicBezTo>
                      <a:pt x="94" y="78"/>
                      <a:pt x="94" y="78"/>
                      <a:pt x="94" y="78"/>
                    </a:cubicBezTo>
                    <a:cubicBezTo>
                      <a:pt x="95" y="77"/>
                      <a:pt x="95" y="75"/>
                      <a:pt x="94" y="74"/>
                    </a:cubicBezTo>
                    <a:cubicBezTo>
                      <a:pt x="88" y="68"/>
                      <a:pt x="88" y="68"/>
                      <a:pt x="88" y="68"/>
                    </a:cubicBezTo>
                    <a:cubicBezTo>
                      <a:pt x="88" y="68"/>
                      <a:pt x="88" y="68"/>
                      <a:pt x="88" y="68"/>
                    </a:cubicBezTo>
                    <a:cubicBezTo>
                      <a:pt x="88" y="68"/>
                      <a:pt x="88" y="68"/>
                      <a:pt x="88" y="68"/>
                    </a:cubicBezTo>
                    <a:cubicBezTo>
                      <a:pt x="88" y="68"/>
                      <a:pt x="88" y="68"/>
                      <a:pt x="88" y="68"/>
                    </a:cubicBezTo>
                    <a:cubicBezTo>
                      <a:pt x="88" y="68"/>
                      <a:pt x="88" y="68"/>
                      <a:pt x="88" y="68"/>
                    </a:cubicBezTo>
                    <a:cubicBezTo>
                      <a:pt x="96" y="68"/>
                      <a:pt x="96" y="68"/>
                      <a:pt x="96" y="68"/>
                    </a:cubicBezTo>
                    <a:cubicBezTo>
                      <a:pt x="97" y="68"/>
                      <a:pt x="99" y="67"/>
                      <a:pt x="99" y="65"/>
                    </a:cubicBezTo>
                    <a:cubicBezTo>
                      <a:pt x="99" y="49"/>
                      <a:pt x="99" y="49"/>
                      <a:pt x="99" y="49"/>
                    </a:cubicBezTo>
                    <a:cubicBezTo>
                      <a:pt x="99" y="48"/>
                      <a:pt x="97" y="46"/>
                      <a:pt x="96" y="46"/>
                    </a:cubicBezTo>
                    <a:close/>
                    <a:moveTo>
                      <a:pt x="64" y="113"/>
                    </a:moveTo>
                    <a:cubicBezTo>
                      <a:pt x="5" y="113"/>
                      <a:pt x="5" y="113"/>
                      <a:pt x="5" y="113"/>
                    </a:cubicBezTo>
                    <a:cubicBezTo>
                      <a:pt x="5" y="5"/>
                      <a:pt x="5" y="5"/>
                      <a:pt x="5" y="5"/>
                    </a:cubicBezTo>
                    <a:cubicBezTo>
                      <a:pt x="64" y="5"/>
                      <a:pt x="64" y="5"/>
                      <a:pt x="64" y="5"/>
                    </a:cubicBezTo>
                    <a:cubicBezTo>
                      <a:pt x="64" y="20"/>
                      <a:pt x="64" y="20"/>
                      <a:pt x="64" y="20"/>
                    </a:cubicBezTo>
                    <a:cubicBezTo>
                      <a:pt x="60" y="20"/>
                      <a:pt x="60" y="20"/>
                      <a:pt x="60" y="20"/>
                    </a:cubicBezTo>
                    <a:cubicBezTo>
                      <a:pt x="60" y="13"/>
                      <a:pt x="60" y="13"/>
                      <a:pt x="60" y="13"/>
                    </a:cubicBezTo>
                    <a:cubicBezTo>
                      <a:pt x="60" y="12"/>
                      <a:pt x="59" y="10"/>
                      <a:pt x="58" y="10"/>
                    </a:cubicBezTo>
                    <a:cubicBezTo>
                      <a:pt x="12" y="10"/>
                      <a:pt x="12" y="10"/>
                      <a:pt x="12" y="10"/>
                    </a:cubicBezTo>
                    <a:cubicBezTo>
                      <a:pt x="11" y="10"/>
                      <a:pt x="10" y="12"/>
                      <a:pt x="10" y="13"/>
                    </a:cubicBezTo>
                    <a:cubicBezTo>
                      <a:pt x="10" y="94"/>
                      <a:pt x="10" y="94"/>
                      <a:pt x="10" y="94"/>
                    </a:cubicBezTo>
                    <a:cubicBezTo>
                      <a:pt x="10" y="96"/>
                      <a:pt x="11" y="97"/>
                      <a:pt x="12" y="97"/>
                    </a:cubicBezTo>
                    <a:cubicBezTo>
                      <a:pt x="58" y="97"/>
                      <a:pt x="58" y="97"/>
                      <a:pt x="58" y="97"/>
                    </a:cubicBezTo>
                    <a:cubicBezTo>
                      <a:pt x="59" y="97"/>
                      <a:pt x="60" y="96"/>
                      <a:pt x="60" y="94"/>
                    </a:cubicBezTo>
                    <a:cubicBezTo>
                      <a:pt x="60" y="94"/>
                      <a:pt x="60" y="94"/>
                      <a:pt x="60" y="94"/>
                    </a:cubicBezTo>
                    <a:cubicBezTo>
                      <a:pt x="64" y="94"/>
                      <a:pt x="64" y="94"/>
                      <a:pt x="64" y="94"/>
                    </a:cubicBezTo>
                    <a:lnTo>
                      <a:pt x="64" y="113"/>
                    </a:lnTo>
                    <a:close/>
                    <a:moveTo>
                      <a:pt x="30" y="41"/>
                    </a:moveTo>
                    <a:cubicBezTo>
                      <a:pt x="35" y="46"/>
                      <a:pt x="35" y="46"/>
                      <a:pt x="35" y="46"/>
                    </a:cubicBezTo>
                    <a:cubicBezTo>
                      <a:pt x="35" y="46"/>
                      <a:pt x="35" y="46"/>
                      <a:pt x="35" y="46"/>
                    </a:cubicBezTo>
                    <a:cubicBezTo>
                      <a:pt x="35" y="46"/>
                      <a:pt x="35" y="46"/>
                      <a:pt x="35" y="46"/>
                    </a:cubicBezTo>
                    <a:cubicBezTo>
                      <a:pt x="35" y="46"/>
                      <a:pt x="35" y="46"/>
                      <a:pt x="35" y="46"/>
                    </a:cubicBezTo>
                    <a:cubicBezTo>
                      <a:pt x="35" y="46"/>
                      <a:pt x="35" y="46"/>
                      <a:pt x="35" y="46"/>
                    </a:cubicBezTo>
                    <a:cubicBezTo>
                      <a:pt x="35" y="46"/>
                      <a:pt x="35" y="46"/>
                      <a:pt x="35" y="46"/>
                    </a:cubicBezTo>
                    <a:cubicBezTo>
                      <a:pt x="27" y="46"/>
                      <a:pt x="27" y="46"/>
                      <a:pt x="27" y="46"/>
                    </a:cubicBezTo>
                    <a:cubicBezTo>
                      <a:pt x="27" y="46"/>
                      <a:pt x="27" y="46"/>
                      <a:pt x="27" y="46"/>
                    </a:cubicBezTo>
                    <a:cubicBezTo>
                      <a:pt x="27" y="46"/>
                      <a:pt x="27" y="46"/>
                      <a:pt x="27" y="46"/>
                    </a:cubicBezTo>
                    <a:cubicBezTo>
                      <a:pt x="27" y="46"/>
                      <a:pt x="27" y="46"/>
                      <a:pt x="27" y="46"/>
                    </a:cubicBezTo>
                    <a:cubicBezTo>
                      <a:pt x="27" y="46"/>
                      <a:pt x="27" y="46"/>
                      <a:pt x="27" y="46"/>
                    </a:cubicBezTo>
                    <a:cubicBezTo>
                      <a:pt x="27" y="46"/>
                      <a:pt x="27" y="46"/>
                      <a:pt x="27" y="46"/>
                    </a:cubicBezTo>
                    <a:cubicBezTo>
                      <a:pt x="27" y="46"/>
                      <a:pt x="27" y="46"/>
                      <a:pt x="27" y="46"/>
                    </a:cubicBezTo>
                    <a:cubicBezTo>
                      <a:pt x="27" y="46"/>
                      <a:pt x="27" y="46"/>
                      <a:pt x="27" y="46"/>
                    </a:cubicBezTo>
                    <a:cubicBezTo>
                      <a:pt x="27" y="46"/>
                      <a:pt x="27" y="46"/>
                      <a:pt x="27" y="46"/>
                    </a:cubicBezTo>
                    <a:cubicBezTo>
                      <a:pt x="27" y="47"/>
                      <a:pt x="27" y="47"/>
                      <a:pt x="27" y="47"/>
                    </a:cubicBezTo>
                    <a:cubicBezTo>
                      <a:pt x="27" y="47"/>
                      <a:pt x="27" y="47"/>
                      <a:pt x="27" y="47"/>
                    </a:cubicBezTo>
                    <a:cubicBezTo>
                      <a:pt x="27" y="47"/>
                      <a:pt x="27" y="47"/>
                      <a:pt x="27" y="47"/>
                    </a:cubicBezTo>
                    <a:cubicBezTo>
                      <a:pt x="27" y="47"/>
                      <a:pt x="27" y="47"/>
                      <a:pt x="27" y="47"/>
                    </a:cubicBezTo>
                    <a:cubicBezTo>
                      <a:pt x="27" y="47"/>
                      <a:pt x="27" y="47"/>
                      <a:pt x="27" y="47"/>
                    </a:cubicBezTo>
                    <a:cubicBezTo>
                      <a:pt x="27" y="47"/>
                      <a:pt x="27" y="47"/>
                      <a:pt x="27" y="47"/>
                    </a:cubicBezTo>
                    <a:cubicBezTo>
                      <a:pt x="27" y="47"/>
                      <a:pt x="27" y="47"/>
                      <a:pt x="27" y="47"/>
                    </a:cubicBezTo>
                    <a:cubicBezTo>
                      <a:pt x="26" y="47"/>
                      <a:pt x="26" y="47"/>
                      <a:pt x="26" y="47"/>
                    </a:cubicBezTo>
                    <a:cubicBezTo>
                      <a:pt x="26" y="47"/>
                      <a:pt x="26" y="47"/>
                      <a:pt x="26" y="47"/>
                    </a:cubicBezTo>
                    <a:cubicBezTo>
                      <a:pt x="26" y="47"/>
                      <a:pt x="26" y="47"/>
                      <a:pt x="26" y="47"/>
                    </a:cubicBezTo>
                    <a:cubicBezTo>
                      <a:pt x="26" y="47"/>
                      <a:pt x="26" y="47"/>
                      <a:pt x="26" y="47"/>
                    </a:cubicBezTo>
                    <a:cubicBezTo>
                      <a:pt x="26" y="47"/>
                      <a:pt x="26" y="47"/>
                      <a:pt x="26" y="47"/>
                    </a:cubicBezTo>
                    <a:cubicBezTo>
                      <a:pt x="26" y="47"/>
                      <a:pt x="26" y="47"/>
                      <a:pt x="26" y="47"/>
                    </a:cubicBezTo>
                    <a:cubicBezTo>
                      <a:pt x="26" y="47"/>
                      <a:pt x="26" y="47"/>
                      <a:pt x="26" y="47"/>
                    </a:cubicBezTo>
                    <a:cubicBezTo>
                      <a:pt x="26" y="47"/>
                      <a:pt x="26" y="47"/>
                      <a:pt x="26" y="47"/>
                    </a:cubicBezTo>
                    <a:cubicBezTo>
                      <a:pt x="26" y="47"/>
                      <a:pt x="26" y="47"/>
                      <a:pt x="26" y="47"/>
                    </a:cubicBezTo>
                    <a:cubicBezTo>
                      <a:pt x="26" y="47"/>
                      <a:pt x="26" y="47"/>
                      <a:pt x="26" y="47"/>
                    </a:cubicBezTo>
                    <a:cubicBezTo>
                      <a:pt x="26" y="47"/>
                      <a:pt x="26" y="47"/>
                      <a:pt x="26" y="47"/>
                    </a:cubicBezTo>
                    <a:cubicBezTo>
                      <a:pt x="26" y="47"/>
                      <a:pt x="26" y="47"/>
                      <a:pt x="26" y="47"/>
                    </a:cubicBezTo>
                    <a:cubicBezTo>
                      <a:pt x="26" y="47"/>
                      <a:pt x="26" y="47"/>
                      <a:pt x="26" y="47"/>
                    </a:cubicBezTo>
                    <a:cubicBezTo>
                      <a:pt x="26" y="47"/>
                      <a:pt x="26" y="47"/>
                      <a:pt x="26" y="47"/>
                    </a:cubicBezTo>
                    <a:cubicBezTo>
                      <a:pt x="26" y="47"/>
                      <a:pt x="26" y="47"/>
                      <a:pt x="26" y="47"/>
                    </a:cubicBezTo>
                    <a:cubicBezTo>
                      <a:pt x="26" y="47"/>
                      <a:pt x="26" y="47"/>
                      <a:pt x="26" y="47"/>
                    </a:cubicBezTo>
                    <a:cubicBezTo>
                      <a:pt x="26" y="47"/>
                      <a:pt x="26" y="47"/>
                      <a:pt x="26" y="47"/>
                    </a:cubicBezTo>
                    <a:cubicBezTo>
                      <a:pt x="26" y="47"/>
                      <a:pt x="26" y="47"/>
                      <a:pt x="26" y="47"/>
                    </a:cubicBezTo>
                    <a:cubicBezTo>
                      <a:pt x="26" y="47"/>
                      <a:pt x="26" y="47"/>
                      <a:pt x="26" y="47"/>
                    </a:cubicBezTo>
                    <a:cubicBezTo>
                      <a:pt x="26" y="47"/>
                      <a:pt x="26" y="47"/>
                      <a:pt x="26" y="47"/>
                    </a:cubicBezTo>
                    <a:cubicBezTo>
                      <a:pt x="25" y="47"/>
                      <a:pt x="25" y="47"/>
                      <a:pt x="25" y="47"/>
                    </a:cubicBezTo>
                    <a:cubicBezTo>
                      <a:pt x="25" y="47"/>
                      <a:pt x="25" y="47"/>
                      <a:pt x="25" y="47"/>
                    </a:cubicBezTo>
                    <a:cubicBezTo>
                      <a:pt x="25" y="47"/>
                      <a:pt x="25" y="47"/>
                      <a:pt x="25" y="47"/>
                    </a:cubicBezTo>
                    <a:cubicBezTo>
                      <a:pt x="25" y="47"/>
                      <a:pt x="25" y="47"/>
                      <a:pt x="25" y="47"/>
                    </a:cubicBezTo>
                    <a:cubicBezTo>
                      <a:pt x="25" y="47"/>
                      <a:pt x="25" y="47"/>
                      <a:pt x="25" y="47"/>
                    </a:cubicBezTo>
                    <a:cubicBezTo>
                      <a:pt x="25" y="48"/>
                      <a:pt x="25" y="48"/>
                      <a:pt x="25" y="48"/>
                    </a:cubicBezTo>
                    <a:cubicBezTo>
                      <a:pt x="25" y="48"/>
                      <a:pt x="25" y="48"/>
                      <a:pt x="25" y="48"/>
                    </a:cubicBezTo>
                    <a:cubicBezTo>
                      <a:pt x="25" y="48"/>
                      <a:pt x="25" y="48"/>
                      <a:pt x="25" y="48"/>
                    </a:cubicBezTo>
                    <a:cubicBezTo>
                      <a:pt x="25" y="48"/>
                      <a:pt x="25" y="48"/>
                      <a:pt x="25" y="48"/>
                    </a:cubicBezTo>
                    <a:cubicBezTo>
                      <a:pt x="25" y="48"/>
                      <a:pt x="25" y="48"/>
                      <a:pt x="25" y="48"/>
                    </a:cubicBezTo>
                    <a:cubicBezTo>
                      <a:pt x="25" y="48"/>
                      <a:pt x="25" y="48"/>
                      <a:pt x="25" y="48"/>
                    </a:cubicBezTo>
                    <a:cubicBezTo>
                      <a:pt x="25" y="48"/>
                      <a:pt x="25" y="48"/>
                      <a:pt x="25" y="48"/>
                    </a:cubicBezTo>
                    <a:cubicBezTo>
                      <a:pt x="25" y="48"/>
                      <a:pt x="25" y="48"/>
                      <a:pt x="25" y="48"/>
                    </a:cubicBezTo>
                    <a:cubicBezTo>
                      <a:pt x="25" y="48"/>
                      <a:pt x="25" y="48"/>
                      <a:pt x="25" y="48"/>
                    </a:cubicBezTo>
                    <a:cubicBezTo>
                      <a:pt x="25" y="48"/>
                      <a:pt x="25" y="48"/>
                      <a:pt x="25" y="48"/>
                    </a:cubicBezTo>
                    <a:cubicBezTo>
                      <a:pt x="25" y="48"/>
                      <a:pt x="25" y="48"/>
                      <a:pt x="25" y="48"/>
                    </a:cubicBezTo>
                    <a:cubicBezTo>
                      <a:pt x="25" y="48"/>
                      <a:pt x="25" y="48"/>
                      <a:pt x="25" y="48"/>
                    </a:cubicBezTo>
                    <a:cubicBezTo>
                      <a:pt x="25" y="48"/>
                      <a:pt x="25" y="48"/>
                      <a:pt x="25" y="48"/>
                    </a:cubicBezTo>
                    <a:cubicBezTo>
                      <a:pt x="25" y="48"/>
                      <a:pt x="25" y="48"/>
                      <a:pt x="25" y="48"/>
                    </a:cubicBezTo>
                    <a:cubicBezTo>
                      <a:pt x="25" y="48"/>
                      <a:pt x="25" y="48"/>
                      <a:pt x="25" y="48"/>
                    </a:cubicBezTo>
                    <a:cubicBezTo>
                      <a:pt x="25" y="48"/>
                      <a:pt x="25" y="48"/>
                      <a:pt x="25" y="48"/>
                    </a:cubicBezTo>
                    <a:cubicBezTo>
                      <a:pt x="25" y="48"/>
                      <a:pt x="25" y="48"/>
                      <a:pt x="25" y="48"/>
                    </a:cubicBezTo>
                    <a:cubicBezTo>
                      <a:pt x="25" y="48"/>
                      <a:pt x="25" y="48"/>
                      <a:pt x="25" y="48"/>
                    </a:cubicBezTo>
                    <a:cubicBezTo>
                      <a:pt x="25" y="48"/>
                      <a:pt x="25" y="48"/>
                      <a:pt x="25" y="48"/>
                    </a:cubicBezTo>
                    <a:cubicBezTo>
                      <a:pt x="25" y="48"/>
                      <a:pt x="25" y="48"/>
                      <a:pt x="25" y="48"/>
                    </a:cubicBezTo>
                    <a:cubicBezTo>
                      <a:pt x="25" y="48"/>
                      <a:pt x="25" y="48"/>
                      <a:pt x="25" y="48"/>
                    </a:cubicBezTo>
                    <a:cubicBezTo>
                      <a:pt x="25" y="48"/>
                      <a:pt x="25" y="48"/>
                      <a:pt x="25" y="48"/>
                    </a:cubicBezTo>
                    <a:cubicBezTo>
                      <a:pt x="25" y="49"/>
                      <a:pt x="25" y="49"/>
                      <a:pt x="25" y="49"/>
                    </a:cubicBezTo>
                    <a:cubicBezTo>
                      <a:pt x="25" y="49"/>
                      <a:pt x="25" y="49"/>
                      <a:pt x="25" y="49"/>
                    </a:cubicBezTo>
                    <a:cubicBezTo>
                      <a:pt x="25" y="49"/>
                      <a:pt x="25" y="49"/>
                      <a:pt x="25" y="49"/>
                    </a:cubicBezTo>
                    <a:cubicBezTo>
                      <a:pt x="25" y="49"/>
                      <a:pt x="25" y="49"/>
                      <a:pt x="25" y="49"/>
                    </a:cubicBezTo>
                    <a:cubicBezTo>
                      <a:pt x="25" y="49"/>
                      <a:pt x="25" y="49"/>
                      <a:pt x="25" y="49"/>
                    </a:cubicBezTo>
                    <a:cubicBezTo>
                      <a:pt x="25" y="49"/>
                      <a:pt x="25" y="49"/>
                      <a:pt x="25" y="49"/>
                    </a:cubicBezTo>
                    <a:cubicBezTo>
                      <a:pt x="25" y="49"/>
                      <a:pt x="25" y="49"/>
                      <a:pt x="25" y="49"/>
                    </a:cubicBezTo>
                    <a:cubicBezTo>
                      <a:pt x="25" y="49"/>
                      <a:pt x="25" y="49"/>
                      <a:pt x="25" y="49"/>
                    </a:cubicBezTo>
                    <a:cubicBezTo>
                      <a:pt x="25" y="49"/>
                      <a:pt x="25" y="49"/>
                      <a:pt x="25" y="49"/>
                    </a:cubicBezTo>
                    <a:cubicBezTo>
                      <a:pt x="25" y="49"/>
                      <a:pt x="25" y="49"/>
                      <a:pt x="25" y="49"/>
                    </a:cubicBezTo>
                    <a:cubicBezTo>
                      <a:pt x="25" y="49"/>
                      <a:pt x="25" y="49"/>
                      <a:pt x="25" y="49"/>
                    </a:cubicBezTo>
                    <a:cubicBezTo>
                      <a:pt x="25" y="65"/>
                      <a:pt x="25" y="65"/>
                      <a:pt x="25" y="65"/>
                    </a:cubicBezTo>
                    <a:cubicBezTo>
                      <a:pt x="25" y="66"/>
                      <a:pt x="25" y="66"/>
                      <a:pt x="25" y="66"/>
                    </a:cubicBezTo>
                    <a:cubicBezTo>
                      <a:pt x="25" y="66"/>
                      <a:pt x="25" y="66"/>
                      <a:pt x="25" y="66"/>
                    </a:cubicBezTo>
                    <a:cubicBezTo>
                      <a:pt x="25" y="66"/>
                      <a:pt x="25" y="66"/>
                      <a:pt x="25" y="66"/>
                    </a:cubicBezTo>
                    <a:cubicBezTo>
                      <a:pt x="25" y="66"/>
                      <a:pt x="25" y="66"/>
                      <a:pt x="25" y="66"/>
                    </a:cubicBezTo>
                    <a:cubicBezTo>
                      <a:pt x="25" y="66"/>
                      <a:pt x="25" y="66"/>
                      <a:pt x="25" y="66"/>
                    </a:cubicBezTo>
                    <a:cubicBezTo>
                      <a:pt x="25" y="66"/>
                      <a:pt x="25" y="66"/>
                      <a:pt x="25" y="66"/>
                    </a:cubicBezTo>
                    <a:cubicBezTo>
                      <a:pt x="25" y="66"/>
                      <a:pt x="25" y="66"/>
                      <a:pt x="25" y="66"/>
                    </a:cubicBezTo>
                    <a:cubicBezTo>
                      <a:pt x="25" y="66"/>
                      <a:pt x="25" y="66"/>
                      <a:pt x="25" y="66"/>
                    </a:cubicBezTo>
                    <a:cubicBezTo>
                      <a:pt x="25" y="66"/>
                      <a:pt x="25" y="66"/>
                      <a:pt x="25" y="66"/>
                    </a:cubicBezTo>
                    <a:cubicBezTo>
                      <a:pt x="25" y="66"/>
                      <a:pt x="25" y="66"/>
                      <a:pt x="25" y="66"/>
                    </a:cubicBezTo>
                    <a:cubicBezTo>
                      <a:pt x="25" y="66"/>
                      <a:pt x="25" y="66"/>
                      <a:pt x="25" y="66"/>
                    </a:cubicBezTo>
                    <a:cubicBezTo>
                      <a:pt x="25" y="66"/>
                      <a:pt x="25" y="66"/>
                      <a:pt x="25" y="66"/>
                    </a:cubicBezTo>
                    <a:cubicBezTo>
                      <a:pt x="25" y="66"/>
                      <a:pt x="25" y="66"/>
                      <a:pt x="25" y="66"/>
                    </a:cubicBezTo>
                    <a:cubicBezTo>
                      <a:pt x="25" y="66"/>
                      <a:pt x="25" y="66"/>
                      <a:pt x="25" y="66"/>
                    </a:cubicBezTo>
                    <a:cubicBezTo>
                      <a:pt x="25" y="66"/>
                      <a:pt x="25" y="66"/>
                      <a:pt x="25" y="66"/>
                    </a:cubicBezTo>
                    <a:cubicBezTo>
                      <a:pt x="25" y="66"/>
                      <a:pt x="25" y="66"/>
                      <a:pt x="25" y="66"/>
                    </a:cubicBezTo>
                    <a:cubicBezTo>
                      <a:pt x="25" y="66"/>
                      <a:pt x="25" y="66"/>
                      <a:pt x="25" y="66"/>
                    </a:cubicBezTo>
                    <a:cubicBezTo>
                      <a:pt x="25" y="66"/>
                      <a:pt x="25" y="66"/>
                      <a:pt x="25" y="66"/>
                    </a:cubicBezTo>
                    <a:cubicBezTo>
                      <a:pt x="25" y="67"/>
                      <a:pt x="25" y="67"/>
                      <a:pt x="25" y="67"/>
                    </a:cubicBezTo>
                    <a:cubicBezTo>
                      <a:pt x="25" y="67"/>
                      <a:pt x="25" y="67"/>
                      <a:pt x="25" y="67"/>
                    </a:cubicBezTo>
                    <a:cubicBezTo>
                      <a:pt x="25" y="67"/>
                      <a:pt x="25" y="67"/>
                      <a:pt x="25" y="67"/>
                    </a:cubicBezTo>
                    <a:cubicBezTo>
                      <a:pt x="25" y="67"/>
                      <a:pt x="25" y="67"/>
                      <a:pt x="25" y="67"/>
                    </a:cubicBezTo>
                    <a:cubicBezTo>
                      <a:pt x="25" y="67"/>
                      <a:pt x="25" y="67"/>
                      <a:pt x="25" y="67"/>
                    </a:cubicBezTo>
                    <a:cubicBezTo>
                      <a:pt x="25" y="67"/>
                      <a:pt x="25" y="67"/>
                      <a:pt x="25" y="67"/>
                    </a:cubicBezTo>
                    <a:cubicBezTo>
                      <a:pt x="25" y="67"/>
                      <a:pt x="25" y="67"/>
                      <a:pt x="25" y="67"/>
                    </a:cubicBezTo>
                    <a:cubicBezTo>
                      <a:pt x="25" y="67"/>
                      <a:pt x="25" y="67"/>
                      <a:pt x="25" y="67"/>
                    </a:cubicBezTo>
                    <a:cubicBezTo>
                      <a:pt x="25" y="67"/>
                      <a:pt x="25" y="67"/>
                      <a:pt x="25" y="67"/>
                    </a:cubicBezTo>
                    <a:cubicBezTo>
                      <a:pt x="25" y="67"/>
                      <a:pt x="25" y="67"/>
                      <a:pt x="25" y="67"/>
                    </a:cubicBezTo>
                    <a:cubicBezTo>
                      <a:pt x="25" y="67"/>
                      <a:pt x="25" y="67"/>
                      <a:pt x="25" y="67"/>
                    </a:cubicBezTo>
                    <a:cubicBezTo>
                      <a:pt x="25" y="67"/>
                      <a:pt x="25" y="67"/>
                      <a:pt x="25" y="67"/>
                    </a:cubicBezTo>
                    <a:cubicBezTo>
                      <a:pt x="25" y="67"/>
                      <a:pt x="25" y="67"/>
                      <a:pt x="25" y="67"/>
                    </a:cubicBezTo>
                    <a:cubicBezTo>
                      <a:pt x="25" y="67"/>
                      <a:pt x="25" y="67"/>
                      <a:pt x="25" y="67"/>
                    </a:cubicBezTo>
                    <a:cubicBezTo>
                      <a:pt x="25" y="67"/>
                      <a:pt x="25" y="67"/>
                      <a:pt x="25" y="67"/>
                    </a:cubicBezTo>
                    <a:cubicBezTo>
                      <a:pt x="25" y="67"/>
                      <a:pt x="25" y="67"/>
                      <a:pt x="25" y="67"/>
                    </a:cubicBezTo>
                    <a:cubicBezTo>
                      <a:pt x="25" y="67"/>
                      <a:pt x="25" y="67"/>
                      <a:pt x="25" y="67"/>
                    </a:cubicBezTo>
                    <a:cubicBezTo>
                      <a:pt x="25" y="67"/>
                      <a:pt x="25" y="67"/>
                      <a:pt x="25" y="67"/>
                    </a:cubicBezTo>
                    <a:cubicBezTo>
                      <a:pt x="25" y="67"/>
                      <a:pt x="25" y="67"/>
                      <a:pt x="25" y="67"/>
                    </a:cubicBezTo>
                    <a:cubicBezTo>
                      <a:pt x="26" y="67"/>
                      <a:pt x="26" y="67"/>
                      <a:pt x="26" y="67"/>
                    </a:cubicBezTo>
                    <a:cubicBezTo>
                      <a:pt x="26" y="67"/>
                      <a:pt x="26" y="67"/>
                      <a:pt x="26" y="67"/>
                    </a:cubicBezTo>
                    <a:cubicBezTo>
                      <a:pt x="26" y="67"/>
                      <a:pt x="26" y="67"/>
                      <a:pt x="26" y="67"/>
                    </a:cubicBezTo>
                    <a:cubicBezTo>
                      <a:pt x="26" y="67"/>
                      <a:pt x="26" y="67"/>
                      <a:pt x="26" y="67"/>
                    </a:cubicBezTo>
                    <a:cubicBezTo>
                      <a:pt x="26" y="68"/>
                      <a:pt x="26" y="68"/>
                      <a:pt x="26" y="68"/>
                    </a:cubicBezTo>
                    <a:cubicBezTo>
                      <a:pt x="26" y="68"/>
                      <a:pt x="26" y="68"/>
                      <a:pt x="26" y="68"/>
                    </a:cubicBezTo>
                    <a:cubicBezTo>
                      <a:pt x="26" y="68"/>
                      <a:pt x="26" y="68"/>
                      <a:pt x="26" y="68"/>
                    </a:cubicBezTo>
                    <a:cubicBezTo>
                      <a:pt x="26" y="68"/>
                      <a:pt x="26" y="68"/>
                      <a:pt x="26" y="68"/>
                    </a:cubicBezTo>
                    <a:cubicBezTo>
                      <a:pt x="26" y="68"/>
                      <a:pt x="26" y="68"/>
                      <a:pt x="26" y="68"/>
                    </a:cubicBezTo>
                    <a:cubicBezTo>
                      <a:pt x="26" y="68"/>
                      <a:pt x="26" y="68"/>
                      <a:pt x="26" y="68"/>
                    </a:cubicBezTo>
                    <a:cubicBezTo>
                      <a:pt x="26" y="68"/>
                      <a:pt x="26" y="68"/>
                      <a:pt x="26" y="68"/>
                    </a:cubicBezTo>
                    <a:cubicBezTo>
                      <a:pt x="26" y="68"/>
                      <a:pt x="26" y="68"/>
                      <a:pt x="26" y="68"/>
                    </a:cubicBezTo>
                    <a:cubicBezTo>
                      <a:pt x="26" y="68"/>
                      <a:pt x="26" y="68"/>
                      <a:pt x="26" y="68"/>
                    </a:cubicBezTo>
                    <a:cubicBezTo>
                      <a:pt x="26" y="68"/>
                      <a:pt x="26" y="68"/>
                      <a:pt x="26" y="68"/>
                    </a:cubicBezTo>
                    <a:cubicBezTo>
                      <a:pt x="26" y="68"/>
                      <a:pt x="26" y="68"/>
                      <a:pt x="26" y="68"/>
                    </a:cubicBezTo>
                    <a:cubicBezTo>
                      <a:pt x="26" y="68"/>
                      <a:pt x="26" y="68"/>
                      <a:pt x="26" y="68"/>
                    </a:cubicBezTo>
                    <a:cubicBezTo>
                      <a:pt x="26" y="68"/>
                      <a:pt x="26" y="68"/>
                      <a:pt x="26" y="68"/>
                    </a:cubicBezTo>
                    <a:cubicBezTo>
                      <a:pt x="26" y="68"/>
                      <a:pt x="26" y="68"/>
                      <a:pt x="26" y="68"/>
                    </a:cubicBezTo>
                    <a:cubicBezTo>
                      <a:pt x="26" y="68"/>
                      <a:pt x="26" y="68"/>
                      <a:pt x="26" y="68"/>
                    </a:cubicBezTo>
                    <a:cubicBezTo>
                      <a:pt x="26" y="68"/>
                      <a:pt x="26" y="68"/>
                      <a:pt x="26" y="68"/>
                    </a:cubicBezTo>
                    <a:cubicBezTo>
                      <a:pt x="27" y="68"/>
                      <a:pt x="27" y="68"/>
                      <a:pt x="27" y="68"/>
                    </a:cubicBezTo>
                    <a:cubicBezTo>
                      <a:pt x="27" y="68"/>
                      <a:pt x="27" y="68"/>
                      <a:pt x="27" y="68"/>
                    </a:cubicBezTo>
                    <a:cubicBezTo>
                      <a:pt x="27" y="68"/>
                      <a:pt x="27" y="68"/>
                      <a:pt x="27" y="68"/>
                    </a:cubicBezTo>
                    <a:cubicBezTo>
                      <a:pt x="27" y="68"/>
                      <a:pt x="27" y="68"/>
                      <a:pt x="27" y="68"/>
                    </a:cubicBezTo>
                    <a:cubicBezTo>
                      <a:pt x="27" y="68"/>
                      <a:pt x="27" y="68"/>
                      <a:pt x="27" y="68"/>
                    </a:cubicBezTo>
                    <a:cubicBezTo>
                      <a:pt x="27" y="68"/>
                      <a:pt x="27" y="68"/>
                      <a:pt x="27" y="68"/>
                    </a:cubicBezTo>
                    <a:cubicBezTo>
                      <a:pt x="27" y="68"/>
                      <a:pt x="27" y="68"/>
                      <a:pt x="27" y="68"/>
                    </a:cubicBezTo>
                    <a:cubicBezTo>
                      <a:pt x="27" y="68"/>
                      <a:pt x="27" y="68"/>
                      <a:pt x="27" y="68"/>
                    </a:cubicBezTo>
                    <a:cubicBezTo>
                      <a:pt x="27" y="68"/>
                      <a:pt x="27" y="68"/>
                      <a:pt x="27" y="68"/>
                    </a:cubicBezTo>
                    <a:cubicBezTo>
                      <a:pt x="27" y="68"/>
                      <a:pt x="27" y="68"/>
                      <a:pt x="27" y="68"/>
                    </a:cubicBezTo>
                    <a:cubicBezTo>
                      <a:pt x="27" y="68"/>
                      <a:pt x="27" y="68"/>
                      <a:pt x="27" y="68"/>
                    </a:cubicBezTo>
                    <a:cubicBezTo>
                      <a:pt x="27" y="68"/>
                      <a:pt x="27" y="68"/>
                      <a:pt x="27" y="68"/>
                    </a:cubicBezTo>
                    <a:cubicBezTo>
                      <a:pt x="27" y="68"/>
                      <a:pt x="27" y="68"/>
                      <a:pt x="27" y="68"/>
                    </a:cubicBezTo>
                    <a:cubicBezTo>
                      <a:pt x="27" y="68"/>
                      <a:pt x="27" y="68"/>
                      <a:pt x="27" y="68"/>
                    </a:cubicBezTo>
                    <a:cubicBezTo>
                      <a:pt x="27" y="68"/>
                      <a:pt x="27" y="68"/>
                      <a:pt x="27" y="68"/>
                    </a:cubicBezTo>
                    <a:cubicBezTo>
                      <a:pt x="27" y="68"/>
                      <a:pt x="27" y="68"/>
                      <a:pt x="27" y="68"/>
                    </a:cubicBezTo>
                    <a:cubicBezTo>
                      <a:pt x="35" y="68"/>
                      <a:pt x="35" y="68"/>
                      <a:pt x="35" y="68"/>
                    </a:cubicBezTo>
                    <a:cubicBezTo>
                      <a:pt x="35" y="68"/>
                      <a:pt x="35" y="68"/>
                      <a:pt x="35" y="68"/>
                    </a:cubicBezTo>
                    <a:cubicBezTo>
                      <a:pt x="35" y="68"/>
                      <a:pt x="35" y="68"/>
                      <a:pt x="35" y="68"/>
                    </a:cubicBezTo>
                    <a:cubicBezTo>
                      <a:pt x="35" y="68"/>
                      <a:pt x="35" y="68"/>
                      <a:pt x="35" y="68"/>
                    </a:cubicBezTo>
                    <a:cubicBezTo>
                      <a:pt x="30" y="74"/>
                      <a:pt x="30" y="74"/>
                      <a:pt x="30" y="74"/>
                    </a:cubicBezTo>
                    <a:cubicBezTo>
                      <a:pt x="30" y="74"/>
                      <a:pt x="30" y="74"/>
                      <a:pt x="30" y="74"/>
                    </a:cubicBezTo>
                    <a:cubicBezTo>
                      <a:pt x="30" y="74"/>
                      <a:pt x="30" y="74"/>
                      <a:pt x="30" y="74"/>
                    </a:cubicBezTo>
                    <a:cubicBezTo>
                      <a:pt x="30" y="74"/>
                      <a:pt x="30" y="74"/>
                      <a:pt x="30" y="74"/>
                    </a:cubicBezTo>
                    <a:cubicBezTo>
                      <a:pt x="30" y="74"/>
                      <a:pt x="30" y="74"/>
                      <a:pt x="30" y="74"/>
                    </a:cubicBezTo>
                    <a:cubicBezTo>
                      <a:pt x="30" y="74"/>
                      <a:pt x="30" y="74"/>
                      <a:pt x="30" y="74"/>
                    </a:cubicBezTo>
                    <a:cubicBezTo>
                      <a:pt x="30" y="74"/>
                      <a:pt x="30" y="74"/>
                      <a:pt x="30" y="74"/>
                    </a:cubicBezTo>
                    <a:cubicBezTo>
                      <a:pt x="30" y="74"/>
                      <a:pt x="30" y="74"/>
                      <a:pt x="30" y="74"/>
                    </a:cubicBezTo>
                    <a:cubicBezTo>
                      <a:pt x="29" y="74"/>
                      <a:pt x="29" y="74"/>
                      <a:pt x="29" y="74"/>
                    </a:cubicBezTo>
                    <a:cubicBezTo>
                      <a:pt x="29" y="74"/>
                      <a:pt x="29" y="74"/>
                      <a:pt x="29" y="74"/>
                    </a:cubicBezTo>
                    <a:cubicBezTo>
                      <a:pt x="29" y="74"/>
                      <a:pt x="29" y="74"/>
                      <a:pt x="29" y="74"/>
                    </a:cubicBezTo>
                    <a:cubicBezTo>
                      <a:pt x="29" y="74"/>
                      <a:pt x="29" y="74"/>
                      <a:pt x="29" y="74"/>
                    </a:cubicBezTo>
                    <a:cubicBezTo>
                      <a:pt x="29" y="74"/>
                      <a:pt x="29" y="74"/>
                      <a:pt x="29" y="74"/>
                    </a:cubicBezTo>
                    <a:cubicBezTo>
                      <a:pt x="29" y="74"/>
                      <a:pt x="29" y="74"/>
                      <a:pt x="29" y="74"/>
                    </a:cubicBezTo>
                    <a:cubicBezTo>
                      <a:pt x="29" y="74"/>
                      <a:pt x="29" y="74"/>
                      <a:pt x="29" y="74"/>
                    </a:cubicBezTo>
                    <a:cubicBezTo>
                      <a:pt x="29" y="74"/>
                      <a:pt x="29" y="74"/>
                      <a:pt x="29" y="74"/>
                    </a:cubicBezTo>
                    <a:cubicBezTo>
                      <a:pt x="29" y="74"/>
                      <a:pt x="29" y="74"/>
                      <a:pt x="29" y="74"/>
                    </a:cubicBezTo>
                    <a:cubicBezTo>
                      <a:pt x="29" y="75"/>
                      <a:pt x="29" y="75"/>
                      <a:pt x="29" y="75"/>
                    </a:cubicBezTo>
                    <a:cubicBezTo>
                      <a:pt x="29" y="75"/>
                      <a:pt x="29" y="75"/>
                      <a:pt x="29" y="75"/>
                    </a:cubicBezTo>
                    <a:cubicBezTo>
                      <a:pt x="29" y="75"/>
                      <a:pt x="29" y="75"/>
                      <a:pt x="29" y="75"/>
                    </a:cubicBezTo>
                    <a:cubicBezTo>
                      <a:pt x="29" y="75"/>
                      <a:pt x="29" y="75"/>
                      <a:pt x="29" y="75"/>
                    </a:cubicBezTo>
                    <a:cubicBezTo>
                      <a:pt x="29" y="75"/>
                      <a:pt x="29" y="75"/>
                      <a:pt x="29" y="75"/>
                    </a:cubicBezTo>
                    <a:cubicBezTo>
                      <a:pt x="29" y="75"/>
                      <a:pt x="29" y="75"/>
                      <a:pt x="29" y="75"/>
                    </a:cubicBezTo>
                    <a:cubicBezTo>
                      <a:pt x="29" y="75"/>
                      <a:pt x="29" y="75"/>
                      <a:pt x="29" y="75"/>
                    </a:cubicBezTo>
                    <a:cubicBezTo>
                      <a:pt x="29" y="75"/>
                      <a:pt x="29" y="75"/>
                      <a:pt x="29" y="75"/>
                    </a:cubicBezTo>
                    <a:cubicBezTo>
                      <a:pt x="29" y="75"/>
                      <a:pt x="29" y="75"/>
                      <a:pt x="29" y="75"/>
                    </a:cubicBezTo>
                    <a:cubicBezTo>
                      <a:pt x="29" y="75"/>
                      <a:pt x="29" y="75"/>
                      <a:pt x="29" y="75"/>
                    </a:cubicBezTo>
                    <a:cubicBezTo>
                      <a:pt x="29" y="75"/>
                      <a:pt x="29" y="75"/>
                      <a:pt x="29" y="75"/>
                    </a:cubicBezTo>
                    <a:cubicBezTo>
                      <a:pt x="29" y="75"/>
                      <a:pt x="29" y="75"/>
                      <a:pt x="29" y="75"/>
                    </a:cubicBezTo>
                    <a:cubicBezTo>
                      <a:pt x="29" y="75"/>
                      <a:pt x="29" y="75"/>
                      <a:pt x="29" y="75"/>
                    </a:cubicBezTo>
                    <a:cubicBezTo>
                      <a:pt x="29" y="75"/>
                      <a:pt x="29" y="75"/>
                      <a:pt x="29" y="75"/>
                    </a:cubicBezTo>
                    <a:cubicBezTo>
                      <a:pt x="29" y="75"/>
                      <a:pt x="29" y="75"/>
                      <a:pt x="29" y="75"/>
                    </a:cubicBezTo>
                    <a:cubicBezTo>
                      <a:pt x="29" y="75"/>
                      <a:pt x="29" y="75"/>
                      <a:pt x="29" y="75"/>
                    </a:cubicBezTo>
                    <a:cubicBezTo>
                      <a:pt x="29" y="75"/>
                      <a:pt x="29" y="75"/>
                      <a:pt x="29" y="75"/>
                    </a:cubicBezTo>
                    <a:cubicBezTo>
                      <a:pt x="29" y="75"/>
                      <a:pt x="29" y="75"/>
                      <a:pt x="29" y="75"/>
                    </a:cubicBezTo>
                    <a:cubicBezTo>
                      <a:pt x="29" y="75"/>
                      <a:pt x="29" y="75"/>
                      <a:pt x="29" y="75"/>
                    </a:cubicBezTo>
                    <a:cubicBezTo>
                      <a:pt x="29" y="75"/>
                      <a:pt x="29" y="75"/>
                      <a:pt x="29" y="75"/>
                    </a:cubicBezTo>
                    <a:cubicBezTo>
                      <a:pt x="29" y="75"/>
                      <a:pt x="29" y="75"/>
                      <a:pt x="29" y="75"/>
                    </a:cubicBezTo>
                    <a:cubicBezTo>
                      <a:pt x="29" y="76"/>
                      <a:pt x="29" y="76"/>
                      <a:pt x="29" y="76"/>
                    </a:cubicBezTo>
                    <a:cubicBezTo>
                      <a:pt x="29" y="76"/>
                      <a:pt x="29" y="76"/>
                      <a:pt x="29" y="76"/>
                    </a:cubicBezTo>
                    <a:cubicBezTo>
                      <a:pt x="29" y="76"/>
                      <a:pt x="29" y="76"/>
                      <a:pt x="29" y="76"/>
                    </a:cubicBezTo>
                    <a:cubicBezTo>
                      <a:pt x="29" y="76"/>
                      <a:pt x="29" y="76"/>
                      <a:pt x="29" y="76"/>
                    </a:cubicBezTo>
                    <a:cubicBezTo>
                      <a:pt x="29" y="76"/>
                      <a:pt x="29" y="76"/>
                      <a:pt x="29" y="76"/>
                    </a:cubicBezTo>
                    <a:cubicBezTo>
                      <a:pt x="29" y="76"/>
                      <a:pt x="29" y="77"/>
                      <a:pt x="30" y="78"/>
                    </a:cubicBezTo>
                    <a:cubicBezTo>
                      <a:pt x="41" y="89"/>
                      <a:pt x="41" y="89"/>
                      <a:pt x="41" y="89"/>
                    </a:cubicBezTo>
                    <a:cubicBezTo>
                      <a:pt x="42" y="90"/>
                      <a:pt x="43" y="90"/>
                      <a:pt x="43" y="90"/>
                    </a:cubicBezTo>
                    <a:cubicBezTo>
                      <a:pt x="43" y="90"/>
                      <a:pt x="43" y="90"/>
                      <a:pt x="43" y="90"/>
                    </a:cubicBezTo>
                    <a:cubicBezTo>
                      <a:pt x="43" y="90"/>
                      <a:pt x="43" y="90"/>
                      <a:pt x="43" y="90"/>
                    </a:cubicBezTo>
                    <a:cubicBezTo>
                      <a:pt x="43" y="90"/>
                      <a:pt x="43" y="90"/>
                      <a:pt x="43" y="90"/>
                    </a:cubicBezTo>
                    <a:cubicBezTo>
                      <a:pt x="43" y="90"/>
                      <a:pt x="43" y="90"/>
                      <a:pt x="43" y="90"/>
                    </a:cubicBezTo>
                    <a:cubicBezTo>
                      <a:pt x="43" y="90"/>
                      <a:pt x="43" y="90"/>
                      <a:pt x="43" y="90"/>
                    </a:cubicBezTo>
                    <a:cubicBezTo>
                      <a:pt x="44" y="90"/>
                      <a:pt x="44" y="90"/>
                      <a:pt x="44" y="90"/>
                    </a:cubicBezTo>
                    <a:cubicBezTo>
                      <a:pt x="44" y="90"/>
                      <a:pt x="44" y="90"/>
                      <a:pt x="44" y="90"/>
                    </a:cubicBezTo>
                    <a:cubicBezTo>
                      <a:pt x="44" y="90"/>
                      <a:pt x="44" y="90"/>
                      <a:pt x="44" y="90"/>
                    </a:cubicBezTo>
                    <a:cubicBezTo>
                      <a:pt x="44" y="90"/>
                      <a:pt x="44" y="90"/>
                      <a:pt x="44" y="90"/>
                    </a:cubicBezTo>
                    <a:cubicBezTo>
                      <a:pt x="44" y="90"/>
                      <a:pt x="44" y="90"/>
                      <a:pt x="44" y="90"/>
                    </a:cubicBezTo>
                    <a:cubicBezTo>
                      <a:pt x="44" y="90"/>
                      <a:pt x="44" y="90"/>
                      <a:pt x="44" y="90"/>
                    </a:cubicBezTo>
                    <a:cubicBezTo>
                      <a:pt x="44" y="90"/>
                      <a:pt x="44" y="90"/>
                      <a:pt x="44" y="90"/>
                    </a:cubicBezTo>
                    <a:cubicBezTo>
                      <a:pt x="44" y="90"/>
                      <a:pt x="44" y="90"/>
                      <a:pt x="44" y="90"/>
                    </a:cubicBezTo>
                    <a:cubicBezTo>
                      <a:pt x="44" y="90"/>
                      <a:pt x="44" y="90"/>
                      <a:pt x="44" y="90"/>
                    </a:cubicBezTo>
                    <a:cubicBezTo>
                      <a:pt x="44" y="90"/>
                      <a:pt x="44" y="90"/>
                      <a:pt x="44" y="90"/>
                    </a:cubicBezTo>
                    <a:cubicBezTo>
                      <a:pt x="44" y="90"/>
                      <a:pt x="44" y="90"/>
                      <a:pt x="44" y="90"/>
                    </a:cubicBezTo>
                    <a:cubicBezTo>
                      <a:pt x="44" y="90"/>
                      <a:pt x="44" y="90"/>
                      <a:pt x="44" y="90"/>
                    </a:cubicBezTo>
                    <a:cubicBezTo>
                      <a:pt x="44" y="90"/>
                      <a:pt x="44" y="90"/>
                      <a:pt x="44" y="90"/>
                    </a:cubicBezTo>
                    <a:cubicBezTo>
                      <a:pt x="44" y="90"/>
                      <a:pt x="44" y="90"/>
                      <a:pt x="44" y="90"/>
                    </a:cubicBezTo>
                    <a:cubicBezTo>
                      <a:pt x="44" y="90"/>
                      <a:pt x="44" y="90"/>
                      <a:pt x="44" y="90"/>
                    </a:cubicBezTo>
                    <a:cubicBezTo>
                      <a:pt x="44" y="90"/>
                      <a:pt x="44" y="90"/>
                      <a:pt x="44" y="90"/>
                    </a:cubicBezTo>
                    <a:cubicBezTo>
                      <a:pt x="44" y="90"/>
                      <a:pt x="44" y="90"/>
                      <a:pt x="44" y="90"/>
                    </a:cubicBezTo>
                    <a:cubicBezTo>
                      <a:pt x="44" y="90"/>
                      <a:pt x="44" y="90"/>
                      <a:pt x="44" y="90"/>
                    </a:cubicBezTo>
                    <a:cubicBezTo>
                      <a:pt x="44" y="90"/>
                      <a:pt x="44" y="90"/>
                      <a:pt x="44" y="90"/>
                    </a:cubicBezTo>
                    <a:cubicBezTo>
                      <a:pt x="44" y="90"/>
                      <a:pt x="44" y="90"/>
                      <a:pt x="44" y="90"/>
                    </a:cubicBezTo>
                    <a:cubicBezTo>
                      <a:pt x="44" y="90"/>
                      <a:pt x="44" y="90"/>
                      <a:pt x="44" y="90"/>
                    </a:cubicBezTo>
                    <a:cubicBezTo>
                      <a:pt x="45" y="90"/>
                      <a:pt x="45" y="90"/>
                      <a:pt x="45" y="90"/>
                    </a:cubicBezTo>
                    <a:cubicBezTo>
                      <a:pt x="45" y="90"/>
                      <a:pt x="45" y="90"/>
                      <a:pt x="45" y="90"/>
                    </a:cubicBezTo>
                    <a:cubicBezTo>
                      <a:pt x="45" y="90"/>
                      <a:pt x="45" y="90"/>
                      <a:pt x="45" y="90"/>
                    </a:cubicBezTo>
                    <a:cubicBezTo>
                      <a:pt x="45" y="90"/>
                      <a:pt x="45" y="90"/>
                      <a:pt x="45" y="90"/>
                    </a:cubicBezTo>
                    <a:cubicBezTo>
                      <a:pt x="45" y="90"/>
                      <a:pt x="45" y="90"/>
                      <a:pt x="45" y="90"/>
                    </a:cubicBezTo>
                    <a:cubicBezTo>
                      <a:pt x="45" y="90"/>
                      <a:pt x="45" y="90"/>
                      <a:pt x="45" y="90"/>
                    </a:cubicBezTo>
                    <a:cubicBezTo>
                      <a:pt x="45" y="90"/>
                      <a:pt x="45" y="90"/>
                      <a:pt x="45" y="90"/>
                    </a:cubicBezTo>
                    <a:cubicBezTo>
                      <a:pt x="45" y="89"/>
                      <a:pt x="45" y="89"/>
                      <a:pt x="45" y="89"/>
                    </a:cubicBezTo>
                    <a:cubicBezTo>
                      <a:pt x="45" y="89"/>
                      <a:pt x="45" y="89"/>
                      <a:pt x="45" y="89"/>
                    </a:cubicBezTo>
                    <a:cubicBezTo>
                      <a:pt x="45" y="89"/>
                      <a:pt x="45" y="89"/>
                      <a:pt x="45" y="89"/>
                    </a:cubicBezTo>
                    <a:cubicBezTo>
                      <a:pt x="45" y="89"/>
                      <a:pt x="45" y="89"/>
                      <a:pt x="45" y="89"/>
                    </a:cubicBezTo>
                    <a:cubicBezTo>
                      <a:pt x="45" y="89"/>
                      <a:pt x="45" y="89"/>
                      <a:pt x="45" y="89"/>
                    </a:cubicBezTo>
                    <a:cubicBezTo>
                      <a:pt x="45" y="89"/>
                      <a:pt x="45" y="89"/>
                      <a:pt x="45" y="89"/>
                    </a:cubicBezTo>
                    <a:cubicBezTo>
                      <a:pt x="45" y="89"/>
                      <a:pt x="45" y="89"/>
                      <a:pt x="45" y="89"/>
                    </a:cubicBezTo>
                    <a:cubicBezTo>
                      <a:pt x="45" y="89"/>
                      <a:pt x="45" y="89"/>
                      <a:pt x="45" y="89"/>
                    </a:cubicBezTo>
                    <a:cubicBezTo>
                      <a:pt x="45" y="89"/>
                      <a:pt x="45" y="89"/>
                      <a:pt x="45" y="89"/>
                    </a:cubicBezTo>
                    <a:cubicBezTo>
                      <a:pt x="45" y="89"/>
                      <a:pt x="45" y="89"/>
                      <a:pt x="45" y="89"/>
                    </a:cubicBezTo>
                    <a:cubicBezTo>
                      <a:pt x="45" y="89"/>
                      <a:pt x="45" y="89"/>
                      <a:pt x="45" y="89"/>
                    </a:cubicBezTo>
                    <a:cubicBezTo>
                      <a:pt x="45" y="89"/>
                      <a:pt x="45" y="89"/>
                      <a:pt x="45" y="89"/>
                    </a:cubicBezTo>
                    <a:cubicBezTo>
                      <a:pt x="51" y="84"/>
                      <a:pt x="51" y="84"/>
                      <a:pt x="51" y="84"/>
                    </a:cubicBezTo>
                    <a:cubicBezTo>
                      <a:pt x="51" y="84"/>
                      <a:pt x="51" y="84"/>
                      <a:pt x="51" y="84"/>
                    </a:cubicBezTo>
                    <a:cubicBezTo>
                      <a:pt x="51" y="84"/>
                      <a:pt x="51" y="84"/>
                      <a:pt x="51" y="84"/>
                    </a:cubicBezTo>
                    <a:cubicBezTo>
                      <a:pt x="51" y="84"/>
                      <a:pt x="51" y="84"/>
                      <a:pt x="51" y="84"/>
                    </a:cubicBezTo>
                    <a:cubicBezTo>
                      <a:pt x="51" y="84"/>
                      <a:pt x="51" y="84"/>
                      <a:pt x="51" y="84"/>
                    </a:cubicBezTo>
                    <a:cubicBezTo>
                      <a:pt x="51" y="84"/>
                      <a:pt x="51" y="84"/>
                      <a:pt x="51" y="84"/>
                    </a:cubicBezTo>
                    <a:cubicBezTo>
                      <a:pt x="51" y="92"/>
                      <a:pt x="51" y="92"/>
                      <a:pt x="51" y="92"/>
                    </a:cubicBezTo>
                    <a:cubicBezTo>
                      <a:pt x="51" y="92"/>
                      <a:pt x="51" y="92"/>
                      <a:pt x="51" y="92"/>
                    </a:cubicBezTo>
                    <a:cubicBezTo>
                      <a:pt x="15" y="92"/>
                      <a:pt x="15" y="92"/>
                      <a:pt x="15" y="92"/>
                    </a:cubicBezTo>
                    <a:cubicBezTo>
                      <a:pt x="15" y="16"/>
                      <a:pt x="15" y="16"/>
                      <a:pt x="15" y="16"/>
                    </a:cubicBezTo>
                    <a:cubicBezTo>
                      <a:pt x="55" y="16"/>
                      <a:pt x="55" y="16"/>
                      <a:pt x="55" y="16"/>
                    </a:cubicBezTo>
                    <a:cubicBezTo>
                      <a:pt x="55" y="20"/>
                      <a:pt x="55" y="20"/>
                      <a:pt x="55" y="20"/>
                    </a:cubicBezTo>
                    <a:cubicBezTo>
                      <a:pt x="53" y="20"/>
                      <a:pt x="53" y="20"/>
                      <a:pt x="53" y="20"/>
                    </a:cubicBezTo>
                    <a:cubicBezTo>
                      <a:pt x="53" y="20"/>
                      <a:pt x="53" y="20"/>
                      <a:pt x="53" y="20"/>
                    </a:cubicBezTo>
                    <a:cubicBezTo>
                      <a:pt x="53" y="20"/>
                      <a:pt x="53" y="20"/>
                      <a:pt x="53" y="20"/>
                    </a:cubicBezTo>
                    <a:cubicBezTo>
                      <a:pt x="53" y="20"/>
                      <a:pt x="53" y="20"/>
                      <a:pt x="53" y="20"/>
                    </a:cubicBezTo>
                    <a:cubicBezTo>
                      <a:pt x="53" y="20"/>
                      <a:pt x="53" y="20"/>
                      <a:pt x="53" y="20"/>
                    </a:cubicBezTo>
                    <a:cubicBezTo>
                      <a:pt x="53" y="20"/>
                      <a:pt x="53" y="20"/>
                      <a:pt x="53" y="20"/>
                    </a:cubicBezTo>
                    <a:cubicBezTo>
                      <a:pt x="53" y="20"/>
                      <a:pt x="53" y="20"/>
                      <a:pt x="53" y="20"/>
                    </a:cubicBezTo>
                    <a:cubicBezTo>
                      <a:pt x="53" y="20"/>
                      <a:pt x="53" y="20"/>
                      <a:pt x="53" y="20"/>
                    </a:cubicBezTo>
                    <a:cubicBezTo>
                      <a:pt x="53" y="20"/>
                      <a:pt x="53" y="20"/>
                      <a:pt x="53" y="20"/>
                    </a:cubicBezTo>
                    <a:cubicBezTo>
                      <a:pt x="53" y="20"/>
                      <a:pt x="53" y="20"/>
                      <a:pt x="53" y="20"/>
                    </a:cubicBezTo>
                    <a:cubicBezTo>
                      <a:pt x="53" y="20"/>
                      <a:pt x="53" y="20"/>
                      <a:pt x="53" y="20"/>
                    </a:cubicBezTo>
                    <a:cubicBezTo>
                      <a:pt x="53" y="20"/>
                      <a:pt x="53" y="20"/>
                      <a:pt x="53" y="20"/>
                    </a:cubicBezTo>
                    <a:cubicBezTo>
                      <a:pt x="53" y="20"/>
                      <a:pt x="53" y="20"/>
                      <a:pt x="53" y="20"/>
                    </a:cubicBezTo>
                    <a:cubicBezTo>
                      <a:pt x="53" y="20"/>
                      <a:pt x="53" y="20"/>
                      <a:pt x="53" y="20"/>
                    </a:cubicBezTo>
                    <a:cubicBezTo>
                      <a:pt x="53" y="20"/>
                      <a:pt x="53" y="20"/>
                      <a:pt x="53" y="20"/>
                    </a:cubicBezTo>
                    <a:cubicBezTo>
                      <a:pt x="53" y="20"/>
                      <a:pt x="53" y="20"/>
                      <a:pt x="53" y="20"/>
                    </a:cubicBezTo>
                    <a:cubicBezTo>
                      <a:pt x="53" y="20"/>
                      <a:pt x="53" y="20"/>
                      <a:pt x="53" y="20"/>
                    </a:cubicBezTo>
                    <a:cubicBezTo>
                      <a:pt x="53" y="20"/>
                      <a:pt x="53" y="20"/>
                      <a:pt x="53" y="20"/>
                    </a:cubicBezTo>
                    <a:cubicBezTo>
                      <a:pt x="53" y="20"/>
                      <a:pt x="53" y="20"/>
                      <a:pt x="53" y="20"/>
                    </a:cubicBezTo>
                    <a:cubicBezTo>
                      <a:pt x="53" y="21"/>
                      <a:pt x="53" y="21"/>
                      <a:pt x="53" y="21"/>
                    </a:cubicBezTo>
                    <a:cubicBezTo>
                      <a:pt x="52" y="21"/>
                      <a:pt x="52" y="21"/>
                      <a:pt x="52" y="21"/>
                    </a:cubicBezTo>
                    <a:cubicBezTo>
                      <a:pt x="52" y="21"/>
                      <a:pt x="52" y="21"/>
                      <a:pt x="52" y="21"/>
                    </a:cubicBezTo>
                    <a:cubicBezTo>
                      <a:pt x="52" y="21"/>
                      <a:pt x="52" y="21"/>
                      <a:pt x="52" y="21"/>
                    </a:cubicBezTo>
                    <a:cubicBezTo>
                      <a:pt x="52" y="21"/>
                      <a:pt x="52" y="21"/>
                      <a:pt x="52" y="21"/>
                    </a:cubicBezTo>
                    <a:cubicBezTo>
                      <a:pt x="52" y="21"/>
                      <a:pt x="52" y="21"/>
                      <a:pt x="52" y="21"/>
                    </a:cubicBezTo>
                    <a:cubicBezTo>
                      <a:pt x="52" y="21"/>
                      <a:pt x="52" y="21"/>
                      <a:pt x="52" y="21"/>
                    </a:cubicBezTo>
                    <a:cubicBezTo>
                      <a:pt x="52" y="21"/>
                      <a:pt x="52" y="21"/>
                      <a:pt x="52" y="21"/>
                    </a:cubicBezTo>
                    <a:cubicBezTo>
                      <a:pt x="52" y="21"/>
                      <a:pt x="52" y="21"/>
                      <a:pt x="52" y="21"/>
                    </a:cubicBezTo>
                    <a:cubicBezTo>
                      <a:pt x="51" y="21"/>
                      <a:pt x="51" y="22"/>
                      <a:pt x="51" y="23"/>
                    </a:cubicBezTo>
                    <a:cubicBezTo>
                      <a:pt x="51" y="31"/>
                      <a:pt x="51" y="31"/>
                      <a:pt x="51" y="31"/>
                    </a:cubicBezTo>
                    <a:cubicBezTo>
                      <a:pt x="51" y="31"/>
                      <a:pt x="51" y="31"/>
                      <a:pt x="51" y="31"/>
                    </a:cubicBezTo>
                    <a:cubicBezTo>
                      <a:pt x="51" y="31"/>
                      <a:pt x="51" y="31"/>
                      <a:pt x="51" y="31"/>
                    </a:cubicBezTo>
                    <a:cubicBezTo>
                      <a:pt x="51" y="31"/>
                      <a:pt x="51" y="31"/>
                      <a:pt x="51" y="31"/>
                    </a:cubicBezTo>
                    <a:cubicBezTo>
                      <a:pt x="51" y="31"/>
                      <a:pt x="51" y="31"/>
                      <a:pt x="51" y="31"/>
                    </a:cubicBezTo>
                    <a:cubicBezTo>
                      <a:pt x="45" y="25"/>
                      <a:pt x="45" y="25"/>
                      <a:pt x="45" y="25"/>
                    </a:cubicBezTo>
                    <a:cubicBezTo>
                      <a:pt x="45" y="25"/>
                      <a:pt x="45" y="25"/>
                      <a:pt x="45" y="25"/>
                    </a:cubicBezTo>
                    <a:cubicBezTo>
                      <a:pt x="45" y="25"/>
                      <a:pt x="45" y="25"/>
                      <a:pt x="45" y="25"/>
                    </a:cubicBezTo>
                    <a:cubicBezTo>
                      <a:pt x="45" y="25"/>
                      <a:pt x="45" y="25"/>
                      <a:pt x="45" y="25"/>
                    </a:cubicBezTo>
                    <a:cubicBezTo>
                      <a:pt x="45" y="25"/>
                      <a:pt x="45" y="25"/>
                      <a:pt x="45" y="25"/>
                    </a:cubicBezTo>
                    <a:cubicBezTo>
                      <a:pt x="45" y="25"/>
                      <a:pt x="45" y="25"/>
                      <a:pt x="45" y="25"/>
                    </a:cubicBezTo>
                    <a:cubicBezTo>
                      <a:pt x="45" y="25"/>
                      <a:pt x="45" y="25"/>
                      <a:pt x="45" y="25"/>
                    </a:cubicBezTo>
                    <a:cubicBezTo>
                      <a:pt x="45" y="25"/>
                      <a:pt x="45" y="25"/>
                      <a:pt x="45" y="25"/>
                    </a:cubicBezTo>
                    <a:cubicBezTo>
                      <a:pt x="45" y="25"/>
                      <a:pt x="45" y="25"/>
                      <a:pt x="45" y="25"/>
                    </a:cubicBezTo>
                    <a:cubicBezTo>
                      <a:pt x="45" y="25"/>
                      <a:pt x="45" y="25"/>
                      <a:pt x="45" y="25"/>
                    </a:cubicBezTo>
                    <a:cubicBezTo>
                      <a:pt x="45" y="25"/>
                      <a:pt x="45" y="25"/>
                      <a:pt x="45" y="25"/>
                    </a:cubicBezTo>
                    <a:cubicBezTo>
                      <a:pt x="45" y="25"/>
                      <a:pt x="45" y="25"/>
                      <a:pt x="45" y="25"/>
                    </a:cubicBezTo>
                    <a:cubicBezTo>
                      <a:pt x="45" y="25"/>
                      <a:pt x="45" y="25"/>
                      <a:pt x="45"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1" y="25"/>
                      <a:pt x="41" y="25"/>
                      <a:pt x="41" y="25"/>
                    </a:cubicBezTo>
                    <a:cubicBezTo>
                      <a:pt x="41" y="25"/>
                      <a:pt x="41" y="25"/>
                      <a:pt x="41" y="25"/>
                    </a:cubicBezTo>
                    <a:cubicBezTo>
                      <a:pt x="41" y="25"/>
                      <a:pt x="41" y="25"/>
                      <a:pt x="41" y="25"/>
                    </a:cubicBezTo>
                    <a:cubicBezTo>
                      <a:pt x="30" y="37"/>
                      <a:pt x="30" y="37"/>
                      <a:pt x="30" y="37"/>
                    </a:cubicBezTo>
                    <a:cubicBezTo>
                      <a:pt x="30" y="37"/>
                      <a:pt x="30" y="37"/>
                      <a:pt x="30" y="37"/>
                    </a:cubicBezTo>
                    <a:cubicBezTo>
                      <a:pt x="30" y="37"/>
                      <a:pt x="30" y="37"/>
                      <a:pt x="30" y="37"/>
                    </a:cubicBezTo>
                    <a:cubicBezTo>
                      <a:pt x="30" y="37"/>
                      <a:pt x="30" y="37"/>
                      <a:pt x="30" y="37"/>
                    </a:cubicBezTo>
                    <a:cubicBezTo>
                      <a:pt x="30" y="37"/>
                      <a:pt x="30" y="37"/>
                      <a:pt x="30" y="37"/>
                    </a:cubicBezTo>
                    <a:cubicBezTo>
                      <a:pt x="30" y="37"/>
                      <a:pt x="30" y="37"/>
                      <a:pt x="30" y="37"/>
                    </a:cubicBezTo>
                    <a:cubicBezTo>
                      <a:pt x="30" y="37"/>
                      <a:pt x="30" y="37"/>
                      <a:pt x="30" y="37"/>
                    </a:cubicBezTo>
                    <a:cubicBezTo>
                      <a:pt x="30" y="37"/>
                      <a:pt x="30" y="37"/>
                      <a:pt x="30" y="37"/>
                    </a:cubicBezTo>
                    <a:cubicBezTo>
                      <a:pt x="29" y="37"/>
                      <a:pt x="29" y="37"/>
                      <a:pt x="29" y="37"/>
                    </a:cubicBezTo>
                    <a:cubicBezTo>
                      <a:pt x="29" y="37"/>
                      <a:pt x="29" y="37"/>
                      <a:pt x="29" y="37"/>
                    </a:cubicBezTo>
                    <a:cubicBezTo>
                      <a:pt x="29" y="37"/>
                      <a:pt x="29" y="37"/>
                      <a:pt x="29" y="37"/>
                    </a:cubicBezTo>
                    <a:cubicBezTo>
                      <a:pt x="29" y="37"/>
                      <a:pt x="29" y="37"/>
                      <a:pt x="29" y="37"/>
                    </a:cubicBezTo>
                    <a:cubicBezTo>
                      <a:pt x="29" y="37"/>
                      <a:pt x="29" y="37"/>
                      <a:pt x="29" y="37"/>
                    </a:cubicBezTo>
                    <a:cubicBezTo>
                      <a:pt x="29" y="37"/>
                      <a:pt x="29" y="37"/>
                      <a:pt x="29" y="37"/>
                    </a:cubicBezTo>
                    <a:cubicBezTo>
                      <a:pt x="29" y="37"/>
                      <a:pt x="29" y="37"/>
                      <a:pt x="29" y="37"/>
                    </a:cubicBezTo>
                    <a:cubicBezTo>
                      <a:pt x="29" y="37"/>
                      <a:pt x="29" y="37"/>
                      <a:pt x="29" y="37"/>
                    </a:cubicBezTo>
                    <a:cubicBezTo>
                      <a:pt x="29" y="38"/>
                      <a:pt x="29" y="38"/>
                      <a:pt x="29" y="38"/>
                    </a:cubicBezTo>
                    <a:cubicBezTo>
                      <a:pt x="29" y="38"/>
                      <a:pt x="29" y="38"/>
                      <a:pt x="29" y="38"/>
                    </a:cubicBezTo>
                    <a:cubicBezTo>
                      <a:pt x="29" y="38"/>
                      <a:pt x="29" y="38"/>
                      <a:pt x="29" y="38"/>
                    </a:cubicBezTo>
                    <a:cubicBezTo>
                      <a:pt x="29" y="38"/>
                      <a:pt x="29" y="38"/>
                      <a:pt x="29" y="38"/>
                    </a:cubicBezTo>
                    <a:cubicBezTo>
                      <a:pt x="29" y="38"/>
                      <a:pt x="29" y="38"/>
                      <a:pt x="29" y="38"/>
                    </a:cubicBezTo>
                    <a:cubicBezTo>
                      <a:pt x="29" y="38"/>
                      <a:pt x="29" y="38"/>
                      <a:pt x="29" y="38"/>
                    </a:cubicBezTo>
                    <a:cubicBezTo>
                      <a:pt x="29" y="38"/>
                      <a:pt x="29" y="38"/>
                      <a:pt x="29" y="38"/>
                    </a:cubicBezTo>
                    <a:cubicBezTo>
                      <a:pt x="29" y="38"/>
                      <a:pt x="29" y="38"/>
                      <a:pt x="29" y="38"/>
                    </a:cubicBezTo>
                    <a:cubicBezTo>
                      <a:pt x="29" y="38"/>
                      <a:pt x="29" y="38"/>
                      <a:pt x="29" y="38"/>
                    </a:cubicBezTo>
                    <a:cubicBezTo>
                      <a:pt x="29" y="38"/>
                      <a:pt x="29" y="38"/>
                      <a:pt x="29" y="38"/>
                    </a:cubicBezTo>
                    <a:cubicBezTo>
                      <a:pt x="29" y="38"/>
                      <a:pt x="29" y="38"/>
                      <a:pt x="29" y="38"/>
                    </a:cubicBezTo>
                    <a:cubicBezTo>
                      <a:pt x="29" y="38"/>
                      <a:pt x="29" y="38"/>
                      <a:pt x="29" y="38"/>
                    </a:cubicBezTo>
                    <a:cubicBezTo>
                      <a:pt x="29" y="38"/>
                      <a:pt x="29" y="38"/>
                      <a:pt x="29" y="38"/>
                    </a:cubicBezTo>
                    <a:cubicBezTo>
                      <a:pt x="29" y="38"/>
                      <a:pt x="29" y="38"/>
                      <a:pt x="29" y="38"/>
                    </a:cubicBezTo>
                    <a:cubicBezTo>
                      <a:pt x="29" y="38"/>
                      <a:pt x="29" y="38"/>
                      <a:pt x="29" y="38"/>
                    </a:cubicBezTo>
                    <a:cubicBezTo>
                      <a:pt x="29" y="38"/>
                      <a:pt x="29" y="38"/>
                      <a:pt x="29" y="38"/>
                    </a:cubicBezTo>
                    <a:cubicBezTo>
                      <a:pt x="29" y="38"/>
                      <a:pt x="29" y="38"/>
                      <a:pt x="29" y="38"/>
                    </a:cubicBezTo>
                    <a:cubicBezTo>
                      <a:pt x="29" y="38"/>
                      <a:pt x="29" y="38"/>
                      <a:pt x="29" y="38"/>
                    </a:cubicBezTo>
                    <a:cubicBezTo>
                      <a:pt x="29" y="38"/>
                      <a:pt x="29" y="38"/>
                      <a:pt x="29" y="38"/>
                    </a:cubicBezTo>
                    <a:cubicBezTo>
                      <a:pt x="29" y="38"/>
                      <a:pt x="29" y="38"/>
                      <a:pt x="29" y="38"/>
                    </a:cubicBezTo>
                    <a:cubicBezTo>
                      <a:pt x="29" y="39"/>
                      <a:pt x="29" y="39"/>
                      <a:pt x="29" y="39"/>
                    </a:cubicBezTo>
                    <a:cubicBezTo>
                      <a:pt x="29" y="39"/>
                      <a:pt x="29" y="39"/>
                      <a:pt x="29" y="39"/>
                    </a:cubicBezTo>
                    <a:cubicBezTo>
                      <a:pt x="29" y="39"/>
                      <a:pt x="29" y="39"/>
                      <a:pt x="29" y="39"/>
                    </a:cubicBezTo>
                    <a:cubicBezTo>
                      <a:pt x="29" y="39"/>
                      <a:pt x="29" y="39"/>
                      <a:pt x="29" y="39"/>
                    </a:cubicBezTo>
                    <a:cubicBezTo>
                      <a:pt x="29" y="39"/>
                      <a:pt x="29" y="39"/>
                      <a:pt x="29" y="39"/>
                    </a:cubicBezTo>
                    <a:cubicBezTo>
                      <a:pt x="29" y="39"/>
                      <a:pt x="29" y="39"/>
                      <a:pt x="29" y="39"/>
                    </a:cubicBezTo>
                    <a:cubicBezTo>
                      <a:pt x="29" y="39"/>
                      <a:pt x="29" y="39"/>
                      <a:pt x="29" y="39"/>
                    </a:cubicBezTo>
                    <a:cubicBezTo>
                      <a:pt x="29" y="39"/>
                      <a:pt x="29" y="40"/>
                      <a:pt x="30" y="41"/>
                    </a:cubicBezTo>
                    <a:close/>
                    <a:moveTo>
                      <a:pt x="93" y="63"/>
                    </a:moveTo>
                    <a:cubicBezTo>
                      <a:pt x="86" y="63"/>
                      <a:pt x="86" y="63"/>
                      <a:pt x="86" y="63"/>
                    </a:cubicBezTo>
                    <a:cubicBezTo>
                      <a:pt x="85" y="63"/>
                      <a:pt x="84" y="64"/>
                      <a:pt x="84" y="65"/>
                    </a:cubicBezTo>
                    <a:cubicBezTo>
                      <a:pt x="84" y="65"/>
                      <a:pt x="84" y="65"/>
                      <a:pt x="84" y="65"/>
                    </a:cubicBezTo>
                    <a:cubicBezTo>
                      <a:pt x="84" y="65"/>
                      <a:pt x="84" y="65"/>
                      <a:pt x="84" y="65"/>
                    </a:cubicBezTo>
                    <a:cubicBezTo>
                      <a:pt x="84" y="65"/>
                      <a:pt x="84" y="65"/>
                      <a:pt x="84" y="65"/>
                    </a:cubicBezTo>
                    <a:cubicBezTo>
                      <a:pt x="84" y="65"/>
                      <a:pt x="84" y="66"/>
                      <a:pt x="83" y="66"/>
                    </a:cubicBezTo>
                    <a:cubicBezTo>
                      <a:pt x="83" y="66"/>
                      <a:pt x="83" y="66"/>
                      <a:pt x="83" y="66"/>
                    </a:cubicBezTo>
                    <a:cubicBezTo>
                      <a:pt x="84" y="66"/>
                      <a:pt x="84" y="66"/>
                      <a:pt x="84" y="66"/>
                    </a:cubicBezTo>
                    <a:cubicBezTo>
                      <a:pt x="84" y="66"/>
                      <a:pt x="84" y="66"/>
                      <a:pt x="84" y="66"/>
                    </a:cubicBezTo>
                    <a:cubicBezTo>
                      <a:pt x="83" y="66"/>
                      <a:pt x="83" y="66"/>
                      <a:pt x="83" y="66"/>
                    </a:cubicBezTo>
                    <a:cubicBezTo>
                      <a:pt x="83" y="67"/>
                      <a:pt x="83" y="67"/>
                      <a:pt x="83" y="68"/>
                    </a:cubicBezTo>
                    <a:cubicBezTo>
                      <a:pt x="82" y="69"/>
                      <a:pt x="82" y="70"/>
                      <a:pt x="83" y="71"/>
                    </a:cubicBezTo>
                    <a:cubicBezTo>
                      <a:pt x="88" y="76"/>
                      <a:pt x="88" y="76"/>
                      <a:pt x="88" y="76"/>
                    </a:cubicBezTo>
                    <a:cubicBezTo>
                      <a:pt x="80" y="84"/>
                      <a:pt x="80" y="84"/>
                      <a:pt x="80" y="84"/>
                    </a:cubicBezTo>
                    <a:cubicBezTo>
                      <a:pt x="75" y="79"/>
                      <a:pt x="75" y="79"/>
                      <a:pt x="75" y="79"/>
                    </a:cubicBezTo>
                    <a:cubicBezTo>
                      <a:pt x="74" y="78"/>
                      <a:pt x="73" y="78"/>
                      <a:pt x="72" y="78"/>
                    </a:cubicBezTo>
                    <a:cubicBezTo>
                      <a:pt x="72" y="78"/>
                      <a:pt x="72" y="78"/>
                      <a:pt x="72" y="78"/>
                    </a:cubicBezTo>
                    <a:cubicBezTo>
                      <a:pt x="72" y="78"/>
                      <a:pt x="71" y="79"/>
                      <a:pt x="71" y="79"/>
                    </a:cubicBezTo>
                    <a:cubicBezTo>
                      <a:pt x="70" y="79"/>
                      <a:pt x="70" y="79"/>
                      <a:pt x="69" y="79"/>
                    </a:cubicBezTo>
                    <a:cubicBezTo>
                      <a:pt x="68" y="80"/>
                      <a:pt x="67" y="81"/>
                      <a:pt x="67" y="82"/>
                    </a:cubicBezTo>
                    <a:cubicBezTo>
                      <a:pt x="67" y="89"/>
                      <a:pt x="67" y="89"/>
                      <a:pt x="67" y="89"/>
                    </a:cubicBezTo>
                    <a:cubicBezTo>
                      <a:pt x="67" y="89"/>
                      <a:pt x="67" y="89"/>
                      <a:pt x="67" y="89"/>
                    </a:cubicBezTo>
                    <a:cubicBezTo>
                      <a:pt x="58" y="89"/>
                      <a:pt x="58" y="89"/>
                      <a:pt x="58" y="89"/>
                    </a:cubicBezTo>
                    <a:cubicBezTo>
                      <a:pt x="56" y="89"/>
                      <a:pt x="56" y="89"/>
                      <a:pt x="56" y="89"/>
                    </a:cubicBezTo>
                    <a:cubicBezTo>
                      <a:pt x="56" y="82"/>
                      <a:pt x="56" y="82"/>
                      <a:pt x="56" y="82"/>
                    </a:cubicBezTo>
                    <a:cubicBezTo>
                      <a:pt x="56" y="82"/>
                      <a:pt x="56" y="81"/>
                      <a:pt x="56" y="81"/>
                    </a:cubicBezTo>
                    <a:cubicBezTo>
                      <a:pt x="56" y="81"/>
                      <a:pt x="56" y="81"/>
                      <a:pt x="56" y="81"/>
                    </a:cubicBezTo>
                    <a:cubicBezTo>
                      <a:pt x="56" y="81"/>
                      <a:pt x="56" y="81"/>
                      <a:pt x="56" y="81"/>
                    </a:cubicBezTo>
                    <a:cubicBezTo>
                      <a:pt x="56" y="81"/>
                      <a:pt x="56" y="81"/>
                      <a:pt x="56" y="81"/>
                    </a:cubicBezTo>
                    <a:cubicBezTo>
                      <a:pt x="56" y="81"/>
                      <a:pt x="56" y="81"/>
                      <a:pt x="56" y="81"/>
                    </a:cubicBezTo>
                    <a:cubicBezTo>
                      <a:pt x="56" y="81"/>
                      <a:pt x="56" y="81"/>
                      <a:pt x="56" y="81"/>
                    </a:cubicBezTo>
                    <a:cubicBezTo>
                      <a:pt x="56" y="81"/>
                      <a:pt x="56" y="81"/>
                      <a:pt x="56" y="81"/>
                    </a:cubicBezTo>
                    <a:cubicBezTo>
                      <a:pt x="56" y="81"/>
                      <a:pt x="56" y="81"/>
                      <a:pt x="56" y="81"/>
                    </a:cubicBezTo>
                    <a:cubicBezTo>
                      <a:pt x="56" y="80"/>
                      <a:pt x="56" y="80"/>
                      <a:pt x="56" y="80"/>
                    </a:cubicBezTo>
                    <a:cubicBezTo>
                      <a:pt x="56" y="80"/>
                      <a:pt x="56" y="80"/>
                      <a:pt x="56" y="80"/>
                    </a:cubicBezTo>
                    <a:cubicBezTo>
                      <a:pt x="56" y="80"/>
                      <a:pt x="56" y="80"/>
                      <a:pt x="55" y="80"/>
                    </a:cubicBezTo>
                    <a:cubicBezTo>
                      <a:pt x="55" y="80"/>
                      <a:pt x="55" y="80"/>
                      <a:pt x="55" y="80"/>
                    </a:cubicBezTo>
                    <a:cubicBezTo>
                      <a:pt x="55" y="80"/>
                      <a:pt x="55" y="80"/>
                      <a:pt x="55" y="80"/>
                    </a:cubicBezTo>
                    <a:cubicBezTo>
                      <a:pt x="55" y="80"/>
                      <a:pt x="55" y="80"/>
                      <a:pt x="55" y="80"/>
                    </a:cubicBezTo>
                    <a:cubicBezTo>
                      <a:pt x="55" y="80"/>
                      <a:pt x="55" y="80"/>
                      <a:pt x="55" y="80"/>
                    </a:cubicBezTo>
                    <a:cubicBezTo>
                      <a:pt x="55" y="80"/>
                      <a:pt x="55" y="80"/>
                      <a:pt x="55" y="80"/>
                    </a:cubicBezTo>
                    <a:cubicBezTo>
                      <a:pt x="55" y="80"/>
                      <a:pt x="55" y="80"/>
                      <a:pt x="55" y="80"/>
                    </a:cubicBezTo>
                    <a:cubicBezTo>
                      <a:pt x="55" y="80"/>
                      <a:pt x="55" y="80"/>
                      <a:pt x="55" y="80"/>
                    </a:cubicBezTo>
                    <a:cubicBezTo>
                      <a:pt x="55" y="80"/>
                      <a:pt x="55" y="80"/>
                      <a:pt x="55" y="80"/>
                    </a:cubicBezTo>
                    <a:cubicBezTo>
                      <a:pt x="55" y="80"/>
                      <a:pt x="55" y="80"/>
                      <a:pt x="55" y="80"/>
                    </a:cubicBezTo>
                    <a:cubicBezTo>
                      <a:pt x="55" y="80"/>
                      <a:pt x="55" y="80"/>
                      <a:pt x="55" y="80"/>
                    </a:cubicBezTo>
                    <a:cubicBezTo>
                      <a:pt x="55" y="80"/>
                      <a:pt x="55" y="80"/>
                      <a:pt x="55" y="80"/>
                    </a:cubicBezTo>
                    <a:cubicBezTo>
                      <a:pt x="55" y="80"/>
                      <a:pt x="55" y="80"/>
                      <a:pt x="55" y="80"/>
                    </a:cubicBezTo>
                    <a:cubicBezTo>
                      <a:pt x="55" y="80"/>
                      <a:pt x="55" y="80"/>
                      <a:pt x="55" y="80"/>
                    </a:cubicBezTo>
                    <a:cubicBezTo>
                      <a:pt x="55" y="80"/>
                      <a:pt x="55" y="80"/>
                      <a:pt x="55" y="80"/>
                    </a:cubicBezTo>
                    <a:cubicBezTo>
                      <a:pt x="55" y="80"/>
                      <a:pt x="55" y="80"/>
                      <a:pt x="55" y="80"/>
                    </a:cubicBezTo>
                    <a:cubicBezTo>
                      <a:pt x="55" y="80"/>
                      <a:pt x="55" y="80"/>
                      <a:pt x="55" y="80"/>
                    </a:cubicBezTo>
                    <a:cubicBezTo>
                      <a:pt x="55" y="80"/>
                      <a:pt x="55" y="80"/>
                      <a:pt x="55" y="80"/>
                    </a:cubicBezTo>
                    <a:cubicBezTo>
                      <a:pt x="55" y="80"/>
                      <a:pt x="55" y="80"/>
                      <a:pt x="55" y="80"/>
                    </a:cubicBezTo>
                    <a:cubicBezTo>
                      <a:pt x="55" y="80"/>
                      <a:pt x="55" y="80"/>
                      <a:pt x="55" y="80"/>
                    </a:cubicBezTo>
                    <a:cubicBezTo>
                      <a:pt x="55" y="80"/>
                      <a:pt x="55" y="80"/>
                      <a:pt x="55" y="80"/>
                    </a:cubicBezTo>
                    <a:cubicBezTo>
                      <a:pt x="55" y="80"/>
                      <a:pt x="55" y="80"/>
                      <a:pt x="55" y="80"/>
                    </a:cubicBezTo>
                    <a:cubicBezTo>
                      <a:pt x="55" y="80"/>
                      <a:pt x="55" y="80"/>
                      <a:pt x="55" y="80"/>
                    </a:cubicBezTo>
                    <a:cubicBezTo>
                      <a:pt x="55" y="80"/>
                      <a:pt x="55" y="80"/>
                      <a:pt x="55" y="80"/>
                    </a:cubicBezTo>
                    <a:cubicBezTo>
                      <a:pt x="55" y="80"/>
                      <a:pt x="55" y="80"/>
                      <a:pt x="55" y="80"/>
                    </a:cubicBezTo>
                    <a:cubicBezTo>
                      <a:pt x="55" y="80"/>
                      <a:pt x="55" y="80"/>
                      <a:pt x="55" y="80"/>
                    </a:cubicBezTo>
                    <a:cubicBezTo>
                      <a:pt x="55" y="80"/>
                      <a:pt x="55" y="80"/>
                      <a:pt x="55" y="80"/>
                    </a:cubicBezTo>
                    <a:cubicBezTo>
                      <a:pt x="55" y="80"/>
                      <a:pt x="55" y="80"/>
                      <a:pt x="55" y="80"/>
                    </a:cubicBezTo>
                    <a:cubicBezTo>
                      <a:pt x="55" y="80"/>
                      <a:pt x="55" y="80"/>
                      <a:pt x="55" y="80"/>
                    </a:cubicBezTo>
                    <a:cubicBezTo>
                      <a:pt x="55" y="80"/>
                      <a:pt x="55" y="80"/>
                      <a:pt x="55" y="80"/>
                    </a:cubicBezTo>
                    <a:cubicBezTo>
                      <a:pt x="55" y="80"/>
                      <a:pt x="55" y="80"/>
                      <a:pt x="55" y="80"/>
                    </a:cubicBezTo>
                    <a:cubicBezTo>
                      <a:pt x="55" y="80"/>
                      <a:pt x="55" y="80"/>
                      <a:pt x="55" y="80"/>
                    </a:cubicBezTo>
                    <a:cubicBezTo>
                      <a:pt x="55" y="80"/>
                      <a:pt x="55" y="80"/>
                      <a:pt x="55" y="80"/>
                    </a:cubicBezTo>
                    <a:cubicBezTo>
                      <a:pt x="55" y="80"/>
                      <a:pt x="55" y="80"/>
                      <a:pt x="55" y="80"/>
                    </a:cubicBezTo>
                    <a:cubicBezTo>
                      <a:pt x="55" y="80"/>
                      <a:pt x="55" y="80"/>
                      <a:pt x="55" y="80"/>
                    </a:cubicBezTo>
                    <a:cubicBezTo>
                      <a:pt x="55" y="80"/>
                      <a:pt x="55" y="80"/>
                      <a:pt x="55" y="80"/>
                    </a:cubicBezTo>
                    <a:cubicBezTo>
                      <a:pt x="55" y="80"/>
                      <a:pt x="55" y="80"/>
                      <a:pt x="55" y="80"/>
                    </a:cubicBezTo>
                    <a:cubicBezTo>
                      <a:pt x="55" y="80"/>
                      <a:pt x="55" y="80"/>
                      <a:pt x="55" y="80"/>
                    </a:cubicBezTo>
                    <a:cubicBezTo>
                      <a:pt x="55" y="80"/>
                      <a:pt x="55" y="80"/>
                      <a:pt x="55" y="80"/>
                    </a:cubicBezTo>
                    <a:cubicBezTo>
                      <a:pt x="54" y="79"/>
                      <a:pt x="54" y="79"/>
                      <a:pt x="54" y="79"/>
                    </a:cubicBezTo>
                    <a:cubicBezTo>
                      <a:pt x="54" y="79"/>
                      <a:pt x="54" y="79"/>
                      <a:pt x="54" y="79"/>
                    </a:cubicBezTo>
                    <a:cubicBezTo>
                      <a:pt x="54" y="79"/>
                      <a:pt x="54" y="79"/>
                      <a:pt x="54" y="79"/>
                    </a:cubicBezTo>
                    <a:cubicBezTo>
                      <a:pt x="54" y="79"/>
                      <a:pt x="54" y="79"/>
                      <a:pt x="54" y="79"/>
                    </a:cubicBezTo>
                    <a:cubicBezTo>
                      <a:pt x="54" y="79"/>
                      <a:pt x="54" y="79"/>
                      <a:pt x="54" y="79"/>
                    </a:cubicBezTo>
                    <a:cubicBezTo>
                      <a:pt x="54" y="79"/>
                      <a:pt x="54" y="79"/>
                      <a:pt x="54" y="79"/>
                    </a:cubicBezTo>
                    <a:cubicBezTo>
                      <a:pt x="54" y="79"/>
                      <a:pt x="54" y="79"/>
                      <a:pt x="54" y="79"/>
                    </a:cubicBezTo>
                    <a:cubicBezTo>
                      <a:pt x="54" y="80"/>
                      <a:pt x="54" y="80"/>
                      <a:pt x="54" y="80"/>
                    </a:cubicBezTo>
                    <a:cubicBezTo>
                      <a:pt x="54" y="80"/>
                      <a:pt x="54" y="80"/>
                      <a:pt x="54" y="80"/>
                    </a:cubicBezTo>
                    <a:cubicBezTo>
                      <a:pt x="54" y="79"/>
                      <a:pt x="54" y="79"/>
                      <a:pt x="54" y="79"/>
                    </a:cubicBezTo>
                    <a:cubicBezTo>
                      <a:pt x="54" y="79"/>
                      <a:pt x="54" y="79"/>
                      <a:pt x="54" y="79"/>
                    </a:cubicBezTo>
                    <a:cubicBezTo>
                      <a:pt x="54" y="79"/>
                      <a:pt x="54" y="79"/>
                      <a:pt x="54" y="79"/>
                    </a:cubicBezTo>
                    <a:cubicBezTo>
                      <a:pt x="54" y="79"/>
                      <a:pt x="54" y="79"/>
                      <a:pt x="54" y="79"/>
                    </a:cubicBezTo>
                    <a:cubicBezTo>
                      <a:pt x="54" y="79"/>
                      <a:pt x="54" y="79"/>
                      <a:pt x="54" y="79"/>
                    </a:cubicBezTo>
                    <a:cubicBezTo>
                      <a:pt x="54" y="79"/>
                      <a:pt x="54" y="79"/>
                      <a:pt x="54" y="79"/>
                    </a:cubicBezTo>
                    <a:cubicBezTo>
                      <a:pt x="54" y="79"/>
                      <a:pt x="54" y="79"/>
                      <a:pt x="54" y="79"/>
                    </a:cubicBezTo>
                    <a:cubicBezTo>
                      <a:pt x="54" y="79"/>
                      <a:pt x="54" y="79"/>
                      <a:pt x="54" y="79"/>
                    </a:cubicBezTo>
                    <a:cubicBezTo>
                      <a:pt x="54" y="79"/>
                      <a:pt x="54" y="79"/>
                      <a:pt x="54" y="79"/>
                    </a:cubicBezTo>
                    <a:cubicBezTo>
                      <a:pt x="54" y="79"/>
                      <a:pt x="54" y="79"/>
                      <a:pt x="54" y="79"/>
                    </a:cubicBezTo>
                    <a:cubicBezTo>
                      <a:pt x="54" y="79"/>
                      <a:pt x="54" y="79"/>
                      <a:pt x="54" y="79"/>
                    </a:cubicBezTo>
                    <a:cubicBezTo>
                      <a:pt x="54" y="79"/>
                      <a:pt x="54" y="79"/>
                      <a:pt x="54" y="79"/>
                    </a:cubicBezTo>
                    <a:cubicBezTo>
                      <a:pt x="54" y="79"/>
                      <a:pt x="54" y="79"/>
                      <a:pt x="54" y="79"/>
                    </a:cubicBezTo>
                    <a:cubicBezTo>
                      <a:pt x="54" y="79"/>
                      <a:pt x="54" y="79"/>
                      <a:pt x="54" y="79"/>
                    </a:cubicBezTo>
                    <a:cubicBezTo>
                      <a:pt x="54" y="79"/>
                      <a:pt x="54" y="79"/>
                      <a:pt x="54" y="79"/>
                    </a:cubicBezTo>
                    <a:cubicBezTo>
                      <a:pt x="54" y="79"/>
                      <a:pt x="54" y="79"/>
                      <a:pt x="54" y="79"/>
                    </a:cubicBezTo>
                    <a:cubicBezTo>
                      <a:pt x="54" y="79"/>
                      <a:pt x="54" y="79"/>
                      <a:pt x="54" y="79"/>
                    </a:cubicBezTo>
                    <a:cubicBezTo>
                      <a:pt x="54" y="79"/>
                      <a:pt x="54" y="79"/>
                      <a:pt x="54" y="79"/>
                    </a:cubicBezTo>
                    <a:cubicBezTo>
                      <a:pt x="54" y="79"/>
                      <a:pt x="54" y="79"/>
                      <a:pt x="54" y="79"/>
                    </a:cubicBezTo>
                    <a:cubicBezTo>
                      <a:pt x="54" y="79"/>
                      <a:pt x="54" y="79"/>
                      <a:pt x="54" y="79"/>
                    </a:cubicBezTo>
                    <a:cubicBezTo>
                      <a:pt x="54" y="79"/>
                      <a:pt x="54" y="79"/>
                      <a:pt x="54" y="79"/>
                    </a:cubicBezTo>
                    <a:cubicBezTo>
                      <a:pt x="54" y="79"/>
                      <a:pt x="54" y="79"/>
                      <a:pt x="54" y="79"/>
                    </a:cubicBezTo>
                    <a:cubicBezTo>
                      <a:pt x="54" y="79"/>
                      <a:pt x="54" y="79"/>
                      <a:pt x="54" y="79"/>
                    </a:cubicBezTo>
                    <a:cubicBezTo>
                      <a:pt x="54" y="79"/>
                      <a:pt x="54" y="79"/>
                      <a:pt x="54" y="79"/>
                    </a:cubicBezTo>
                    <a:cubicBezTo>
                      <a:pt x="54" y="79"/>
                      <a:pt x="54" y="79"/>
                      <a:pt x="54" y="79"/>
                    </a:cubicBezTo>
                    <a:cubicBezTo>
                      <a:pt x="54" y="79"/>
                      <a:pt x="54" y="79"/>
                      <a:pt x="54" y="79"/>
                    </a:cubicBezTo>
                    <a:cubicBezTo>
                      <a:pt x="54" y="79"/>
                      <a:pt x="54" y="79"/>
                      <a:pt x="54" y="79"/>
                    </a:cubicBezTo>
                    <a:cubicBezTo>
                      <a:pt x="54" y="79"/>
                      <a:pt x="54" y="79"/>
                      <a:pt x="54" y="79"/>
                    </a:cubicBezTo>
                    <a:cubicBezTo>
                      <a:pt x="54" y="79"/>
                      <a:pt x="54" y="79"/>
                      <a:pt x="54" y="79"/>
                    </a:cubicBezTo>
                    <a:cubicBezTo>
                      <a:pt x="54" y="79"/>
                      <a:pt x="54" y="79"/>
                      <a:pt x="54" y="79"/>
                    </a:cubicBezTo>
                    <a:cubicBezTo>
                      <a:pt x="54" y="79"/>
                      <a:pt x="54" y="79"/>
                      <a:pt x="54" y="79"/>
                    </a:cubicBezTo>
                    <a:cubicBezTo>
                      <a:pt x="54" y="79"/>
                      <a:pt x="54" y="79"/>
                      <a:pt x="54" y="79"/>
                    </a:cubicBezTo>
                    <a:cubicBezTo>
                      <a:pt x="54" y="79"/>
                      <a:pt x="54" y="79"/>
                      <a:pt x="54" y="79"/>
                    </a:cubicBezTo>
                    <a:cubicBezTo>
                      <a:pt x="54" y="79"/>
                      <a:pt x="54" y="79"/>
                      <a:pt x="54" y="79"/>
                    </a:cubicBezTo>
                    <a:cubicBezTo>
                      <a:pt x="54" y="79"/>
                      <a:pt x="54" y="79"/>
                      <a:pt x="54" y="79"/>
                    </a:cubicBezTo>
                    <a:cubicBezTo>
                      <a:pt x="54" y="79"/>
                      <a:pt x="54" y="79"/>
                      <a:pt x="54" y="79"/>
                    </a:cubicBezTo>
                    <a:cubicBezTo>
                      <a:pt x="54" y="79"/>
                      <a:pt x="54" y="79"/>
                      <a:pt x="54" y="79"/>
                    </a:cubicBezTo>
                    <a:cubicBezTo>
                      <a:pt x="54" y="79"/>
                      <a:pt x="54" y="79"/>
                      <a:pt x="54" y="79"/>
                    </a:cubicBezTo>
                    <a:cubicBezTo>
                      <a:pt x="54" y="79"/>
                      <a:pt x="54" y="79"/>
                      <a:pt x="54" y="79"/>
                    </a:cubicBezTo>
                    <a:cubicBezTo>
                      <a:pt x="54" y="79"/>
                      <a:pt x="54" y="79"/>
                      <a:pt x="54" y="79"/>
                    </a:cubicBezTo>
                    <a:cubicBezTo>
                      <a:pt x="54" y="79"/>
                      <a:pt x="54" y="79"/>
                      <a:pt x="54" y="79"/>
                    </a:cubicBezTo>
                    <a:cubicBezTo>
                      <a:pt x="54" y="79"/>
                      <a:pt x="54" y="79"/>
                      <a:pt x="54" y="79"/>
                    </a:cubicBezTo>
                    <a:cubicBezTo>
                      <a:pt x="54" y="79"/>
                      <a:pt x="54" y="79"/>
                      <a:pt x="54" y="79"/>
                    </a:cubicBezTo>
                    <a:cubicBezTo>
                      <a:pt x="54" y="79"/>
                      <a:pt x="54" y="79"/>
                      <a:pt x="54" y="79"/>
                    </a:cubicBezTo>
                    <a:cubicBezTo>
                      <a:pt x="54" y="79"/>
                      <a:pt x="54" y="79"/>
                      <a:pt x="54" y="79"/>
                    </a:cubicBezTo>
                    <a:cubicBezTo>
                      <a:pt x="54" y="79"/>
                      <a:pt x="54" y="79"/>
                      <a:pt x="54" y="79"/>
                    </a:cubicBezTo>
                    <a:cubicBezTo>
                      <a:pt x="54" y="79"/>
                      <a:pt x="54" y="79"/>
                      <a:pt x="54" y="79"/>
                    </a:cubicBezTo>
                    <a:cubicBezTo>
                      <a:pt x="54" y="79"/>
                      <a:pt x="54" y="79"/>
                      <a:pt x="54" y="79"/>
                    </a:cubicBezTo>
                    <a:cubicBezTo>
                      <a:pt x="54" y="79"/>
                      <a:pt x="54" y="79"/>
                      <a:pt x="54" y="79"/>
                    </a:cubicBezTo>
                    <a:cubicBezTo>
                      <a:pt x="54" y="79"/>
                      <a:pt x="54" y="79"/>
                      <a:pt x="54" y="79"/>
                    </a:cubicBezTo>
                    <a:cubicBezTo>
                      <a:pt x="54" y="79"/>
                      <a:pt x="54" y="79"/>
                      <a:pt x="54" y="79"/>
                    </a:cubicBezTo>
                    <a:cubicBezTo>
                      <a:pt x="54" y="79"/>
                      <a:pt x="54" y="79"/>
                      <a:pt x="54" y="79"/>
                    </a:cubicBezTo>
                    <a:cubicBezTo>
                      <a:pt x="54" y="79"/>
                      <a:pt x="54" y="79"/>
                      <a:pt x="54" y="79"/>
                    </a:cubicBezTo>
                    <a:cubicBezTo>
                      <a:pt x="54" y="79"/>
                      <a:pt x="54" y="79"/>
                      <a:pt x="54" y="79"/>
                    </a:cubicBezTo>
                    <a:cubicBezTo>
                      <a:pt x="54" y="79"/>
                      <a:pt x="54" y="79"/>
                      <a:pt x="54" y="79"/>
                    </a:cubicBezTo>
                    <a:cubicBezTo>
                      <a:pt x="54" y="79"/>
                      <a:pt x="54" y="79"/>
                      <a:pt x="54" y="79"/>
                    </a:cubicBezTo>
                    <a:cubicBezTo>
                      <a:pt x="54" y="79"/>
                      <a:pt x="54" y="79"/>
                      <a:pt x="54" y="79"/>
                    </a:cubicBezTo>
                    <a:cubicBezTo>
                      <a:pt x="54" y="79"/>
                      <a:pt x="54" y="79"/>
                      <a:pt x="54" y="79"/>
                    </a:cubicBezTo>
                    <a:cubicBezTo>
                      <a:pt x="54" y="79"/>
                      <a:pt x="54" y="79"/>
                      <a:pt x="54" y="79"/>
                    </a:cubicBezTo>
                    <a:cubicBezTo>
                      <a:pt x="54" y="79"/>
                      <a:pt x="54" y="79"/>
                      <a:pt x="54" y="79"/>
                    </a:cubicBezTo>
                    <a:cubicBezTo>
                      <a:pt x="54" y="79"/>
                      <a:pt x="54" y="79"/>
                      <a:pt x="54" y="79"/>
                    </a:cubicBezTo>
                    <a:cubicBezTo>
                      <a:pt x="54" y="79"/>
                      <a:pt x="54" y="79"/>
                      <a:pt x="54" y="79"/>
                    </a:cubicBezTo>
                    <a:cubicBezTo>
                      <a:pt x="54" y="79"/>
                      <a:pt x="54" y="79"/>
                      <a:pt x="54" y="79"/>
                    </a:cubicBezTo>
                    <a:cubicBezTo>
                      <a:pt x="54" y="79"/>
                      <a:pt x="54" y="79"/>
                      <a:pt x="54" y="79"/>
                    </a:cubicBezTo>
                    <a:cubicBezTo>
                      <a:pt x="53" y="79"/>
                      <a:pt x="53" y="79"/>
                      <a:pt x="53" y="79"/>
                    </a:cubicBezTo>
                    <a:cubicBezTo>
                      <a:pt x="53" y="79"/>
                      <a:pt x="53" y="79"/>
                      <a:pt x="53" y="79"/>
                    </a:cubicBezTo>
                    <a:cubicBezTo>
                      <a:pt x="53" y="79"/>
                      <a:pt x="53" y="79"/>
                      <a:pt x="53" y="79"/>
                    </a:cubicBezTo>
                    <a:cubicBezTo>
                      <a:pt x="53" y="79"/>
                      <a:pt x="53" y="79"/>
                      <a:pt x="53" y="79"/>
                    </a:cubicBezTo>
                    <a:cubicBezTo>
                      <a:pt x="53" y="79"/>
                      <a:pt x="53" y="79"/>
                      <a:pt x="53" y="79"/>
                    </a:cubicBezTo>
                    <a:cubicBezTo>
                      <a:pt x="53" y="79"/>
                      <a:pt x="53" y="79"/>
                      <a:pt x="53" y="79"/>
                    </a:cubicBezTo>
                    <a:cubicBezTo>
                      <a:pt x="53" y="79"/>
                      <a:pt x="53" y="79"/>
                      <a:pt x="53" y="79"/>
                    </a:cubicBezTo>
                    <a:cubicBezTo>
                      <a:pt x="53" y="79"/>
                      <a:pt x="53" y="79"/>
                      <a:pt x="53" y="79"/>
                    </a:cubicBezTo>
                    <a:cubicBezTo>
                      <a:pt x="53" y="79"/>
                      <a:pt x="53" y="79"/>
                      <a:pt x="53" y="79"/>
                    </a:cubicBezTo>
                    <a:cubicBezTo>
                      <a:pt x="53" y="79"/>
                      <a:pt x="53" y="79"/>
                      <a:pt x="53" y="79"/>
                    </a:cubicBezTo>
                    <a:cubicBezTo>
                      <a:pt x="53" y="79"/>
                      <a:pt x="53" y="79"/>
                      <a:pt x="53" y="79"/>
                    </a:cubicBezTo>
                    <a:cubicBezTo>
                      <a:pt x="53" y="79"/>
                      <a:pt x="53" y="79"/>
                      <a:pt x="53" y="79"/>
                    </a:cubicBezTo>
                    <a:cubicBezTo>
                      <a:pt x="53" y="79"/>
                      <a:pt x="53" y="79"/>
                      <a:pt x="53" y="79"/>
                    </a:cubicBezTo>
                    <a:cubicBezTo>
                      <a:pt x="53" y="79"/>
                      <a:pt x="53" y="79"/>
                      <a:pt x="53" y="79"/>
                    </a:cubicBezTo>
                    <a:cubicBezTo>
                      <a:pt x="53" y="79"/>
                      <a:pt x="53" y="79"/>
                      <a:pt x="53" y="79"/>
                    </a:cubicBezTo>
                    <a:cubicBezTo>
                      <a:pt x="53" y="79"/>
                      <a:pt x="53" y="79"/>
                      <a:pt x="53" y="79"/>
                    </a:cubicBezTo>
                    <a:cubicBezTo>
                      <a:pt x="53" y="79"/>
                      <a:pt x="53" y="79"/>
                      <a:pt x="53" y="79"/>
                    </a:cubicBezTo>
                    <a:cubicBezTo>
                      <a:pt x="53" y="79"/>
                      <a:pt x="53" y="79"/>
                      <a:pt x="53" y="79"/>
                    </a:cubicBezTo>
                    <a:cubicBezTo>
                      <a:pt x="53" y="79"/>
                      <a:pt x="53" y="79"/>
                      <a:pt x="53" y="79"/>
                    </a:cubicBezTo>
                    <a:cubicBezTo>
                      <a:pt x="53" y="79"/>
                      <a:pt x="53" y="79"/>
                      <a:pt x="53" y="79"/>
                    </a:cubicBezTo>
                    <a:cubicBezTo>
                      <a:pt x="53" y="79"/>
                      <a:pt x="53" y="79"/>
                      <a:pt x="53" y="79"/>
                    </a:cubicBezTo>
                    <a:cubicBezTo>
                      <a:pt x="53" y="79"/>
                      <a:pt x="53" y="79"/>
                      <a:pt x="53" y="79"/>
                    </a:cubicBezTo>
                    <a:cubicBezTo>
                      <a:pt x="53" y="79"/>
                      <a:pt x="53" y="79"/>
                      <a:pt x="53" y="79"/>
                    </a:cubicBezTo>
                    <a:cubicBezTo>
                      <a:pt x="53" y="79"/>
                      <a:pt x="53" y="79"/>
                      <a:pt x="53" y="79"/>
                    </a:cubicBezTo>
                    <a:cubicBezTo>
                      <a:pt x="53" y="79"/>
                      <a:pt x="53" y="79"/>
                      <a:pt x="53" y="79"/>
                    </a:cubicBezTo>
                    <a:cubicBezTo>
                      <a:pt x="53" y="79"/>
                      <a:pt x="53" y="79"/>
                      <a:pt x="53" y="79"/>
                    </a:cubicBezTo>
                    <a:cubicBezTo>
                      <a:pt x="53" y="79"/>
                      <a:pt x="53" y="79"/>
                      <a:pt x="53" y="79"/>
                    </a:cubicBezTo>
                    <a:cubicBezTo>
                      <a:pt x="53" y="79"/>
                      <a:pt x="53" y="79"/>
                      <a:pt x="53" y="79"/>
                    </a:cubicBezTo>
                    <a:cubicBezTo>
                      <a:pt x="53" y="79"/>
                      <a:pt x="53" y="79"/>
                      <a:pt x="53" y="79"/>
                    </a:cubicBezTo>
                    <a:cubicBezTo>
                      <a:pt x="53" y="79"/>
                      <a:pt x="53" y="79"/>
                      <a:pt x="53" y="79"/>
                    </a:cubicBezTo>
                    <a:cubicBezTo>
                      <a:pt x="53" y="79"/>
                      <a:pt x="53" y="79"/>
                      <a:pt x="53" y="79"/>
                    </a:cubicBezTo>
                    <a:cubicBezTo>
                      <a:pt x="53" y="79"/>
                      <a:pt x="53" y="79"/>
                      <a:pt x="53" y="79"/>
                    </a:cubicBezTo>
                    <a:cubicBezTo>
                      <a:pt x="53" y="79"/>
                      <a:pt x="53" y="79"/>
                      <a:pt x="53" y="79"/>
                    </a:cubicBezTo>
                    <a:cubicBezTo>
                      <a:pt x="53" y="79"/>
                      <a:pt x="53" y="79"/>
                      <a:pt x="53" y="79"/>
                    </a:cubicBezTo>
                    <a:cubicBezTo>
                      <a:pt x="53" y="79"/>
                      <a:pt x="53" y="79"/>
                      <a:pt x="53" y="79"/>
                    </a:cubicBezTo>
                    <a:cubicBezTo>
                      <a:pt x="53" y="79"/>
                      <a:pt x="53" y="79"/>
                      <a:pt x="53" y="79"/>
                    </a:cubicBezTo>
                    <a:cubicBezTo>
                      <a:pt x="53" y="79"/>
                      <a:pt x="53" y="79"/>
                      <a:pt x="53" y="79"/>
                    </a:cubicBezTo>
                    <a:cubicBezTo>
                      <a:pt x="53" y="79"/>
                      <a:pt x="53" y="79"/>
                      <a:pt x="53" y="79"/>
                    </a:cubicBezTo>
                    <a:cubicBezTo>
                      <a:pt x="53" y="79"/>
                      <a:pt x="53" y="79"/>
                      <a:pt x="53" y="79"/>
                    </a:cubicBezTo>
                    <a:cubicBezTo>
                      <a:pt x="53" y="79"/>
                      <a:pt x="53" y="79"/>
                      <a:pt x="53" y="79"/>
                    </a:cubicBezTo>
                    <a:cubicBezTo>
                      <a:pt x="53" y="79"/>
                      <a:pt x="53" y="79"/>
                      <a:pt x="53" y="79"/>
                    </a:cubicBezTo>
                    <a:cubicBezTo>
                      <a:pt x="53" y="79"/>
                      <a:pt x="53" y="79"/>
                      <a:pt x="53" y="79"/>
                    </a:cubicBezTo>
                    <a:cubicBezTo>
                      <a:pt x="53" y="79"/>
                      <a:pt x="53" y="79"/>
                      <a:pt x="53" y="79"/>
                    </a:cubicBezTo>
                    <a:cubicBezTo>
                      <a:pt x="53" y="79"/>
                      <a:pt x="53" y="79"/>
                      <a:pt x="53" y="79"/>
                    </a:cubicBezTo>
                    <a:cubicBezTo>
                      <a:pt x="53" y="79"/>
                      <a:pt x="53" y="79"/>
                      <a:pt x="53" y="79"/>
                    </a:cubicBezTo>
                    <a:cubicBezTo>
                      <a:pt x="53" y="79"/>
                      <a:pt x="53" y="79"/>
                      <a:pt x="53" y="79"/>
                    </a:cubicBezTo>
                    <a:cubicBezTo>
                      <a:pt x="52" y="79"/>
                      <a:pt x="52" y="79"/>
                      <a:pt x="52" y="78"/>
                    </a:cubicBezTo>
                    <a:cubicBezTo>
                      <a:pt x="52" y="78"/>
                      <a:pt x="52" y="78"/>
                      <a:pt x="52" y="78"/>
                    </a:cubicBezTo>
                    <a:cubicBezTo>
                      <a:pt x="52" y="78"/>
                      <a:pt x="52" y="78"/>
                      <a:pt x="52" y="78"/>
                    </a:cubicBezTo>
                    <a:cubicBezTo>
                      <a:pt x="52" y="78"/>
                      <a:pt x="52" y="78"/>
                      <a:pt x="52" y="78"/>
                    </a:cubicBezTo>
                    <a:cubicBezTo>
                      <a:pt x="52" y="78"/>
                      <a:pt x="52" y="78"/>
                      <a:pt x="52" y="78"/>
                    </a:cubicBezTo>
                    <a:cubicBezTo>
                      <a:pt x="52" y="78"/>
                      <a:pt x="52" y="78"/>
                      <a:pt x="52" y="78"/>
                    </a:cubicBezTo>
                    <a:cubicBezTo>
                      <a:pt x="52" y="78"/>
                      <a:pt x="52" y="78"/>
                      <a:pt x="52" y="78"/>
                    </a:cubicBezTo>
                    <a:cubicBezTo>
                      <a:pt x="52" y="78"/>
                      <a:pt x="52" y="78"/>
                      <a:pt x="52" y="78"/>
                    </a:cubicBezTo>
                    <a:cubicBezTo>
                      <a:pt x="52" y="78"/>
                      <a:pt x="52" y="78"/>
                      <a:pt x="52" y="78"/>
                    </a:cubicBezTo>
                    <a:cubicBezTo>
                      <a:pt x="52" y="78"/>
                      <a:pt x="52" y="78"/>
                      <a:pt x="52" y="78"/>
                    </a:cubicBezTo>
                    <a:cubicBezTo>
                      <a:pt x="52" y="78"/>
                      <a:pt x="52" y="78"/>
                      <a:pt x="52" y="78"/>
                    </a:cubicBezTo>
                    <a:cubicBezTo>
                      <a:pt x="52" y="78"/>
                      <a:pt x="52" y="78"/>
                      <a:pt x="52" y="78"/>
                    </a:cubicBezTo>
                    <a:cubicBezTo>
                      <a:pt x="52" y="78"/>
                      <a:pt x="52" y="78"/>
                      <a:pt x="52" y="78"/>
                    </a:cubicBezTo>
                    <a:cubicBezTo>
                      <a:pt x="52" y="78"/>
                      <a:pt x="52" y="78"/>
                      <a:pt x="52" y="78"/>
                    </a:cubicBezTo>
                    <a:cubicBezTo>
                      <a:pt x="52" y="78"/>
                      <a:pt x="52" y="78"/>
                      <a:pt x="52" y="78"/>
                    </a:cubicBezTo>
                    <a:cubicBezTo>
                      <a:pt x="52" y="78"/>
                      <a:pt x="52" y="78"/>
                      <a:pt x="52" y="78"/>
                    </a:cubicBezTo>
                    <a:cubicBezTo>
                      <a:pt x="52" y="78"/>
                      <a:pt x="52" y="78"/>
                      <a:pt x="52" y="78"/>
                    </a:cubicBezTo>
                    <a:cubicBezTo>
                      <a:pt x="52" y="78"/>
                      <a:pt x="52" y="78"/>
                      <a:pt x="52" y="78"/>
                    </a:cubicBezTo>
                    <a:cubicBezTo>
                      <a:pt x="52" y="78"/>
                      <a:pt x="52" y="78"/>
                      <a:pt x="52" y="78"/>
                    </a:cubicBezTo>
                    <a:cubicBezTo>
                      <a:pt x="52" y="78"/>
                      <a:pt x="52" y="78"/>
                      <a:pt x="52" y="78"/>
                    </a:cubicBezTo>
                    <a:cubicBezTo>
                      <a:pt x="52" y="78"/>
                      <a:pt x="52" y="78"/>
                      <a:pt x="52" y="78"/>
                    </a:cubicBezTo>
                    <a:cubicBezTo>
                      <a:pt x="52" y="78"/>
                      <a:pt x="52" y="78"/>
                      <a:pt x="52" y="78"/>
                    </a:cubicBezTo>
                    <a:cubicBezTo>
                      <a:pt x="52" y="78"/>
                      <a:pt x="52" y="78"/>
                      <a:pt x="52" y="78"/>
                    </a:cubicBezTo>
                    <a:cubicBezTo>
                      <a:pt x="52" y="78"/>
                      <a:pt x="52" y="78"/>
                      <a:pt x="52" y="78"/>
                    </a:cubicBezTo>
                    <a:cubicBezTo>
                      <a:pt x="51" y="78"/>
                      <a:pt x="51" y="78"/>
                      <a:pt x="51" y="78"/>
                    </a:cubicBezTo>
                    <a:cubicBezTo>
                      <a:pt x="51" y="78"/>
                      <a:pt x="51" y="78"/>
                      <a:pt x="51" y="78"/>
                    </a:cubicBezTo>
                    <a:cubicBezTo>
                      <a:pt x="51" y="78"/>
                      <a:pt x="51" y="78"/>
                      <a:pt x="51" y="78"/>
                    </a:cubicBezTo>
                    <a:cubicBezTo>
                      <a:pt x="51" y="78"/>
                      <a:pt x="51" y="78"/>
                      <a:pt x="51" y="78"/>
                    </a:cubicBezTo>
                    <a:cubicBezTo>
                      <a:pt x="51" y="78"/>
                      <a:pt x="51" y="78"/>
                      <a:pt x="51" y="78"/>
                    </a:cubicBezTo>
                    <a:cubicBezTo>
                      <a:pt x="51" y="78"/>
                      <a:pt x="51" y="78"/>
                      <a:pt x="51" y="78"/>
                    </a:cubicBezTo>
                    <a:cubicBezTo>
                      <a:pt x="51" y="78"/>
                      <a:pt x="51" y="78"/>
                      <a:pt x="51" y="78"/>
                    </a:cubicBezTo>
                    <a:cubicBezTo>
                      <a:pt x="51" y="78"/>
                      <a:pt x="51" y="78"/>
                      <a:pt x="51" y="78"/>
                    </a:cubicBezTo>
                    <a:cubicBezTo>
                      <a:pt x="51" y="78"/>
                      <a:pt x="51" y="78"/>
                      <a:pt x="51" y="78"/>
                    </a:cubicBezTo>
                    <a:cubicBezTo>
                      <a:pt x="51" y="78"/>
                      <a:pt x="51" y="78"/>
                      <a:pt x="51" y="78"/>
                    </a:cubicBezTo>
                    <a:cubicBezTo>
                      <a:pt x="51" y="78"/>
                      <a:pt x="51" y="78"/>
                      <a:pt x="51" y="78"/>
                    </a:cubicBezTo>
                    <a:cubicBezTo>
                      <a:pt x="51" y="78"/>
                      <a:pt x="51" y="78"/>
                      <a:pt x="51" y="78"/>
                    </a:cubicBezTo>
                    <a:cubicBezTo>
                      <a:pt x="51" y="78"/>
                      <a:pt x="51" y="78"/>
                      <a:pt x="51" y="78"/>
                    </a:cubicBezTo>
                    <a:cubicBezTo>
                      <a:pt x="51" y="78"/>
                      <a:pt x="51" y="78"/>
                      <a:pt x="51" y="78"/>
                    </a:cubicBezTo>
                    <a:cubicBezTo>
                      <a:pt x="51" y="78"/>
                      <a:pt x="51" y="78"/>
                      <a:pt x="51" y="78"/>
                    </a:cubicBezTo>
                    <a:cubicBezTo>
                      <a:pt x="51" y="78"/>
                      <a:pt x="51" y="78"/>
                      <a:pt x="51" y="78"/>
                    </a:cubicBezTo>
                    <a:cubicBezTo>
                      <a:pt x="51" y="78"/>
                      <a:pt x="51" y="78"/>
                      <a:pt x="51" y="78"/>
                    </a:cubicBezTo>
                    <a:cubicBezTo>
                      <a:pt x="51" y="78"/>
                      <a:pt x="51" y="78"/>
                      <a:pt x="51" y="78"/>
                    </a:cubicBezTo>
                    <a:cubicBezTo>
                      <a:pt x="51" y="78"/>
                      <a:pt x="51" y="78"/>
                      <a:pt x="51" y="78"/>
                    </a:cubicBezTo>
                    <a:cubicBezTo>
                      <a:pt x="51" y="78"/>
                      <a:pt x="51" y="78"/>
                      <a:pt x="51" y="78"/>
                    </a:cubicBezTo>
                    <a:cubicBezTo>
                      <a:pt x="51" y="78"/>
                      <a:pt x="51" y="78"/>
                      <a:pt x="51" y="78"/>
                    </a:cubicBezTo>
                    <a:cubicBezTo>
                      <a:pt x="51" y="78"/>
                      <a:pt x="51" y="78"/>
                      <a:pt x="51" y="78"/>
                    </a:cubicBezTo>
                    <a:cubicBezTo>
                      <a:pt x="51" y="78"/>
                      <a:pt x="51" y="78"/>
                      <a:pt x="51" y="78"/>
                    </a:cubicBezTo>
                    <a:cubicBezTo>
                      <a:pt x="51" y="78"/>
                      <a:pt x="51" y="78"/>
                      <a:pt x="51" y="78"/>
                    </a:cubicBezTo>
                    <a:cubicBezTo>
                      <a:pt x="51" y="78"/>
                      <a:pt x="51" y="78"/>
                      <a:pt x="51" y="78"/>
                    </a:cubicBezTo>
                    <a:cubicBezTo>
                      <a:pt x="51" y="78"/>
                      <a:pt x="51" y="78"/>
                      <a:pt x="51" y="78"/>
                    </a:cubicBezTo>
                    <a:cubicBezTo>
                      <a:pt x="51" y="78"/>
                      <a:pt x="51" y="78"/>
                      <a:pt x="51" y="78"/>
                    </a:cubicBezTo>
                    <a:cubicBezTo>
                      <a:pt x="51" y="78"/>
                      <a:pt x="51" y="78"/>
                      <a:pt x="51" y="78"/>
                    </a:cubicBezTo>
                    <a:cubicBezTo>
                      <a:pt x="51" y="78"/>
                      <a:pt x="51" y="78"/>
                      <a:pt x="51" y="78"/>
                    </a:cubicBezTo>
                    <a:cubicBezTo>
                      <a:pt x="51" y="78"/>
                      <a:pt x="51" y="78"/>
                      <a:pt x="51" y="78"/>
                    </a:cubicBezTo>
                    <a:cubicBezTo>
                      <a:pt x="51" y="78"/>
                      <a:pt x="51" y="78"/>
                      <a:pt x="51" y="78"/>
                    </a:cubicBezTo>
                    <a:cubicBezTo>
                      <a:pt x="51" y="78"/>
                      <a:pt x="51" y="78"/>
                      <a:pt x="51" y="78"/>
                    </a:cubicBezTo>
                    <a:cubicBezTo>
                      <a:pt x="51" y="78"/>
                      <a:pt x="51" y="78"/>
                      <a:pt x="51" y="78"/>
                    </a:cubicBezTo>
                    <a:cubicBezTo>
                      <a:pt x="51" y="78"/>
                      <a:pt x="51" y="78"/>
                      <a:pt x="51" y="78"/>
                    </a:cubicBezTo>
                    <a:cubicBezTo>
                      <a:pt x="51" y="78"/>
                      <a:pt x="51" y="78"/>
                      <a:pt x="51" y="78"/>
                    </a:cubicBezTo>
                    <a:cubicBezTo>
                      <a:pt x="51" y="78"/>
                      <a:pt x="51" y="78"/>
                      <a:pt x="51" y="78"/>
                    </a:cubicBezTo>
                    <a:cubicBezTo>
                      <a:pt x="51" y="78"/>
                      <a:pt x="51" y="78"/>
                      <a:pt x="51" y="78"/>
                    </a:cubicBezTo>
                    <a:cubicBezTo>
                      <a:pt x="51" y="78"/>
                      <a:pt x="51" y="78"/>
                      <a:pt x="51" y="78"/>
                    </a:cubicBezTo>
                    <a:cubicBezTo>
                      <a:pt x="51" y="78"/>
                      <a:pt x="51" y="78"/>
                      <a:pt x="51" y="78"/>
                    </a:cubicBezTo>
                    <a:cubicBezTo>
                      <a:pt x="51" y="78"/>
                      <a:pt x="51" y="78"/>
                      <a:pt x="51" y="78"/>
                    </a:cubicBezTo>
                    <a:cubicBezTo>
                      <a:pt x="50" y="78"/>
                      <a:pt x="50" y="78"/>
                      <a:pt x="50" y="78"/>
                    </a:cubicBezTo>
                    <a:cubicBezTo>
                      <a:pt x="50" y="78"/>
                      <a:pt x="50" y="78"/>
                      <a:pt x="50" y="78"/>
                    </a:cubicBezTo>
                    <a:cubicBezTo>
                      <a:pt x="50" y="78"/>
                      <a:pt x="50" y="78"/>
                      <a:pt x="50" y="78"/>
                    </a:cubicBezTo>
                    <a:cubicBezTo>
                      <a:pt x="50" y="78"/>
                      <a:pt x="50" y="78"/>
                      <a:pt x="50" y="78"/>
                    </a:cubicBezTo>
                    <a:cubicBezTo>
                      <a:pt x="50" y="78"/>
                      <a:pt x="50" y="78"/>
                      <a:pt x="50" y="78"/>
                    </a:cubicBezTo>
                    <a:cubicBezTo>
                      <a:pt x="50" y="78"/>
                      <a:pt x="50" y="78"/>
                      <a:pt x="50" y="78"/>
                    </a:cubicBezTo>
                    <a:cubicBezTo>
                      <a:pt x="50" y="78"/>
                      <a:pt x="50" y="78"/>
                      <a:pt x="50" y="78"/>
                    </a:cubicBezTo>
                    <a:cubicBezTo>
                      <a:pt x="50" y="78"/>
                      <a:pt x="50" y="78"/>
                      <a:pt x="50" y="78"/>
                    </a:cubicBezTo>
                    <a:cubicBezTo>
                      <a:pt x="50" y="78"/>
                      <a:pt x="50" y="78"/>
                      <a:pt x="50" y="78"/>
                    </a:cubicBezTo>
                    <a:cubicBezTo>
                      <a:pt x="50" y="78"/>
                      <a:pt x="50" y="78"/>
                      <a:pt x="50" y="78"/>
                    </a:cubicBezTo>
                    <a:cubicBezTo>
                      <a:pt x="50" y="78"/>
                      <a:pt x="50" y="78"/>
                      <a:pt x="50" y="78"/>
                    </a:cubicBezTo>
                    <a:cubicBezTo>
                      <a:pt x="50" y="78"/>
                      <a:pt x="50" y="78"/>
                      <a:pt x="50" y="78"/>
                    </a:cubicBezTo>
                    <a:cubicBezTo>
                      <a:pt x="50" y="78"/>
                      <a:pt x="50" y="78"/>
                      <a:pt x="50" y="78"/>
                    </a:cubicBezTo>
                    <a:cubicBezTo>
                      <a:pt x="50" y="78"/>
                      <a:pt x="50" y="78"/>
                      <a:pt x="50" y="78"/>
                    </a:cubicBezTo>
                    <a:cubicBezTo>
                      <a:pt x="50" y="78"/>
                      <a:pt x="50" y="78"/>
                      <a:pt x="50" y="78"/>
                    </a:cubicBezTo>
                    <a:cubicBezTo>
                      <a:pt x="50" y="78"/>
                      <a:pt x="50" y="78"/>
                      <a:pt x="50" y="78"/>
                    </a:cubicBezTo>
                    <a:cubicBezTo>
                      <a:pt x="49" y="78"/>
                      <a:pt x="49" y="78"/>
                      <a:pt x="48" y="79"/>
                    </a:cubicBezTo>
                    <a:cubicBezTo>
                      <a:pt x="43" y="84"/>
                      <a:pt x="43" y="84"/>
                      <a:pt x="43" y="84"/>
                    </a:cubicBezTo>
                    <a:cubicBezTo>
                      <a:pt x="35" y="76"/>
                      <a:pt x="35" y="76"/>
                      <a:pt x="35" y="76"/>
                    </a:cubicBezTo>
                    <a:cubicBezTo>
                      <a:pt x="40" y="71"/>
                      <a:pt x="40" y="71"/>
                      <a:pt x="40" y="71"/>
                    </a:cubicBezTo>
                    <a:cubicBezTo>
                      <a:pt x="41" y="70"/>
                      <a:pt x="41" y="70"/>
                      <a:pt x="41" y="69"/>
                    </a:cubicBezTo>
                    <a:cubicBezTo>
                      <a:pt x="41" y="69"/>
                      <a:pt x="41" y="69"/>
                      <a:pt x="41" y="69"/>
                    </a:cubicBezTo>
                    <a:cubicBezTo>
                      <a:pt x="41" y="69"/>
                      <a:pt x="41" y="69"/>
                      <a:pt x="41" y="69"/>
                    </a:cubicBezTo>
                    <a:cubicBezTo>
                      <a:pt x="41" y="69"/>
                      <a:pt x="41" y="69"/>
                      <a:pt x="41" y="69"/>
                    </a:cubicBezTo>
                    <a:cubicBezTo>
                      <a:pt x="41" y="69"/>
                      <a:pt x="41" y="69"/>
                      <a:pt x="41" y="69"/>
                    </a:cubicBezTo>
                    <a:cubicBezTo>
                      <a:pt x="41" y="69"/>
                      <a:pt x="41" y="69"/>
                      <a:pt x="41" y="69"/>
                    </a:cubicBezTo>
                    <a:cubicBezTo>
                      <a:pt x="41" y="69"/>
                      <a:pt x="41" y="69"/>
                      <a:pt x="41" y="69"/>
                    </a:cubicBezTo>
                    <a:cubicBezTo>
                      <a:pt x="41" y="69"/>
                      <a:pt x="41" y="69"/>
                      <a:pt x="41" y="69"/>
                    </a:cubicBezTo>
                    <a:cubicBezTo>
                      <a:pt x="41" y="69"/>
                      <a:pt x="41" y="69"/>
                      <a:pt x="41" y="69"/>
                    </a:cubicBezTo>
                    <a:cubicBezTo>
                      <a:pt x="41" y="69"/>
                      <a:pt x="41" y="69"/>
                      <a:pt x="41" y="69"/>
                    </a:cubicBezTo>
                    <a:cubicBezTo>
                      <a:pt x="41" y="69"/>
                      <a:pt x="41" y="69"/>
                      <a:pt x="41" y="69"/>
                    </a:cubicBezTo>
                    <a:cubicBezTo>
                      <a:pt x="41" y="69"/>
                      <a:pt x="41" y="69"/>
                      <a:pt x="41" y="69"/>
                    </a:cubicBezTo>
                    <a:cubicBezTo>
                      <a:pt x="41" y="69"/>
                      <a:pt x="41" y="69"/>
                      <a:pt x="41" y="69"/>
                    </a:cubicBezTo>
                    <a:cubicBezTo>
                      <a:pt x="41" y="69"/>
                      <a:pt x="41" y="69"/>
                      <a:pt x="41" y="69"/>
                    </a:cubicBezTo>
                    <a:cubicBezTo>
                      <a:pt x="41" y="69"/>
                      <a:pt x="41" y="69"/>
                      <a:pt x="41" y="69"/>
                    </a:cubicBezTo>
                    <a:cubicBezTo>
                      <a:pt x="41" y="69"/>
                      <a:pt x="41" y="69"/>
                      <a:pt x="41" y="69"/>
                    </a:cubicBezTo>
                    <a:cubicBezTo>
                      <a:pt x="41" y="69"/>
                      <a:pt x="41" y="69"/>
                      <a:pt x="41" y="69"/>
                    </a:cubicBezTo>
                    <a:cubicBezTo>
                      <a:pt x="41" y="69"/>
                      <a:pt x="41" y="69"/>
                      <a:pt x="41" y="69"/>
                    </a:cubicBezTo>
                    <a:cubicBezTo>
                      <a:pt x="41" y="69"/>
                      <a:pt x="41" y="69"/>
                      <a:pt x="41" y="69"/>
                    </a:cubicBezTo>
                    <a:cubicBezTo>
                      <a:pt x="41" y="68"/>
                      <a:pt x="41" y="68"/>
                      <a:pt x="41" y="68"/>
                    </a:cubicBezTo>
                    <a:cubicBezTo>
                      <a:pt x="41" y="68"/>
                      <a:pt x="41" y="68"/>
                      <a:pt x="41" y="68"/>
                    </a:cubicBezTo>
                    <a:cubicBezTo>
                      <a:pt x="41" y="68"/>
                      <a:pt x="41" y="68"/>
                      <a:pt x="41" y="68"/>
                    </a:cubicBezTo>
                    <a:cubicBezTo>
                      <a:pt x="41" y="68"/>
                      <a:pt x="41" y="68"/>
                      <a:pt x="41" y="68"/>
                    </a:cubicBezTo>
                    <a:cubicBezTo>
                      <a:pt x="41" y="68"/>
                      <a:pt x="41" y="68"/>
                      <a:pt x="41" y="68"/>
                    </a:cubicBezTo>
                    <a:cubicBezTo>
                      <a:pt x="41" y="68"/>
                      <a:pt x="41" y="68"/>
                      <a:pt x="41" y="68"/>
                    </a:cubicBezTo>
                    <a:cubicBezTo>
                      <a:pt x="41" y="68"/>
                      <a:pt x="41" y="68"/>
                      <a:pt x="41" y="68"/>
                    </a:cubicBezTo>
                    <a:cubicBezTo>
                      <a:pt x="41" y="68"/>
                      <a:pt x="41" y="68"/>
                      <a:pt x="41" y="68"/>
                    </a:cubicBezTo>
                    <a:cubicBezTo>
                      <a:pt x="41" y="68"/>
                      <a:pt x="41" y="68"/>
                      <a:pt x="41" y="68"/>
                    </a:cubicBezTo>
                    <a:cubicBezTo>
                      <a:pt x="41" y="68"/>
                      <a:pt x="41" y="68"/>
                      <a:pt x="41" y="68"/>
                    </a:cubicBezTo>
                    <a:cubicBezTo>
                      <a:pt x="41" y="68"/>
                      <a:pt x="41" y="68"/>
                      <a:pt x="41" y="68"/>
                    </a:cubicBezTo>
                    <a:cubicBezTo>
                      <a:pt x="41" y="68"/>
                      <a:pt x="41" y="68"/>
                      <a:pt x="41" y="68"/>
                    </a:cubicBezTo>
                    <a:cubicBezTo>
                      <a:pt x="41" y="68"/>
                      <a:pt x="41" y="68"/>
                      <a:pt x="41" y="68"/>
                    </a:cubicBezTo>
                    <a:cubicBezTo>
                      <a:pt x="41" y="68"/>
                      <a:pt x="41" y="68"/>
                      <a:pt x="41" y="68"/>
                    </a:cubicBezTo>
                    <a:cubicBezTo>
                      <a:pt x="41" y="68"/>
                      <a:pt x="41" y="68"/>
                      <a:pt x="41" y="68"/>
                    </a:cubicBezTo>
                    <a:cubicBezTo>
                      <a:pt x="41" y="68"/>
                      <a:pt x="41" y="68"/>
                      <a:pt x="41" y="68"/>
                    </a:cubicBezTo>
                    <a:cubicBezTo>
                      <a:pt x="41" y="68"/>
                      <a:pt x="41" y="68"/>
                      <a:pt x="41" y="68"/>
                    </a:cubicBezTo>
                    <a:cubicBezTo>
                      <a:pt x="41" y="68"/>
                      <a:pt x="41" y="68"/>
                      <a:pt x="41" y="68"/>
                    </a:cubicBezTo>
                    <a:cubicBezTo>
                      <a:pt x="41" y="68"/>
                      <a:pt x="41" y="68"/>
                      <a:pt x="41" y="68"/>
                    </a:cubicBezTo>
                    <a:cubicBezTo>
                      <a:pt x="41" y="68"/>
                      <a:pt x="41" y="68"/>
                      <a:pt x="41" y="68"/>
                    </a:cubicBezTo>
                    <a:cubicBezTo>
                      <a:pt x="41" y="68"/>
                      <a:pt x="41" y="68"/>
                      <a:pt x="41" y="68"/>
                    </a:cubicBezTo>
                    <a:cubicBezTo>
                      <a:pt x="41" y="68"/>
                      <a:pt x="41" y="68"/>
                      <a:pt x="41" y="68"/>
                    </a:cubicBezTo>
                    <a:cubicBezTo>
                      <a:pt x="41" y="68"/>
                      <a:pt x="41" y="68"/>
                      <a:pt x="41" y="68"/>
                    </a:cubicBezTo>
                    <a:cubicBezTo>
                      <a:pt x="41" y="68"/>
                      <a:pt x="41" y="68"/>
                      <a:pt x="41" y="68"/>
                    </a:cubicBezTo>
                    <a:cubicBezTo>
                      <a:pt x="41" y="68"/>
                      <a:pt x="41" y="68"/>
                      <a:pt x="41" y="68"/>
                    </a:cubicBezTo>
                    <a:cubicBezTo>
                      <a:pt x="41" y="68"/>
                      <a:pt x="41" y="68"/>
                      <a:pt x="41" y="68"/>
                    </a:cubicBezTo>
                    <a:cubicBezTo>
                      <a:pt x="41" y="68"/>
                      <a:pt x="41" y="68"/>
                      <a:pt x="41" y="68"/>
                    </a:cubicBezTo>
                    <a:cubicBezTo>
                      <a:pt x="41" y="68"/>
                      <a:pt x="41" y="68"/>
                      <a:pt x="41" y="68"/>
                    </a:cubicBezTo>
                    <a:cubicBezTo>
                      <a:pt x="41" y="68"/>
                      <a:pt x="41" y="68"/>
                      <a:pt x="41" y="68"/>
                    </a:cubicBezTo>
                    <a:cubicBezTo>
                      <a:pt x="41" y="68"/>
                      <a:pt x="41" y="68"/>
                      <a:pt x="41" y="68"/>
                    </a:cubicBezTo>
                    <a:cubicBezTo>
                      <a:pt x="41" y="68"/>
                      <a:pt x="41" y="68"/>
                      <a:pt x="41" y="68"/>
                    </a:cubicBezTo>
                    <a:cubicBezTo>
                      <a:pt x="41" y="68"/>
                      <a:pt x="41" y="68"/>
                      <a:pt x="41" y="68"/>
                    </a:cubicBezTo>
                    <a:cubicBezTo>
                      <a:pt x="41" y="68"/>
                      <a:pt x="41" y="68"/>
                      <a:pt x="41" y="68"/>
                    </a:cubicBezTo>
                    <a:cubicBezTo>
                      <a:pt x="41" y="68"/>
                      <a:pt x="41" y="68"/>
                      <a:pt x="41" y="68"/>
                    </a:cubicBezTo>
                    <a:cubicBezTo>
                      <a:pt x="41" y="68"/>
                      <a:pt x="41" y="68"/>
                      <a:pt x="41" y="68"/>
                    </a:cubicBezTo>
                    <a:cubicBezTo>
                      <a:pt x="41" y="68"/>
                      <a:pt x="41" y="68"/>
                      <a:pt x="41" y="68"/>
                    </a:cubicBezTo>
                    <a:cubicBezTo>
                      <a:pt x="41" y="68"/>
                      <a:pt x="41" y="68"/>
                      <a:pt x="41" y="68"/>
                    </a:cubicBezTo>
                    <a:cubicBezTo>
                      <a:pt x="41" y="68"/>
                      <a:pt x="41" y="68"/>
                      <a:pt x="41" y="68"/>
                    </a:cubicBezTo>
                    <a:cubicBezTo>
                      <a:pt x="41" y="68"/>
                      <a:pt x="41" y="68"/>
                      <a:pt x="41" y="68"/>
                    </a:cubicBezTo>
                    <a:cubicBezTo>
                      <a:pt x="41" y="68"/>
                      <a:pt x="41" y="68"/>
                      <a:pt x="41" y="68"/>
                    </a:cubicBezTo>
                    <a:cubicBezTo>
                      <a:pt x="41" y="68"/>
                      <a:pt x="41" y="68"/>
                      <a:pt x="41" y="68"/>
                    </a:cubicBezTo>
                    <a:cubicBezTo>
                      <a:pt x="41" y="68"/>
                      <a:pt x="41" y="68"/>
                      <a:pt x="41" y="68"/>
                    </a:cubicBezTo>
                    <a:cubicBezTo>
                      <a:pt x="41" y="68"/>
                      <a:pt x="41" y="68"/>
                      <a:pt x="41" y="68"/>
                    </a:cubicBezTo>
                    <a:cubicBezTo>
                      <a:pt x="41" y="68"/>
                      <a:pt x="41" y="68"/>
                      <a:pt x="41" y="68"/>
                    </a:cubicBezTo>
                    <a:cubicBezTo>
                      <a:pt x="41" y="68"/>
                      <a:pt x="41" y="68"/>
                      <a:pt x="41" y="68"/>
                    </a:cubicBezTo>
                    <a:cubicBezTo>
                      <a:pt x="41" y="68"/>
                      <a:pt x="41" y="68"/>
                      <a:pt x="41" y="68"/>
                    </a:cubicBezTo>
                    <a:cubicBezTo>
                      <a:pt x="41" y="68"/>
                      <a:pt x="41" y="68"/>
                      <a:pt x="41" y="68"/>
                    </a:cubicBezTo>
                    <a:cubicBezTo>
                      <a:pt x="41" y="68"/>
                      <a:pt x="41" y="68"/>
                      <a:pt x="41" y="68"/>
                    </a:cubicBezTo>
                    <a:cubicBezTo>
                      <a:pt x="41" y="68"/>
                      <a:pt x="41" y="68"/>
                      <a:pt x="41" y="68"/>
                    </a:cubicBezTo>
                    <a:cubicBezTo>
                      <a:pt x="41" y="67"/>
                      <a:pt x="41" y="67"/>
                      <a:pt x="41" y="67"/>
                    </a:cubicBezTo>
                    <a:cubicBezTo>
                      <a:pt x="41" y="67"/>
                      <a:pt x="41" y="67"/>
                      <a:pt x="41" y="67"/>
                    </a:cubicBezTo>
                    <a:cubicBezTo>
                      <a:pt x="41" y="67"/>
                      <a:pt x="41" y="67"/>
                      <a:pt x="41" y="67"/>
                    </a:cubicBezTo>
                    <a:cubicBezTo>
                      <a:pt x="41" y="67"/>
                      <a:pt x="41" y="67"/>
                      <a:pt x="41" y="67"/>
                    </a:cubicBezTo>
                    <a:cubicBezTo>
                      <a:pt x="41" y="67"/>
                      <a:pt x="41" y="67"/>
                      <a:pt x="41" y="67"/>
                    </a:cubicBezTo>
                    <a:cubicBezTo>
                      <a:pt x="41" y="67"/>
                      <a:pt x="41" y="67"/>
                      <a:pt x="41" y="67"/>
                    </a:cubicBezTo>
                    <a:cubicBezTo>
                      <a:pt x="41" y="67"/>
                      <a:pt x="41" y="67"/>
                      <a:pt x="41" y="67"/>
                    </a:cubicBezTo>
                    <a:cubicBezTo>
                      <a:pt x="41" y="67"/>
                      <a:pt x="41" y="67"/>
                      <a:pt x="41" y="67"/>
                    </a:cubicBezTo>
                    <a:cubicBezTo>
                      <a:pt x="41" y="67"/>
                      <a:pt x="41" y="67"/>
                      <a:pt x="41" y="67"/>
                    </a:cubicBezTo>
                    <a:cubicBezTo>
                      <a:pt x="41" y="67"/>
                      <a:pt x="41" y="67"/>
                      <a:pt x="41" y="67"/>
                    </a:cubicBezTo>
                    <a:cubicBezTo>
                      <a:pt x="41" y="67"/>
                      <a:pt x="41" y="67"/>
                      <a:pt x="41" y="67"/>
                    </a:cubicBezTo>
                    <a:cubicBezTo>
                      <a:pt x="41" y="67"/>
                      <a:pt x="41" y="67"/>
                      <a:pt x="41" y="67"/>
                    </a:cubicBezTo>
                    <a:cubicBezTo>
                      <a:pt x="41" y="67"/>
                      <a:pt x="41" y="67"/>
                      <a:pt x="41" y="67"/>
                    </a:cubicBezTo>
                    <a:cubicBezTo>
                      <a:pt x="40" y="67"/>
                      <a:pt x="40" y="67"/>
                      <a:pt x="40" y="66"/>
                    </a:cubicBezTo>
                    <a:cubicBezTo>
                      <a:pt x="40" y="66"/>
                      <a:pt x="40" y="66"/>
                      <a:pt x="40" y="66"/>
                    </a:cubicBezTo>
                    <a:cubicBezTo>
                      <a:pt x="40" y="66"/>
                      <a:pt x="40" y="66"/>
                      <a:pt x="40" y="66"/>
                    </a:cubicBezTo>
                    <a:cubicBezTo>
                      <a:pt x="40" y="66"/>
                      <a:pt x="40" y="66"/>
                      <a:pt x="40" y="66"/>
                    </a:cubicBezTo>
                    <a:cubicBezTo>
                      <a:pt x="40" y="66"/>
                      <a:pt x="40" y="66"/>
                      <a:pt x="40" y="66"/>
                    </a:cubicBezTo>
                    <a:cubicBezTo>
                      <a:pt x="40" y="66"/>
                      <a:pt x="40" y="66"/>
                      <a:pt x="40" y="66"/>
                    </a:cubicBezTo>
                    <a:cubicBezTo>
                      <a:pt x="40" y="66"/>
                      <a:pt x="40" y="66"/>
                      <a:pt x="40" y="66"/>
                    </a:cubicBezTo>
                    <a:cubicBezTo>
                      <a:pt x="40" y="66"/>
                      <a:pt x="40" y="66"/>
                      <a:pt x="40" y="66"/>
                    </a:cubicBezTo>
                    <a:cubicBezTo>
                      <a:pt x="40" y="66"/>
                      <a:pt x="40" y="66"/>
                      <a:pt x="40" y="66"/>
                    </a:cubicBezTo>
                    <a:cubicBezTo>
                      <a:pt x="40" y="66"/>
                      <a:pt x="40" y="66"/>
                      <a:pt x="40" y="66"/>
                    </a:cubicBezTo>
                    <a:cubicBezTo>
                      <a:pt x="40" y="66"/>
                      <a:pt x="40" y="66"/>
                      <a:pt x="40" y="66"/>
                    </a:cubicBezTo>
                    <a:cubicBezTo>
                      <a:pt x="40" y="66"/>
                      <a:pt x="40" y="66"/>
                      <a:pt x="40" y="66"/>
                    </a:cubicBezTo>
                    <a:cubicBezTo>
                      <a:pt x="40" y="66"/>
                      <a:pt x="40" y="66"/>
                      <a:pt x="40" y="66"/>
                    </a:cubicBezTo>
                    <a:cubicBezTo>
                      <a:pt x="40" y="66"/>
                      <a:pt x="40" y="66"/>
                      <a:pt x="40" y="66"/>
                    </a:cubicBezTo>
                    <a:cubicBezTo>
                      <a:pt x="40" y="66"/>
                      <a:pt x="40" y="66"/>
                      <a:pt x="40" y="66"/>
                    </a:cubicBezTo>
                    <a:cubicBezTo>
                      <a:pt x="40" y="66"/>
                      <a:pt x="40" y="66"/>
                      <a:pt x="40" y="66"/>
                    </a:cubicBezTo>
                    <a:cubicBezTo>
                      <a:pt x="40" y="66"/>
                      <a:pt x="40" y="66"/>
                      <a:pt x="40" y="66"/>
                    </a:cubicBezTo>
                    <a:cubicBezTo>
                      <a:pt x="40" y="66"/>
                      <a:pt x="40" y="66"/>
                      <a:pt x="40" y="66"/>
                    </a:cubicBezTo>
                    <a:cubicBezTo>
                      <a:pt x="40" y="66"/>
                      <a:pt x="40" y="66"/>
                      <a:pt x="40" y="66"/>
                    </a:cubicBezTo>
                    <a:cubicBezTo>
                      <a:pt x="40" y="66"/>
                      <a:pt x="40" y="66"/>
                      <a:pt x="40" y="66"/>
                    </a:cubicBezTo>
                    <a:cubicBezTo>
                      <a:pt x="40" y="66"/>
                      <a:pt x="40" y="66"/>
                      <a:pt x="40" y="66"/>
                    </a:cubicBezTo>
                    <a:cubicBezTo>
                      <a:pt x="40" y="66"/>
                      <a:pt x="40" y="66"/>
                      <a:pt x="40" y="66"/>
                    </a:cubicBezTo>
                    <a:cubicBezTo>
                      <a:pt x="40" y="66"/>
                      <a:pt x="40" y="66"/>
                      <a:pt x="40" y="66"/>
                    </a:cubicBezTo>
                    <a:cubicBezTo>
                      <a:pt x="40" y="66"/>
                      <a:pt x="40" y="66"/>
                      <a:pt x="40" y="66"/>
                    </a:cubicBezTo>
                    <a:cubicBezTo>
                      <a:pt x="40" y="65"/>
                      <a:pt x="40" y="65"/>
                      <a:pt x="40" y="65"/>
                    </a:cubicBezTo>
                    <a:cubicBezTo>
                      <a:pt x="40" y="65"/>
                      <a:pt x="40" y="65"/>
                      <a:pt x="40" y="65"/>
                    </a:cubicBezTo>
                    <a:cubicBezTo>
                      <a:pt x="40" y="65"/>
                      <a:pt x="40" y="65"/>
                      <a:pt x="40" y="65"/>
                    </a:cubicBezTo>
                    <a:cubicBezTo>
                      <a:pt x="40" y="65"/>
                      <a:pt x="40" y="65"/>
                      <a:pt x="40" y="65"/>
                    </a:cubicBezTo>
                    <a:cubicBezTo>
                      <a:pt x="40" y="65"/>
                      <a:pt x="40" y="65"/>
                      <a:pt x="40" y="65"/>
                    </a:cubicBezTo>
                    <a:cubicBezTo>
                      <a:pt x="40" y="65"/>
                      <a:pt x="40" y="65"/>
                      <a:pt x="40" y="65"/>
                    </a:cubicBezTo>
                    <a:cubicBezTo>
                      <a:pt x="40" y="65"/>
                      <a:pt x="40" y="65"/>
                      <a:pt x="40" y="65"/>
                    </a:cubicBezTo>
                    <a:cubicBezTo>
                      <a:pt x="40" y="65"/>
                      <a:pt x="40" y="65"/>
                      <a:pt x="40" y="65"/>
                    </a:cubicBezTo>
                    <a:cubicBezTo>
                      <a:pt x="40" y="65"/>
                      <a:pt x="40" y="65"/>
                      <a:pt x="40" y="65"/>
                    </a:cubicBezTo>
                    <a:cubicBezTo>
                      <a:pt x="40" y="65"/>
                      <a:pt x="40" y="65"/>
                      <a:pt x="40" y="65"/>
                    </a:cubicBezTo>
                    <a:cubicBezTo>
                      <a:pt x="40" y="65"/>
                      <a:pt x="40" y="65"/>
                      <a:pt x="40" y="65"/>
                    </a:cubicBezTo>
                    <a:cubicBezTo>
                      <a:pt x="40" y="65"/>
                      <a:pt x="40" y="65"/>
                      <a:pt x="40" y="65"/>
                    </a:cubicBezTo>
                    <a:cubicBezTo>
                      <a:pt x="40" y="65"/>
                      <a:pt x="40" y="65"/>
                      <a:pt x="40" y="65"/>
                    </a:cubicBezTo>
                    <a:cubicBezTo>
                      <a:pt x="40" y="65"/>
                      <a:pt x="40" y="65"/>
                      <a:pt x="40" y="65"/>
                    </a:cubicBezTo>
                    <a:cubicBezTo>
                      <a:pt x="40" y="65"/>
                      <a:pt x="40" y="65"/>
                      <a:pt x="40" y="65"/>
                    </a:cubicBezTo>
                    <a:cubicBezTo>
                      <a:pt x="40" y="65"/>
                      <a:pt x="40" y="65"/>
                      <a:pt x="40" y="65"/>
                    </a:cubicBezTo>
                    <a:cubicBezTo>
                      <a:pt x="40" y="65"/>
                      <a:pt x="40" y="65"/>
                      <a:pt x="40" y="65"/>
                    </a:cubicBezTo>
                    <a:cubicBezTo>
                      <a:pt x="40" y="65"/>
                      <a:pt x="40" y="65"/>
                      <a:pt x="40" y="65"/>
                    </a:cubicBezTo>
                    <a:cubicBezTo>
                      <a:pt x="40" y="65"/>
                      <a:pt x="40" y="65"/>
                      <a:pt x="40" y="65"/>
                    </a:cubicBezTo>
                    <a:cubicBezTo>
                      <a:pt x="40" y="65"/>
                      <a:pt x="40" y="65"/>
                      <a:pt x="40" y="65"/>
                    </a:cubicBezTo>
                    <a:cubicBezTo>
                      <a:pt x="40" y="65"/>
                      <a:pt x="40" y="65"/>
                      <a:pt x="40" y="65"/>
                    </a:cubicBezTo>
                    <a:cubicBezTo>
                      <a:pt x="40" y="65"/>
                      <a:pt x="40" y="65"/>
                      <a:pt x="40" y="65"/>
                    </a:cubicBezTo>
                    <a:cubicBezTo>
                      <a:pt x="40" y="65"/>
                      <a:pt x="40" y="65"/>
                      <a:pt x="40" y="65"/>
                    </a:cubicBezTo>
                    <a:cubicBezTo>
                      <a:pt x="40" y="65"/>
                      <a:pt x="40" y="65"/>
                      <a:pt x="40" y="65"/>
                    </a:cubicBezTo>
                    <a:cubicBezTo>
                      <a:pt x="39" y="65"/>
                      <a:pt x="39" y="65"/>
                      <a:pt x="39" y="65"/>
                    </a:cubicBezTo>
                    <a:cubicBezTo>
                      <a:pt x="39" y="64"/>
                      <a:pt x="39" y="64"/>
                      <a:pt x="39" y="64"/>
                    </a:cubicBezTo>
                    <a:cubicBezTo>
                      <a:pt x="39" y="64"/>
                      <a:pt x="39" y="64"/>
                      <a:pt x="39" y="64"/>
                    </a:cubicBezTo>
                    <a:cubicBezTo>
                      <a:pt x="39" y="64"/>
                      <a:pt x="39" y="64"/>
                      <a:pt x="39" y="64"/>
                    </a:cubicBezTo>
                    <a:cubicBezTo>
                      <a:pt x="39" y="64"/>
                      <a:pt x="39" y="64"/>
                      <a:pt x="39" y="64"/>
                    </a:cubicBezTo>
                    <a:cubicBezTo>
                      <a:pt x="39" y="64"/>
                      <a:pt x="39" y="64"/>
                      <a:pt x="39" y="64"/>
                    </a:cubicBezTo>
                    <a:cubicBezTo>
                      <a:pt x="39" y="64"/>
                      <a:pt x="39" y="64"/>
                      <a:pt x="39" y="64"/>
                    </a:cubicBezTo>
                    <a:cubicBezTo>
                      <a:pt x="39" y="64"/>
                      <a:pt x="39" y="64"/>
                      <a:pt x="39" y="64"/>
                    </a:cubicBezTo>
                    <a:cubicBezTo>
                      <a:pt x="39" y="64"/>
                      <a:pt x="39" y="64"/>
                      <a:pt x="39" y="64"/>
                    </a:cubicBezTo>
                    <a:cubicBezTo>
                      <a:pt x="39" y="64"/>
                      <a:pt x="39" y="64"/>
                      <a:pt x="39" y="64"/>
                    </a:cubicBezTo>
                    <a:cubicBezTo>
                      <a:pt x="39" y="64"/>
                      <a:pt x="39" y="64"/>
                      <a:pt x="39" y="64"/>
                    </a:cubicBezTo>
                    <a:cubicBezTo>
                      <a:pt x="39" y="64"/>
                      <a:pt x="39" y="64"/>
                      <a:pt x="39" y="64"/>
                    </a:cubicBezTo>
                    <a:cubicBezTo>
                      <a:pt x="39" y="64"/>
                      <a:pt x="39" y="64"/>
                      <a:pt x="39" y="64"/>
                    </a:cubicBezTo>
                    <a:cubicBezTo>
                      <a:pt x="39" y="64"/>
                      <a:pt x="39" y="64"/>
                      <a:pt x="39" y="64"/>
                    </a:cubicBezTo>
                    <a:cubicBezTo>
                      <a:pt x="39" y="64"/>
                      <a:pt x="39" y="64"/>
                      <a:pt x="39" y="64"/>
                    </a:cubicBezTo>
                    <a:cubicBezTo>
                      <a:pt x="39" y="64"/>
                      <a:pt x="39" y="64"/>
                      <a:pt x="39" y="64"/>
                    </a:cubicBezTo>
                    <a:cubicBezTo>
                      <a:pt x="39" y="64"/>
                      <a:pt x="39" y="64"/>
                      <a:pt x="39" y="64"/>
                    </a:cubicBezTo>
                    <a:cubicBezTo>
                      <a:pt x="39" y="64"/>
                      <a:pt x="39" y="64"/>
                      <a:pt x="39" y="64"/>
                    </a:cubicBezTo>
                    <a:cubicBezTo>
                      <a:pt x="39" y="64"/>
                      <a:pt x="39" y="64"/>
                      <a:pt x="39" y="64"/>
                    </a:cubicBezTo>
                    <a:cubicBezTo>
                      <a:pt x="39" y="64"/>
                      <a:pt x="39" y="64"/>
                      <a:pt x="39" y="64"/>
                    </a:cubicBezTo>
                    <a:cubicBezTo>
                      <a:pt x="39" y="64"/>
                      <a:pt x="39" y="64"/>
                      <a:pt x="39" y="64"/>
                    </a:cubicBezTo>
                    <a:cubicBezTo>
                      <a:pt x="39" y="64"/>
                      <a:pt x="39" y="64"/>
                      <a:pt x="39" y="64"/>
                    </a:cubicBezTo>
                    <a:cubicBezTo>
                      <a:pt x="39" y="64"/>
                      <a:pt x="39" y="64"/>
                      <a:pt x="39" y="64"/>
                    </a:cubicBezTo>
                    <a:cubicBezTo>
                      <a:pt x="39" y="64"/>
                      <a:pt x="39" y="64"/>
                      <a:pt x="39" y="64"/>
                    </a:cubicBezTo>
                    <a:cubicBezTo>
                      <a:pt x="39" y="64"/>
                      <a:pt x="39" y="64"/>
                      <a:pt x="39" y="64"/>
                    </a:cubicBezTo>
                    <a:cubicBezTo>
                      <a:pt x="39" y="64"/>
                      <a:pt x="39" y="64"/>
                      <a:pt x="39" y="64"/>
                    </a:cubicBezTo>
                    <a:cubicBezTo>
                      <a:pt x="39" y="64"/>
                      <a:pt x="39" y="64"/>
                      <a:pt x="39" y="64"/>
                    </a:cubicBezTo>
                    <a:cubicBezTo>
                      <a:pt x="39" y="64"/>
                      <a:pt x="39" y="64"/>
                      <a:pt x="39" y="64"/>
                    </a:cubicBezTo>
                    <a:cubicBezTo>
                      <a:pt x="39" y="64"/>
                      <a:pt x="39" y="64"/>
                      <a:pt x="39" y="64"/>
                    </a:cubicBezTo>
                    <a:cubicBezTo>
                      <a:pt x="39" y="64"/>
                      <a:pt x="39" y="64"/>
                      <a:pt x="39" y="64"/>
                    </a:cubicBezTo>
                    <a:cubicBezTo>
                      <a:pt x="39" y="64"/>
                      <a:pt x="39" y="64"/>
                      <a:pt x="39" y="64"/>
                    </a:cubicBezTo>
                    <a:cubicBezTo>
                      <a:pt x="39" y="64"/>
                      <a:pt x="39" y="64"/>
                      <a:pt x="39" y="64"/>
                    </a:cubicBezTo>
                    <a:cubicBezTo>
                      <a:pt x="39" y="64"/>
                      <a:pt x="39" y="64"/>
                      <a:pt x="39" y="64"/>
                    </a:cubicBezTo>
                    <a:cubicBezTo>
                      <a:pt x="39" y="64"/>
                      <a:pt x="39" y="64"/>
                      <a:pt x="39" y="64"/>
                    </a:cubicBezTo>
                    <a:cubicBezTo>
                      <a:pt x="39" y="64"/>
                      <a:pt x="39" y="64"/>
                      <a:pt x="39" y="64"/>
                    </a:cubicBezTo>
                    <a:cubicBezTo>
                      <a:pt x="39" y="64"/>
                      <a:pt x="39" y="64"/>
                      <a:pt x="39" y="64"/>
                    </a:cubicBezTo>
                    <a:cubicBezTo>
                      <a:pt x="39" y="64"/>
                      <a:pt x="39" y="64"/>
                      <a:pt x="39" y="64"/>
                    </a:cubicBezTo>
                    <a:cubicBezTo>
                      <a:pt x="39" y="64"/>
                      <a:pt x="39" y="64"/>
                      <a:pt x="39" y="64"/>
                    </a:cubicBezTo>
                    <a:cubicBezTo>
                      <a:pt x="39" y="64"/>
                      <a:pt x="39" y="64"/>
                      <a:pt x="39" y="64"/>
                    </a:cubicBezTo>
                    <a:cubicBezTo>
                      <a:pt x="39" y="64"/>
                      <a:pt x="39" y="64"/>
                      <a:pt x="39" y="64"/>
                    </a:cubicBezTo>
                    <a:cubicBezTo>
                      <a:pt x="39" y="64"/>
                      <a:pt x="39" y="64"/>
                      <a:pt x="39" y="64"/>
                    </a:cubicBezTo>
                    <a:cubicBezTo>
                      <a:pt x="39" y="64"/>
                      <a:pt x="39" y="64"/>
                      <a:pt x="39" y="64"/>
                    </a:cubicBezTo>
                    <a:cubicBezTo>
                      <a:pt x="39" y="63"/>
                      <a:pt x="39" y="63"/>
                      <a:pt x="39" y="63"/>
                    </a:cubicBezTo>
                    <a:cubicBezTo>
                      <a:pt x="39" y="63"/>
                      <a:pt x="39" y="63"/>
                      <a:pt x="39" y="63"/>
                    </a:cubicBezTo>
                    <a:cubicBezTo>
                      <a:pt x="39" y="63"/>
                      <a:pt x="39" y="63"/>
                      <a:pt x="39" y="63"/>
                    </a:cubicBezTo>
                    <a:cubicBezTo>
                      <a:pt x="39" y="63"/>
                      <a:pt x="39" y="63"/>
                      <a:pt x="39" y="63"/>
                    </a:cubicBezTo>
                    <a:cubicBezTo>
                      <a:pt x="39" y="63"/>
                      <a:pt x="39" y="63"/>
                      <a:pt x="39" y="63"/>
                    </a:cubicBezTo>
                    <a:cubicBezTo>
                      <a:pt x="39" y="63"/>
                      <a:pt x="39" y="63"/>
                      <a:pt x="39" y="63"/>
                    </a:cubicBezTo>
                    <a:cubicBezTo>
                      <a:pt x="39" y="63"/>
                      <a:pt x="39" y="63"/>
                      <a:pt x="39" y="63"/>
                    </a:cubicBezTo>
                    <a:cubicBezTo>
                      <a:pt x="39" y="63"/>
                      <a:pt x="39" y="63"/>
                      <a:pt x="39" y="63"/>
                    </a:cubicBezTo>
                    <a:cubicBezTo>
                      <a:pt x="38" y="63"/>
                      <a:pt x="38" y="63"/>
                      <a:pt x="38" y="63"/>
                    </a:cubicBezTo>
                    <a:cubicBezTo>
                      <a:pt x="38" y="63"/>
                      <a:pt x="38" y="63"/>
                      <a:pt x="38" y="63"/>
                    </a:cubicBezTo>
                    <a:cubicBezTo>
                      <a:pt x="38" y="63"/>
                      <a:pt x="38" y="63"/>
                      <a:pt x="38" y="63"/>
                    </a:cubicBezTo>
                    <a:cubicBezTo>
                      <a:pt x="38" y="63"/>
                      <a:pt x="38" y="63"/>
                      <a:pt x="38" y="63"/>
                    </a:cubicBezTo>
                    <a:cubicBezTo>
                      <a:pt x="38" y="63"/>
                      <a:pt x="38" y="63"/>
                      <a:pt x="38" y="63"/>
                    </a:cubicBezTo>
                    <a:cubicBezTo>
                      <a:pt x="38" y="63"/>
                      <a:pt x="38" y="63"/>
                      <a:pt x="38" y="63"/>
                    </a:cubicBezTo>
                    <a:cubicBezTo>
                      <a:pt x="38" y="63"/>
                      <a:pt x="38" y="63"/>
                      <a:pt x="38" y="63"/>
                    </a:cubicBezTo>
                    <a:cubicBezTo>
                      <a:pt x="38" y="63"/>
                      <a:pt x="38" y="63"/>
                      <a:pt x="38" y="63"/>
                    </a:cubicBezTo>
                    <a:cubicBezTo>
                      <a:pt x="38" y="63"/>
                      <a:pt x="38" y="63"/>
                      <a:pt x="38" y="63"/>
                    </a:cubicBezTo>
                    <a:cubicBezTo>
                      <a:pt x="38" y="63"/>
                      <a:pt x="38" y="63"/>
                      <a:pt x="38" y="63"/>
                    </a:cubicBezTo>
                    <a:cubicBezTo>
                      <a:pt x="38" y="63"/>
                      <a:pt x="38" y="63"/>
                      <a:pt x="38" y="63"/>
                    </a:cubicBezTo>
                    <a:cubicBezTo>
                      <a:pt x="38" y="63"/>
                      <a:pt x="38" y="63"/>
                      <a:pt x="38" y="63"/>
                    </a:cubicBezTo>
                    <a:cubicBezTo>
                      <a:pt x="38" y="63"/>
                      <a:pt x="38" y="63"/>
                      <a:pt x="38" y="63"/>
                    </a:cubicBezTo>
                    <a:cubicBezTo>
                      <a:pt x="38" y="63"/>
                      <a:pt x="38" y="63"/>
                      <a:pt x="38" y="63"/>
                    </a:cubicBezTo>
                    <a:cubicBezTo>
                      <a:pt x="38" y="63"/>
                      <a:pt x="38" y="63"/>
                      <a:pt x="38" y="63"/>
                    </a:cubicBezTo>
                    <a:cubicBezTo>
                      <a:pt x="38" y="63"/>
                      <a:pt x="38" y="63"/>
                      <a:pt x="38" y="63"/>
                    </a:cubicBezTo>
                    <a:cubicBezTo>
                      <a:pt x="38" y="63"/>
                      <a:pt x="38" y="63"/>
                      <a:pt x="38" y="63"/>
                    </a:cubicBezTo>
                    <a:cubicBezTo>
                      <a:pt x="38" y="63"/>
                      <a:pt x="38" y="63"/>
                      <a:pt x="38" y="63"/>
                    </a:cubicBezTo>
                    <a:cubicBezTo>
                      <a:pt x="38" y="63"/>
                      <a:pt x="38" y="63"/>
                      <a:pt x="38" y="63"/>
                    </a:cubicBezTo>
                    <a:cubicBezTo>
                      <a:pt x="38" y="63"/>
                      <a:pt x="38" y="63"/>
                      <a:pt x="38" y="63"/>
                    </a:cubicBezTo>
                    <a:cubicBezTo>
                      <a:pt x="38" y="63"/>
                      <a:pt x="38" y="63"/>
                      <a:pt x="38" y="63"/>
                    </a:cubicBezTo>
                    <a:cubicBezTo>
                      <a:pt x="38" y="63"/>
                      <a:pt x="38" y="63"/>
                      <a:pt x="38" y="63"/>
                    </a:cubicBezTo>
                    <a:cubicBezTo>
                      <a:pt x="38" y="63"/>
                      <a:pt x="38" y="63"/>
                      <a:pt x="38" y="63"/>
                    </a:cubicBezTo>
                    <a:cubicBezTo>
                      <a:pt x="38" y="63"/>
                      <a:pt x="38" y="63"/>
                      <a:pt x="38" y="63"/>
                    </a:cubicBezTo>
                    <a:cubicBezTo>
                      <a:pt x="38" y="63"/>
                      <a:pt x="38" y="63"/>
                      <a:pt x="38" y="63"/>
                    </a:cubicBezTo>
                    <a:cubicBezTo>
                      <a:pt x="38" y="63"/>
                      <a:pt x="38" y="63"/>
                      <a:pt x="38" y="63"/>
                    </a:cubicBezTo>
                    <a:cubicBezTo>
                      <a:pt x="38" y="63"/>
                      <a:pt x="38" y="63"/>
                      <a:pt x="38" y="63"/>
                    </a:cubicBezTo>
                    <a:cubicBezTo>
                      <a:pt x="38" y="63"/>
                      <a:pt x="38" y="63"/>
                      <a:pt x="38" y="63"/>
                    </a:cubicBezTo>
                    <a:cubicBezTo>
                      <a:pt x="38" y="63"/>
                      <a:pt x="38" y="63"/>
                      <a:pt x="38" y="63"/>
                    </a:cubicBezTo>
                    <a:cubicBezTo>
                      <a:pt x="38" y="63"/>
                      <a:pt x="38" y="63"/>
                      <a:pt x="38" y="63"/>
                    </a:cubicBezTo>
                    <a:cubicBezTo>
                      <a:pt x="38" y="63"/>
                      <a:pt x="38" y="63"/>
                      <a:pt x="38" y="63"/>
                    </a:cubicBezTo>
                    <a:cubicBezTo>
                      <a:pt x="38" y="63"/>
                      <a:pt x="38" y="63"/>
                      <a:pt x="38" y="63"/>
                    </a:cubicBezTo>
                    <a:cubicBezTo>
                      <a:pt x="38" y="63"/>
                      <a:pt x="38" y="63"/>
                      <a:pt x="38" y="63"/>
                    </a:cubicBezTo>
                    <a:cubicBezTo>
                      <a:pt x="38" y="63"/>
                      <a:pt x="38" y="63"/>
                      <a:pt x="38" y="63"/>
                    </a:cubicBezTo>
                    <a:cubicBezTo>
                      <a:pt x="38" y="63"/>
                      <a:pt x="38" y="63"/>
                      <a:pt x="38" y="63"/>
                    </a:cubicBezTo>
                    <a:cubicBezTo>
                      <a:pt x="38" y="63"/>
                      <a:pt x="38" y="63"/>
                      <a:pt x="38" y="63"/>
                    </a:cubicBezTo>
                    <a:cubicBezTo>
                      <a:pt x="38" y="63"/>
                      <a:pt x="38" y="63"/>
                      <a:pt x="38" y="63"/>
                    </a:cubicBezTo>
                    <a:cubicBezTo>
                      <a:pt x="38" y="63"/>
                      <a:pt x="38" y="63"/>
                      <a:pt x="38" y="63"/>
                    </a:cubicBezTo>
                    <a:cubicBezTo>
                      <a:pt x="38" y="63"/>
                      <a:pt x="38" y="63"/>
                      <a:pt x="38" y="63"/>
                    </a:cubicBezTo>
                    <a:cubicBezTo>
                      <a:pt x="38" y="63"/>
                      <a:pt x="38" y="63"/>
                      <a:pt x="38" y="63"/>
                    </a:cubicBezTo>
                    <a:cubicBezTo>
                      <a:pt x="37" y="63"/>
                      <a:pt x="37" y="63"/>
                      <a:pt x="37" y="63"/>
                    </a:cubicBezTo>
                    <a:cubicBezTo>
                      <a:pt x="37" y="63"/>
                      <a:pt x="37" y="63"/>
                      <a:pt x="37" y="63"/>
                    </a:cubicBezTo>
                    <a:cubicBezTo>
                      <a:pt x="37" y="63"/>
                      <a:pt x="37" y="63"/>
                      <a:pt x="37" y="63"/>
                    </a:cubicBezTo>
                    <a:cubicBezTo>
                      <a:pt x="37" y="63"/>
                      <a:pt x="37" y="63"/>
                      <a:pt x="37" y="63"/>
                    </a:cubicBezTo>
                    <a:cubicBezTo>
                      <a:pt x="37" y="63"/>
                      <a:pt x="37" y="63"/>
                      <a:pt x="37" y="63"/>
                    </a:cubicBezTo>
                    <a:cubicBezTo>
                      <a:pt x="37" y="63"/>
                      <a:pt x="37" y="63"/>
                      <a:pt x="37" y="63"/>
                    </a:cubicBezTo>
                    <a:cubicBezTo>
                      <a:pt x="37" y="63"/>
                      <a:pt x="37" y="63"/>
                      <a:pt x="37" y="63"/>
                    </a:cubicBezTo>
                    <a:cubicBezTo>
                      <a:pt x="37" y="63"/>
                      <a:pt x="37" y="63"/>
                      <a:pt x="37" y="63"/>
                    </a:cubicBezTo>
                    <a:cubicBezTo>
                      <a:pt x="37" y="63"/>
                      <a:pt x="37" y="63"/>
                      <a:pt x="37" y="63"/>
                    </a:cubicBezTo>
                    <a:cubicBezTo>
                      <a:pt x="37" y="63"/>
                      <a:pt x="37" y="63"/>
                      <a:pt x="37" y="63"/>
                    </a:cubicBezTo>
                    <a:cubicBezTo>
                      <a:pt x="37" y="63"/>
                      <a:pt x="37" y="63"/>
                      <a:pt x="37" y="63"/>
                    </a:cubicBezTo>
                    <a:cubicBezTo>
                      <a:pt x="30" y="63"/>
                      <a:pt x="30" y="63"/>
                      <a:pt x="30" y="63"/>
                    </a:cubicBezTo>
                    <a:cubicBezTo>
                      <a:pt x="30" y="52"/>
                      <a:pt x="30" y="52"/>
                      <a:pt x="30" y="52"/>
                    </a:cubicBezTo>
                    <a:cubicBezTo>
                      <a:pt x="37" y="52"/>
                      <a:pt x="37" y="52"/>
                      <a:pt x="37" y="52"/>
                    </a:cubicBezTo>
                    <a:cubicBezTo>
                      <a:pt x="37" y="52"/>
                      <a:pt x="37" y="52"/>
                      <a:pt x="37" y="52"/>
                    </a:cubicBezTo>
                    <a:cubicBezTo>
                      <a:pt x="37" y="52"/>
                      <a:pt x="37" y="52"/>
                      <a:pt x="37" y="52"/>
                    </a:cubicBezTo>
                    <a:cubicBezTo>
                      <a:pt x="37" y="52"/>
                      <a:pt x="37" y="52"/>
                      <a:pt x="37" y="52"/>
                    </a:cubicBezTo>
                    <a:cubicBezTo>
                      <a:pt x="37" y="52"/>
                      <a:pt x="37" y="52"/>
                      <a:pt x="37" y="52"/>
                    </a:cubicBezTo>
                    <a:cubicBezTo>
                      <a:pt x="37" y="52"/>
                      <a:pt x="37" y="52"/>
                      <a:pt x="37" y="52"/>
                    </a:cubicBezTo>
                    <a:cubicBezTo>
                      <a:pt x="37" y="52"/>
                      <a:pt x="37" y="52"/>
                      <a:pt x="37" y="52"/>
                    </a:cubicBezTo>
                    <a:cubicBezTo>
                      <a:pt x="37" y="52"/>
                      <a:pt x="37" y="52"/>
                      <a:pt x="37" y="52"/>
                    </a:cubicBezTo>
                    <a:cubicBezTo>
                      <a:pt x="37" y="52"/>
                      <a:pt x="37" y="52"/>
                      <a:pt x="37" y="52"/>
                    </a:cubicBezTo>
                    <a:cubicBezTo>
                      <a:pt x="37" y="52"/>
                      <a:pt x="37" y="52"/>
                      <a:pt x="37" y="52"/>
                    </a:cubicBezTo>
                    <a:cubicBezTo>
                      <a:pt x="38" y="52"/>
                      <a:pt x="38" y="52"/>
                      <a:pt x="38" y="52"/>
                    </a:cubicBezTo>
                    <a:cubicBezTo>
                      <a:pt x="38" y="52"/>
                      <a:pt x="38" y="52"/>
                      <a:pt x="38" y="52"/>
                    </a:cubicBezTo>
                    <a:cubicBezTo>
                      <a:pt x="38" y="52"/>
                      <a:pt x="38" y="52"/>
                      <a:pt x="38" y="52"/>
                    </a:cubicBezTo>
                    <a:cubicBezTo>
                      <a:pt x="38" y="52"/>
                      <a:pt x="38" y="52"/>
                      <a:pt x="38" y="52"/>
                    </a:cubicBezTo>
                    <a:cubicBezTo>
                      <a:pt x="38" y="52"/>
                      <a:pt x="38" y="52"/>
                      <a:pt x="38" y="52"/>
                    </a:cubicBezTo>
                    <a:cubicBezTo>
                      <a:pt x="38" y="52"/>
                      <a:pt x="38" y="52"/>
                      <a:pt x="38" y="52"/>
                    </a:cubicBezTo>
                    <a:cubicBezTo>
                      <a:pt x="38" y="52"/>
                      <a:pt x="38" y="52"/>
                      <a:pt x="38" y="52"/>
                    </a:cubicBezTo>
                    <a:cubicBezTo>
                      <a:pt x="38" y="52"/>
                      <a:pt x="38" y="52"/>
                      <a:pt x="38" y="52"/>
                    </a:cubicBezTo>
                    <a:cubicBezTo>
                      <a:pt x="38" y="52"/>
                      <a:pt x="38" y="52"/>
                      <a:pt x="38" y="52"/>
                    </a:cubicBezTo>
                    <a:cubicBezTo>
                      <a:pt x="38" y="52"/>
                      <a:pt x="38" y="52"/>
                      <a:pt x="38" y="52"/>
                    </a:cubicBezTo>
                    <a:cubicBezTo>
                      <a:pt x="38" y="52"/>
                      <a:pt x="38" y="52"/>
                      <a:pt x="38" y="52"/>
                    </a:cubicBezTo>
                    <a:cubicBezTo>
                      <a:pt x="38" y="52"/>
                      <a:pt x="38" y="52"/>
                      <a:pt x="38" y="52"/>
                    </a:cubicBezTo>
                    <a:cubicBezTo>
                      <a:pt x="38" y="51"/>
                      <a:pt x="38" y="51"/>
                      <a:pt x="38" y="51"/>
                    </a:cubicBezTo>
                    <a:cubicBezTo>
                      <a:pt x="38" y="51"/>
                      <a:pt x="38" y="51"/>
                      <a:pt x="38" y="51"/>
                    </a:cubicBezTo>
                    <a:cubicBezTo>
                      <a:pt x="38" y="51"/>
                      <a:pt x="38" y="51"/>
                      <a:pt x="38" y="51"/>
                    </a:cubicBezTo>
                    <a:cubicBezTo>
                      <a:pt x="38" y="51"/>
                      <a:pt x="38" y="51"/>
                      <a:pt x="38" y="51"/>
                    </a:cubicBezTo>
                    <a:cubicBezTo>
                      <a:pt x="38" y="51"/>
                      <a:pt x="38" y="51"/>
                      <a:pt x="38" y="51"/>
                    </a:cubicBezTo>
                    <a:cubicBezTo>
                      <a:pt x="38" y="51"/>
                      <a:pt x="38" y="51"/>
                      <a:pt x="38" y="51"/>
                    </a:cubicBezTo>
                    <a:cubicBezTo>
                      <a:pt x="38" y="51"/>
                      <a:pt x="38" y="51"/>
                      <a:pt x="38" y="51"/>
                    </a:cubicBezTo>
                    <a:cubicBezTo>
                      <a:pt x="38" y="51"/>
                      <a:pt x="38" y="51"/>
                      <a:pt x="38" y="51"/>
                    </a:cubicBezTo>
                    <a:cubicBezTo>
                      <a:pt x="38" y="51"/>
                      <a:pt x="38" y="51"/>
                      <a:pt x="38" y="51"/>
                    </a:cubicBezTo>
                    <a:cubicBezTo>
                      <a:pt x="38" y="51"/>
                      <a:pt x="38" y="51"/>
                      <a:pt x="38" y="51"/>
                    </a:cubicBezTo>
                    <a:cubicBezTo>
                      <a:pt x="38" y="51"/>
                      <a:pt x="38" y="51"/>
                      <a:pt x="38" y="51"/>
                    </a:cubicBezTo>
                    <a:cubicBezTo>
                      <a:pt x="39" y="51"/>
                      <a:pt x="39" y="51"/>
                      <a:pt x="39" y="51"/>
                    </a:cubicBezTo>
                    <a:cubicBezTo>
                      <a:pt x="39" y="51"/>
                      <a:pt x="39" y="51"/>
                      <a:pt x="39" y="51"/>
                    </a:cubicBezTo>
                    <a:cubicBezTo>
                      <a:pt x="39" y="51"/>
                      <a:pt x="39" y="51"/>
                      <a:pt x="39" y="51"/>
                    </a:cubicBezTo>
                    <a:cubicBezTo>
                      <a:pt x="39" y="51"/>
                      <a:pt x="39" y="51"/>
                      <a:pt x="39" y="51"/>
                    </a:cubicBezTo>
                    <a:cubicBezTo>
                      <a:pt x="39" y="51"/>
                      <a:pt x="39" y="51"/>
                      <a:pt x="39" y="51"/>
                    </a:cubicBezTo>
                    <a:cubicBezTo>
                      <a:pt x="39" y="51"/>
                      <a:pt x="39" y="51"/>
                      <a:pt x="39" y="51"/>
                    </a:cubicBezTo>
                    <a:cubicBezTo>
                      <a:pt x="39" y="51"/>
                      <a:pt x="39" y="51"/>
                      <a:pt x="39" y="51"/>
                    </a:cubicBezTo>
                    <a:cubicBezTo>
                      <a:pt x="39" y="51"/>
                      <a:pt x="39" y="51"/>
                      <a:pt x="39" y="51"/>
                    </a:cubicBezTo>
                    <a:cubicBezTo>
                      <a:pt x="39" y="51"/>
                      <a:pt x="39" y="51"/>
                      <a:pt x="39" y="51"/>
                    </a:cubicBezTo>
                    <a:cubicBezTo>
                      <a:pt x="39" y="51"/>
                      <a:pt x="39" y="51"/>
                      <a:pt x="39" y="51"/>
                    </a:cubicBezTo>
                    <a:cubicBezTo>
                      <a:pt x="39" y="51"/>
                      <a:pt x="39" y="51"/>
                      <a:pt x="39" y="51"/>
                    </a:cubicBezTo>
                    <a:cubicBezTo>
                      <a:pt x="39" y="51"/>
                      <a:pt x="39" y="51"/>
                      <a:pt x="39" y="51"/>
                    </a:cubicBezTo>
                    <a:cubicBezTo>
                      <a:pt x="39" y="51"/>
                      <a:pt x="39" y="51"/>
                      <a:pt x="39" y="51"/>
                    </a:cubicBezTo>
                    <a:cubicBezTo>
                      <a:pt x="39" y="51"/>
                      <a:pt x="39" y="51"/>
                      <a:pt x="39" y="51"/>
                    </a:cubicBezTo>
                    <a:cubicBezTo>
                      <a:pt x="39" y="51"/>
                      <a:pt x="39" y="51"/>
                      <a:pt x="39" y="51"/>
                    </a:cubicBezTo>
                    <a:cubicBezTo>
                      <a:pt x="39" y="51"/>
                      <a:pt x="39" y="51"/>
                      <a:pt x="39" y="51"/>
                    </a:cubicBezTo>
                    <a:cubicBezTo>
                      <a:pt x="39" y="51"/>
                      <a:pt x="39" y="51"/>
                      <a:pt x="39" y="51"/>
                    </a:cubicBezTo>
                    <a:cubicBezTo>
                      <a:pt x="39" y="51"/>
                      <a:pt x="39" y="51"/>
                      <a:pt x="39" y="51"/>
                    </a:cubicBezTo>
                    <a:cubicBezTo>
                      <a:pt x="39" y="51"/>
                      <a:pt x="39" y="51"/>
                      <a:pt x="39" y="51"/>
                    </a:cubicBezTo>
                    <a:cubicBezTo>
                      <a:pt x="39" y="51"/>
                      <a:pt x="39" y="51"/>
                      <a:pt x="39" y="51"/>
                    </a:cubicBezTo>
                    <a:cubicBezTo>
                      <a:pt x="39" y="51"/>
                      <a:pt x="39" y="51"/>
                      <a:pt x="39" y="51"/>
                    </a:cubicBezTo>
                    <a:cubicBezTo>
                      <a:pt x="39" y="51"/>
                      <a:pt x="39" y="51"/>
                      <a:pt x="39" y="51"/>
                    </a:cubicBezTo>
                    <a:cubicBezTo>
                      <a:pt x="39" y="51"/>
                      <a:pt x="39" y="51"/>
                      <a:pt x="39" y="51"/>
                    </a:cubicBezTo>
                    <a:cubicBezTo>
                      <a:pt x="39" y="51"/>
                      <a:pt x="39" y="51"/>
                      <a:pt x="39" y="51"/>
                    </a:cubicBezTo>
                    <a:cubicBezTo>
                      <a:pt x="39" y="50"/>
                      <a:pt x="39" y="50"/>
                      <a:pt x="39" y="50"/>
                    </a:cubicBezTo>
                    <a:cubicBezTo>
                      <a:pt x="39" y="50"/>
                      <a:pt x="39" y="50"/>
                      <a:pt x="39" y="50"/>
                    </a:cubicBezTo>
                    <a:cubicBezTo>
                      <a:pt x="39" y="50"/>
                      <a:pt x="39" y="50"/>
                      <a:pt x="39" y="50"/>
                    </a:cubicBezTo>
                    <a:cubicBezTo>
                      <a:pt x="39" y="50"/>
                      <a:pt x="39" y="50"/>
                      <a:pt x="39" y="50"/>
                    </a:cubicBezTo>
                    <a:cubicBezTo>
                      <a:pt x="39" y="50"/>
                      <a:pt x="39" y="50"/>
                      <a:pt x="39" y="50"/>
                    </a:cubicBezTo>
                    <a:cubicBezTo>
                      <a:pt x="39" y="50"/>
                      <a:pt x="39" y="50"/>
                      <a:pt x="39" y="50"/>
                    </a:cubicBezTo>
                    <a:cubicBezTo>
                      <a:pt x="39" y="50"/>
                      <a:pt x="39" y="50"/>
                      <a:pt x="39" y="50"/>
                    </a:cubicBezTo>
                    <a:cubicBezTo>
                      <a:pt x="39" y="50"/>
                      <a:pt x="39" y="50"/>
                      <a:pt x="39" y="50"/>
                    </a:cubicBezTo>
                    <a:cubicBezTo>
                      <a:pt x="39" y="50"/>
                      <a:pt x="39" y="50"/>
                      <a:pt x="39" y="50"/>
                    </a:cubicBezTo>
                    <a:cubicBezTo>
                      <a:pt x="39" y="50"/>
                      <a:pt x="39" y="50"/>
                      <a:pt x="39" y="50"/>
                    </a:cubicBezTo>
                    <a:cubicBezTo>
                      <a:pt x="40" y="50"/>
                      <a:pt x="40" y="50"/>
                      <a:pt x="40" y="50"/>
                    </a:cubicBezTo>
                    <a:cubicBezTo>
                      <a:pt x="40" y="50"/>
                      <a:pt x="40" y="50"/>
                      <a:pt x="40" y="50"/>
                    </a:cubicBezTo>
                    <a:cubicBezTo>
                      <a:pt x="40" y="50"/>
                      <a:pt x="40" y="50"/>
                      <a:pt x="40" y="50"/>
                    </a:cubicBezTo>
                    <a:cubicBezTo>
                      <a:pt x="40" y="50"/>
                      <a:pt x="40" y="50"/>
                      <a:pt x="40" y="50"/>
                    </a:cubicBezTo>
                    <a:cubicBezTo>
                      <a:pt x="39" y="50"/>
                      <a:pt x="39" y="50"/>
                      <a:pt x="39" y="50"/>
                    </a:cubicBezTo>
                    <a:cubicBezTo>
                      <a:pt x="39" y="50"/>
                      <a:pt x="39" y="50"/>
                      <a:pt x="39" y="50"/>
                    </a:cubicBezTo>
                    <a:cubicBezTo>
                      <a:pt x="40" y="50"/>
                      <a:pt x="40" y="50"/>
                      <a:pt x="40" y="50"/>
                    </a:cubicBezTo>
                    <a:cubicBezTo>
                      <a:pt x="40" y="50"/>
                      <a:pt x="40" y="50"/>
                      <a:pt x="40" y="50"/>
                    </a:cubicBezTo>
                    <a:cubicBezTo>
                      <a:pt x="40" y="50"/>
                      <a:pt x="40" y="50"/>
                      <a:pt x="40" y="50"/>
                    </a:cubicBezTo>
                    <a:cubicBezTo>
                      <a:pt x="40" y="50"/>
                      <a:pt x="40" y="50"/>
                      <a:pt x="40" y="50"/>
                    </a:cubicBezTo>
                    <a:cubicBezTo>
                      <a:pt x="40" y="50"/>
                      <a:pt x="40" y="50"/>
                      <a:pt x="40" y="50"/>
                    </a:cubicBezTo>
                    <a:cubicBezTo>
                      <a:pt x="40" y="50"/>
                      <a:pt x="40" y="50"/>
                      <a:pt x="40" y="50"/>
                    </a:cubicBezTo>
                    <a:cubicBezTo>
                      <a:pt x="40" y="50"/>
                      <a:pt x="40" y="50"/>
                      <a:pt x="40" y="50"/>
                    </a:cubicBezTo>
                    <a:cubicBezTo>
                      <a:pt x="40" y="50"/>
                      <a:pt x="40" y="50"/>
                      <a:pt x="40" y="50"/>
                    </a:cubicBezTo>
                    <a:cubicBezTo>
                      <a:pt x="40" y="50"/>
                      <a:pt x="40" y="50"/>
                      <a:pt x="40" y="50"/>
                    </a:cubicBezTo>
                    <a:cubicBezTo>
                      <a:pt x="40" y="50"/>
                      <a:pt x="40" y="50"/>
                      <a:pt x="40" y="50"/>
                    </a:cubicBezTo>
                    <a:cubicBezTo>
                      <a:pt x="40" y="50"/>
                      <a:pt x="40" y="50"/>
                      <a:pt x="40" y="50"/>
                    </a:cubicBezTo>
                    <a:cubicBezTo>
                      <a:pt x="40" y="49"/>
                      <a:pt x="40" y="49"/>
                      <a:pt x="40" y="49"/>
                    </a:cubicBezTo>
                    <a:cubicBezTo>
                      <a:pt x="40" y="49"/>
                      <a:pt x="40" y="49"/>
                      <a:pt x="40" y="49"/>
                    </a:cubicBezTo>
                    <a:cubicBezTo>
                      <a:pt x="40" y="49"/>
                      <a:pt x="40" y="49"/>
                      <a:pt x="40" y="49"/>
                    </a:cubicBezTo>
                    <a:cubicBezTo>
                      <a:pt x="40" y="49"/>
                      <a:pt x="40" y="49"/>
                      <a:pt x="40" y="49"/>
                    </a:cubicBezTo>
                    <a:cubicBezTo>
                      <a:pt x="40" y="49"/>
                      <a:pt x="40" y="49"/>
                      <a:pt x="40" y="49"/>
                    </a:cubicBezTo>
                    <a:cubicBezTo>
                      <a:pt x="40" y="49"/>
                      <a:pt x="40" y="49"/>
                      <a:pt x="40" y="49"/>
                    </a:cubicBezTo>
                    <a:cubicBezTo>
                      <a:pt x="40" y="49"/>
                      <a:pt x="40" y="49"/>
                      <a:pt x="40" y="49"/>
                    </a:cubicBezTo>
                    <a:cubicBezTo>
                      <a:pt x="40" y="49"/>
                      <a:pt x="40" y="49"/>
                      <a:pt x="40" y="49"/>
                    </a:cubicBezTo>
                    <a:cubicBezTo>
                      <a:pt x="40" y="49"/>
                      <a:pt x="40" y="49"/>
                      <a:pt x="40" y="49"/>
                    </a:cubicBezTo>
                    <a:cubicBezTo>
                      <a:pt x="40" y="49"/>
                      <a:pt x="40" y="49"/>
                      <a:pt x="40" y="49"/>
                    </a:cubicBezTo>
                    <a:cubicBezTo>
                      <a:pt x="40" y="49"/>
                      <a:pt x="40" y="49"/>
                      <a:pt x="40" y="49"/>
                    </a:cubicBezTo>
                    <a:cubicBezTo>
                      <a:pt x="40" y="49"/>
                      <a:pt x="40" y="49"/>
                      <a:pt x="40" y="49"/>
                    </a:cubicBezTo>
                    <a:cubicBezTo>
                      <a:pt x="40" y="49"/>
                      <a:pt x="40" y="49"/>
                      <a:pt x="40" y="49"/>
                    </a:cubicBezTo>
                    <a:cubicBezTo>
                      <a:pt x="40" y="49"/>
                      <a:pt x="40" y="49"/>
                      <a:pt x="40" y="49"/>
                    </a:cubicBezTo>
                    <a:cubicBezTo>
                      <a:pt x="40" y="49"/>
                      <a:pt x="40" y="49"/>
                      <a:pt x="40" y="49"/>
                    </a:cubicBezTo>
                    <a:cubicBezTo>
                      <a:pt x="40" y="49"/>
                      <a:pt x="40" y="49"/>
                      <a:pt x="40" y="49"/>
                    </a:cubicBezTo>
                    <a:cubicBezTo>
                      <a:pt x="40" y="49"/>
                      <a:pt x="40" y="49"/>
                      <a:pt x="40" y="49"/>
                    </a:cubicBezTo>
                    <a:cubicBezTo>
                      <a:pt x="40" y="49"/>
                      <a:pt x="40" y="49"/>
                      <a:pt x="40" y="49"/>
                    </a:cubicBezTo>
                    <a:cubicBezTo>
                      <a:pt x="40" y="49"/>
                      <a:pt x="40" y="49"/>
                      <a:pt x="40" y="49"/>
                    </a:cubicBezTo>
                    <a:cubicBezTo>
                      <a:pt x="40" y="49"/>
                      <a:pt x="40" y="49"/>
                      <a:pt x="40" y="49"/>
                    </a:cubicBezTo>
                    <a:cubicBezTo>
                      <a:pt x="40" y="49"/>
                      <a:pt x="40" y="49"/>
                      <a:pt x="40" y="49"/>
                    </a:cubicBezTo>
                    <a:cubicBezTo>
                      <a:pt x="40" y="49"/>
                      <a:pt x="40" y="49"/>
                      <a:pt x="40" y="49"/>
                    </a:cubicBezTo>
                    <a:cubicBezTo>
                      <a:pt x="40" y="49"/>
                      <a:pt x="40" y="49"/>
                      <a:pt x="40" y="49"/>
                    </a:cubicBezTo>
                    <a:cubicBezTo>
                      <a:pt x="40" y="49"/>
                      <a:pt x="40" y="49"/>
                      <a:pt x="40" y="49"/>
                    </a:cubicBezTo>
                    <a:cubicBezTo>
                      <a:pt x="40" y="49"/>
                      <a:pt x="40" y="49"/>
                      <a:pt x="40" y="49"/>
                    </a:cubicBezTo>
                    <a:cubicBezTo>
                      <a:pt x="40" y="49"/>
                      <a:pt x="40" y="49"/>
                      <a:pt x="40" y="49"/>
                    </a:cubicBezTo>
                    <a:cubicBezTo>
                      <a:pt x="40" y="49"/>
                      <a:pt x="40" y="49"/>
                      <a:pt x="40" y="49"/>
                    </a:cubicBezTo>
                    <a:cubicBezTo>
                      <a:pt x="40" y="49"/>
                      <a:pt x="40" y="49"/>
                      <a:pt x="40" y="49"/>
                    </a:cubicBezTo>
                    <a:cubicBezTo>
                      <a:pt x="40" y="49"/>
                      <a:pt x="40" y="49"/>
                      <a:pt x="40" y="49"/>
                    </a:cubicBezTo>
                    <a:cubicBezTo>
                      <a:pt x="40" y="49"/>
                      <a:pt x="40" y="49"/>
                      <a:pt x="40" y="49"/>
                    </a:cubicBezTo>
                    <a:cubicBezTo>
                      <a:pt x="40" y="49"/>
                      <a:pt x="40" y="49"/>
                      <a:pt x="40" y="49"/>
                    </a:cubicBezTo>
                    <a:cubicBezTo>
                      <a:pt x="40" y="49"/>
                      <a:pt x="40" y="49"/>
                      <a:pt x="40" y="49"/>
                    </a:cubicBezTo>
                    <a:cubicBezTo>
                      <a:pt x="40" y="49"/>
                      <a:pt x="40" y="49"/>
                      <a:pt x="40" y="49"/>
                    </a:cubicBezTo>
                    <a:cubicBezTo>
                      <a:pt x="40" y="49"/>
                      <a:pt x="40" y="49"/>
                      <a:pt x="40" y="49"/>
                    </a:cubicBezTo>
                    <a:cubicBezTo>
                      <a:pt x="40" y="49"/>
                      <a:pt x="40" y="49"/>
                      <a:pt x="40" y="49"/>
                    </a:cubicBezTo>
                    <a:cubicBezTo>
                      <a:pt x="40" y="49"/>
                      <a:pt x="40" y="49"/>
                      <a:pt x="40" y="49"/>
                    </a:cubicBezTo>
                    <a:cubicBezTo>
                      <a:pt x="40" y="49"/>
                      <a:pt x="40" y="49"/>
                      <a:pt x="40" y="49"/>
                    </a:cubicBezTo>
                    <a:cubicBezTo>
                      <a:pt x="40" y="49"/>
                      <a:pt x="40" y="49"/>
                      <a:pt x="40" y="49"/>
                    </a:cubicBezTo>
                    <a:cubicBezTo>
                      <a:pt x="40" y="49"/>
                      <a:pt x="40" y="49"/>
                      <a:pt x="40" y="49"/>
                    </a:cubicBezTo>
                    <a:cubicBezTo>
                      <a:pt x="40" y="49"/>
                      <a:pt x="40" y="49"/>
                      <a:pt x="40" y="49"/>
                    </a:cubicBezTo>
                    <a:cubicBezTo>
                      <a:pt x="40" y="49"/>
                      <a:pt x="40" y="49"/>
                      <a:pt x="40" y="49"/>
                    </a:cubicBezTo>
                    <a:cubicBezTo>
                      <a:pt x="40" y="49"/>
                      <a:pt x="40" y="49"/>
                      <a:pt x="40" y="49"/>
                    </a:cubicBezTo>
                    <a:cubicBezTo>
                      <a:pt x="40" y="49"/>
                      <a:pt x="40" y="49"/>
                      <a:pt x="40" y="49"/>
                    </a:cubicBezTo>
                    <a:cubicBezTo>
                      <a:pt x="40" y="49"/>
                      <a:pt x="40" y="49"/>
                      <a:pt x="40" y="49"/>
                    </a:cubicBezTo>
                    <a:cubicBezTo>
                      <a:pt x="40" y="49"/>
                      <a:pt x="40" y="49"/>
                      <a:pt x="40" y="49"/>
                    </a:cubicBezTo>
                    <a:cubicBezTo>
                      <a:pt x="40" y="49"/>
                      <a:pt x="40" y="49"/>
                      <a:pt x="40" y="49"/>
                    </a:cubicBezTo>
                    <a:cubicBezTo>
                      <a:pt x="40" y="49"/>
                      <a:pt x="40" y="49"/>
                      <a:pt x="40" y="49"/>
                    </a:cubicBezTo>
                    <a:cubicBezTo>
                      <a:pt x="40" y="49"/>
                      <a:pt x="40" y="49"/>
                      <a:pt x="40" y="49"/>
                    </a:cubicBezTo>
                    <a:cubicBezTo>
                      <a:pt x="40" y="49"/>
                      <a:pt x="40" y="49"/>
                      <a:pt x="40" y="49"/>
                    </a:cubicBezTo>
                    <a:cubicBezTo>
                      <a:pt x="40" y="49"/>
                      <a:pt x="40" y="49"/>
                      <a:pt x="40" y="49"/>
                    </a:cubicBezTo>
                    <a:cubicBezTo>
                      <a:pt x="40" y="49"/>
                      <a:pt x="40" y="49"/>
                      <a:pt x="40" y="49"/>
                    </a:cubicBezTo>
                    <a:cubicBezTo>
                      <a:pt x="40" y="49"/>
                      <a:pt x="40" y="49"/>
                      <a:pt x="40" y="49"/>
                    </a:cubicBezTo>
                    <a:cubicBezTo>
                      <a:pt x="40" y="49"/>
                      <a:pt x="40" y="49"/>
                      <a:pt x="40" y="49"/>
                    </a:cubicBezTo>
                    <a:cubicBezTo>
                      <a:pt x="40" y="49"/>
                      <a:pt x="40" y="49"/>
                      <a:pt x="40" y="49"/>
                    </a:cubicBezTo>
                    <a:cubicBezTo>
                      <a:pt x="40" y="49"/>
                      <a:pt x="40" y="49"/>
                      <a:pt x="40" y="49"/>
                    </a:cubicBezTo>
                    <a:cubicBezTo>
                      <a:pt x="40" y="49"/>
                      <a:pt x="40" y="49"/>
                      <a:pt x="40" y="49"/>
                    </a:cubicBezTo>
                    <a:cubicBezTo>
                      <a:pt x="40" y="49"/>
                      <a:pt x="40" y="49"/>
                      <a:pt x="40" y="49"/>
                    </a:cubicBezTo>
                    <a:cubicBezTo>
                      <a:pt x="40" y="49"/>
                      <a:pt x="40" y="49"/>
                      <a:pt x="40" y="49"/>
                    </a:cubicBezTo>
                    <a:cubicBezTo>
                      <a:pt x="40" y="49"/>
                      <a:pt x="40" y="49"/>
                      <a:pt x="40" y="49"/>
                    </a:cubicBezTo>
                    <a:cubicBezTo>
                      <a:pt x="40" y="49"/>
                      <a:pt x="40" y="49"/>
                      <a:pt x="40" y="49"/>
                    </a:cubicBezTo>
                    <a:cubicBezTo>
                      <a:pt x="40" y="49"/>
                      <a:pt x="40" y="49"/>
                      <a:pt x="40" y="49"/>
                    </a:cubicBezTo>
                    <a:cubicBezTo>
                      <a:pt x="40" y="49"/>
                      <a:pt x="40" y="49"/>
                      <a:pt x="40" y="49"/>
                    </a:cubicBezTo>
                    <a:cubicBezTo>
                      <a:pt x="40" y="49"/>
                      <a:pt x="40" y="49"/>
                      <a:pt x="40" y="49"/>
                    </a:cubicBezTo>
                    <a:cubicBezTo>
                      <a:pt x="40" y="49"/>
                      <a:pt x="40" y="49"/>
                      <a:pt x="40" y="49"/>
                    </a:cubicBezTo>
                    <a:cubicBezTo>
                      <a:pt x="40" y="49"/>
                      <a:pt x="40" y="49"/>
                      <a:pt x="40" y="49"/>
                    </a:cubicBezTo>
                    <a:cubicBezTo>
                      <a:pt x="40" y="49"/>
                      <a:pt x="40" y="49"/>
                      <a:pt x="40" y="49"/>
                    </a:cubicBezTo>
                    <a:cubicBezTo>
                      <a:pt x="40" y="49"/>
                      <a:pt x="40" y="49"/>
                      <a:pt x="40" y="49"/>
                    </a:cubicBezTo>
                    <a:cubicBezTo>
                      <a:pt x="40" y="48"/>
                      <a:pt x="40" y="48"/>
                      <a:pt x="40" y="48"/>
                    </a:cubicBezTo>
                    <a:cubicBezTo>
                      <a:pt x="40" y="48"/>
                      <a:pt x="40" y="48"/>
                      <a:pt x="40" y="48"/>
                    </a:cubicBezTo>
                    <a:cubicBezTo>
                      <a:pt x="40" y="48"/>
                      <a:pt x="40" y="48"/>
                      <a:pt x="40" y="48"/>
                    </a:cubicBezTo>
                    <a:cubicBezTo>
                      <a:pt x="40" y="48"/>
                      <a:pt x="40" y="48"/>
                      <a:pt x="40" y="48"/>
                    </a:cubicBezTo>
                    <a:cubicBezTo>
                      <a:pt x="40" y="48"/>
                      <a:pt x="40" y="48"/>
                      <a:pt x="40" y="48"/>
                    </a:cubicBezTo>
                    <a:cubicBezTo>
                      <a:pt x="40" y="48"/>
                      <a:pt x="40" y="48"/>
                      <a:pt x="40" y="48"/>
                    </a:cubicBezTo>
                    <a:cubicBezTo>
                      <a:pt x="40" y="48"/>
                      <a:pt x="40" y="48"/>
                      <a:pt x="40" y="48"/>
                    </a:cubicBezTo>
                    <a:cubicBezTo>
                      <a:pt x="40" y="48"/>
                      <a:pt x="40" y="48"/>
                      <a:pt x="40" y="48"/>
                    </a:cubicBezTo>
                    <a:cubicBezTo>
                      <a:pt x="39" y="48"/>
                      <a:pt x="39" y="48"/>
                      <a:pt x="39" y="48"/>
                    </a:cubicBezTo>
                    <a:cubicBezTo>
                      <a:pt x="40" y="48"/>
                      <a:pt x="40" y="48"/>
                      <a:pt x="40" y="48"/>
                    </a:cubicBezTo>
                    <a:cubicBezTo>
                      <a:pt x="40" y="48"/>
                      <a:pt x="40" y="48"/>
                      <a:pt x="40" y="48"/>
                    </a:cubicBezTo>
                    <a:cubicBezTo>
                      <a:pt x="40" y="48"/>
                      <a:pt x="40" y="48"/>
                      <a:pt x="40" y="48"/>
                    </a:cubicBezTo>
                    <a:cubicBezTo>
                      <a:pt x="40" y="48"/>
                      <a:pt x="40" y="48"/>
                      <a:pt x="40" y="48"/>
                    </a:cubicBezTo>
                    <a:cubicBezTo>
                      <a:pt x="40" y="48"/>
                      <a:pt x="40" y="48"/>
                      <a:pt x="40" y="48"/>
                    </a:cubicBezTo>
                    <a:cubicBezTo>
                      <a:pt x="40" y="48"/>
                      <a:pt x="40" y="48"/>
                      <a:pt x="40" y="48"/>
                    </a:cubicBezTo>
                    <a:cubicBezTo>
                      <a:pt x="40" y="48"/>
                      <a:pt x="40" y="48"/>
                      <a:pt x="40" y="48"/>
                    </a:cubicBezTo>
                    <a:cubicBezTo>
                      <a:pt x="40" y="48"/>
                      <a:pt x="40" y="48"/>
                      <a:pt x="40" y="48"/>
                    </a:cubicBezTo>
                    <a:cubicBezTo>
                      <a:pt x="40" y="48"/>
                      <a:pt x="40" y="48"/>
                      <a:pt x="40" y="48"/>
                    </a:cubicBezTo>
                    <a:cubicBezTo>
                      <a:pt x="40" y="48"/>
                      <a:pt x="40" y="48"/>
                      <a:pt x="40" y="48"/>
                    </a:cubicBezTo>
                    <a:cubicBezTo>
                      <a:pt x="40" y="48"/>
                      <a:pt x="40" y="48"/>
                      <a:pt x="40" y="48"/>
                    </a:cubicBezTo>
                    <a:cubicBezTo>
                      <a:pt x="40" y="48"/>
                      <a:pt x="40" y="48"/>
                      <a:pt x="40" y="48"/>
                    </a:cubicBezTo>
                    <a:cubicBezTo>
                      <a:pt x="40" y="48"/>
                      <a:pt x="40" y="48"/>
                      <a:pt x="40" y="48"/>
                    </a:cubicBezTo>
                    <a:cubicBezTo>
                      <a:pt x="40" y="48"/>
                      <a:pt x="40" y="48"/>
                      <a:pt x="40" y="48"/>
                    </a:cubicBezTo>
                    <a:cubicBezTo>
                      <a:pt x="40" y="48"/>
                      <a:pt x="40" y="48"/>
                      <a:pt x="40" y="48"/>
                    </a:cubicBezTo>
                    <a:cubicBezTo>
                      <a:pt x="40" y="48"/>
                      <a:pt x="40" y="48"/>
                      <a:pt x="40" y="48"/>
                    </a:cubicBezTo>
                    <a:cubicBezTo>
                      <a:pt x="40" y="48"/>
                      <a:pt x="40" y="48"/>
                      <a:pt x="40" y="48"/>
                    </a:cubicBezTo>
                    <a:cubicBezTo>
                      <a:pt x="40" y="48"/>
                      <a:pt x="40" y="48"/>
                      <a:pt x="40" y="48"/>
                    </a:cubicBezTo>
                    <a:cubicBezTo>
                      <a:pt x="40" y="48"/>
                      <a:pt x="40" y="48"/>
                      <a:pt x="40" y="48"/>
                    </a:cubicBezTo>
                    <a:cubicBezTo>
                      <a:pt x="40" y="48"/>
                      <a:pt x="40" y="48"/>
                      <a:pt x="40" y="48"/>
                    </a:cubicBezTo>
                    <a:cubicBezTo>
                      <a:pt x="40" y="48"/>
                      <a:pt x="40" y="48"/>
                      <a:pt x="40" y="48"/>
                    </a:cubicBezTo>
                    <a:cubicBezTo>
                      <a:pt x="40" y="48"/>
                      <a:pt x="40" y="48"/>
                      <a:pt x="40" y="48"/>
                    </a:cubicBezTo>
                    <a:cubicBezTo>
                      <a:pt x="40" y="48"/>
                      <a:pt x="40" y="48"/>
                      <a:pt x="40" y="48"/>
                    </a:cubicBezTo>
                    <a:cubicBezTo>
                      <a:pt x="40" y="48"/>
                      <a:pt x="40" y="48"/>
                      <a:pt x="40" y="48"/>
                    </a:cubicBezTo>
                    <a:cubicBezTo>
                      <a:pt x="40" y="48"/>
                      <a:pt x="40" y="48"/>
                      <a:pt x="40" y="48"/>
                    </a:cubicBezTo>
                    <a:cubicBezTo>
                      <a:pt x="40" y="48"/>
                      <a:pt x="40" y="48"/>
                      <a:pt x="40" y="48"/>
                    </a:cubicBezTo>
                    <a:cubicBezTo>
                      <a:pt x="40" y="48"/>
                      <a:pt x="40" y="48"/>
                      <a:pt x="40" y="48"/>
                    </a:cubicBezTo>
                    <a:cubicBezTo>
                      <a:pt x="40" y="48"/>
                      <a:pt x="40" y="48"/>
                      <a:pt x="40" y="48"/>
                    </a:cubicBezTo>
                    <a:cubicBezTo>
                      <a:pt x="40" y="48"/>
                      <a:pt x="40" y="48"/>
                      <a:pt x="40" y="48"/>
                    </a:cubicBezTo>
                    <a:cubicBezTo>
                      <a:pt x="40" y="48"/>
                      <a:pt x="40" y="48"/>
                      <a:pt x="40" y="48"/>
                    </a:cubicBezTo>
                    <a:cubicBezTo>
                      <a:pt x="40" y="48"/>
                      <a:pt x="40" y="48"/>
                      <a:pt x="40" y="48"/>
                    </a:cubicBezTo>
                    <a:cubicBezTo>
                      <a:pt x="40" y="48"/>
                      <a:pt x="40" y="48"/>
                      <a:pt x="40" y="48"/>
                    </a:cubicBezTo>
                    <a:cubicBezTo>
                      <a:pt x="40" y="48"/>
                      <a:pt x="40" y="48"/>
                      <a:pt x="40" y="48"/>
                    </a:cubicBezTo>
                    <a:cubicBezTo>
                      <a:pt x="40" y="48"/>
                      <a:pt x="40" y="48"/>
                      <a:pt x="40" y="48"/>
                    </a:cubicBezTo>
                    <a:cubicBezTo>
                      <a:pt x="40" y="48"/>
                      <a:pt x="40" y="48"/>
                      <a:pt x="40" y="48"/>
                    </a:cubicBezTo>
                    <a:cubicBezTo>
                      <a:pt x="40" y="48"/>
                      <a:pt x="40" y="48"/>
                      <a:pt x="40" y="48"/>
                    </a:cubicBezTo>
                    <a:cubicBezTo>
                      <a:pt x="40" y="48"/>
                      <a:pt x="40" y="48"/>
                      <a:pt x="40" y="48"/>
                    </a:cubicBezTo>
                    <a:cubicBezTo>
                      <a:pt x="40" y="48"/>
                      <a:pt x="40" y="48"/>
                      <a:pt x="40" y="48"/>
                    </a:cubicBezTo>
                    <a:cubicBezTo>
                      <a:pt x="40" y="48"/>
                      <a:pt x="40" y="48"/>
                      <a:pt x="40" y="48"/>
                    </a:cubicBezTo>
                    <a:cubicBezTo>
                      <a:pt x="40" y="48"/>
                      <a:pt x="40" y="48"/>
                      <a:pt x="40" y="48"/>
                    </a:cubicBezTo>
                    <a:cubicBezTo>
                      <a:pt x="40" y="48"/>
                      <a:pt x="40" y="48"/>
                      <a:pt x="40" y="48"/>
                    </a:cubicBezTo>
                    <a:cubicBezTo>
                      <a:pt x="40" y="48"/>
                      <a:pt x="40" y="48"/>
                      <a:pt x="40" y="48"/>
                    </a:cubicBezTo>
                    <a:cubicBezTo>
                      <a:pt x="40" y="48"/>
                      <a:pt x="40" y="48"/>
                      <a:pt x="40" y="48"/>
                    </a:cubicBezTo>
                    <a:cubicBezTo>
                      <a:pt x="40" y="48"/>
                      <a:pt x="40" y="48"/>
                      <a:pt x="40" y="48"/>
                    </a:cubicBezTo>
                    <a:cubicBezTo>
                      <a:pt x="40" y="48"/>
                      <a:pt x="40" y="48"/>
                      <a:pt x="40" y="48"/>
                    </a:cubicBezTo>
                    <a:cubicBezTo>
                      <a:pt x="40" y="48"/>
                      <a:pt x="40" y="48"/>
                      <a:pt x="40" y="48"/>
                    </a:cubicBezTo>
                    <a:cubicBezTo>
                      <a:pt x="40" y="48"/>
                      <a:pt x="40" y="48"/>
                      <a:pt x="40" y="48"/>
                    </a:cubicBezTo>
                    <a:cubicBezTo>
                      <a:pt x="40" y="48"/>
                      <a:pt x="40" y="48"/>
                      <a:pt x="40" y="48"/>
                    </a:cubicBezTo>
                    <a:cubicBezTo>
                      <a:pt x="40" y="48"/>
                      <a:pt x="40" y="48"/>
                      <a:pt x="40" y="48"/>
                    </a:cubicBezTo>
                    <a:cubicBezTo>
                      <a:pt x="40" y="48"/>
                      <a:pt x="40" y="48"/>
                      <a:pt x="40" y="48"/>
                    </a:cubicBezTo>
                    <a:cubicBezTo>
                      <a:pt x="40" y="48"/>
                      <a:pt x="40" y="48"/>
                      <a:pt x="40" y="48"/>
                    </a:cubicBezTo>
                    <a:cubicBezTo>
                      <a:pt x="40" y="48"/>
                      <a:pt x="40" y="48"/>
                      <a:pt x="40" y="48"/>
                    </a:cubicBezTo>
                    <a:cubicBezTo>
                      <a:pt x="41" y="47"/>
                      <a:pt x="41" y="47"/>
                      <a:pt x="41" y="47"/>
                    </a:cubicBezTo>
                    <a:cubicBezTo>
                      <a:pt x="41" y="47"/>
                      <a:pt x="41" y="47"/>
                      <a:pt x="41" y="47"/>
                    </a:cubicBezTo>
                    <a:cubicBezTo>
                      <a:pt x="41" y="47"/>
                      <a:pt x="41" y="47"/>
                      <a:pt x="41" y="47"/>
                    </a:cubicBezTo>
                    <a:cubicBezTo>
                      <a:pt x="41" y="47"/>
                      <a:pt x="41" y="47"/>
                      <a:pt x="41" y="47"/>
                    </a:cubicBezTo>
                    <a:cubicBezTo>
                      <a:pt x="41" y="47"/>
                      <a:pt x="41" y="46"/>
                      <a:pt x="41" y="45"/>
                    </a:cubicBezTo>
                    <a:cubicBezTo>
                      <a:pt x="41" y="45"/>
                      <a:pt x="41" y="45"/>
                      <a:pt x="41" y="45"/>
                    </a:cubicBezTo>
                    <a:cubicBezTo>
                      <a:pt x="41" y="45"/>
                      <a:pt x="41" y="45"/>
                      <a:pt x="41" y="45"/>
                    </a:cubicBezTo>
                    <a:cubicBezTo>
                      <a:pt x="41" y="45"/>
                      <a:pt x="41" y="45"/>
                      <a:pt x="41" y="45"/>
                    </a:cubicBezTo>
                    <a:cubicBezTo>
                      <a:pt x="41" y="45"/>
                      <a:pt x="41" y="45"/>
                      <a:pt x="41" y="45"/>
                    </a:cubicBezTo>
                    <a:cubicBezTo>
                      <a:pt x="41" y="45"/>
                      <a:pt x="41" y="45"/>
                      <a:pt x="41" y="45"/>
                    </a:cubicBezTo>
                    <a:cubicBezTo>
                      <a:pt x="41" y="45"/>
                      <a:pt x="41" y="45"/>
                      <a:pt x="41" y="45"/>
                    </a:cubicBezTo>
                    <a:cubicBezTo>
                      <a:pt x="41" y="45"/>
                      <a:pt x="41" y="45"/>
                      <a:pt x="41" y="45"/>
                    </a:cubicBezTo>
                    <a:cubicBezTo>
                      <a:pt x="41" y="45"/>
                      <a:pt x="41" y="45"/>
                      <a:pt x="41" y="45"/>
                    </a:cubicBezTo>
                    <a:cubicBezTo>
                      <a:pt x="41" y="45"/>
                      <a:pt x="41" y="45"/>
                      <a:pt x="41" y="45"/>
                    </a:cubicBezTo>
                    <a:cubicBezTo>
                      <a:pt x="41" y="45"/>
                      <a:pt x="41" y="45"/>
                      <a:pt x="41" y="45"/>
                    </a:cubicBezTo>
                    <a:cubicBezTo>
                      <a:pt x="41" y="45"/>
                      <a:pt x="41" y="45"/>
                      <a:pt x="41" y="45"/>
                    </a:cubicBezTo>
                    <a:cubicBezTo>
                      <a:pt x="41" y="45"/>
                      <a:pt x="41" y="45"/>
                      <a:pt x="41" y="45"/>
                    </a:cubicBezTo>
                    <a:cubicBezTo>
                      <a:pt x="41" y="45"/>
                      <a:pt x="41" y="45"/>
                      <a:pt x="41" y="45"/>
                    </a:cubicBezTo>
                    <a:cubicBezTo>
                      <a:pt x="41" y="45"/>
                      <a:pt x="41" y="45"/>
                      <a:pt x="41" y="45"/>
                    </a:cubicBezTo>
                    <a:cubicBezTo>
                      <a:pt x="41" y="44"/>
                      <a:pt x="41" y="44"/>
                      <a:pt x="41" y="44"/>
                    </a:cubicBezTo>
                    <a:cubicBezTo>
                      <a:pt x="41" y="44"/>
                      <a:pt x="41" y="44"/>
                      <a:pt x="41" y="44"/>
                    </a:cubicBezTo>
                    <a:cubicBezTo>
                      <a:pt x="41" y="44"/>
                      <a:pt x="41" y="44"/>
                      <a:pt x="41" y="44"/>
                    </a:cubicBezTo>
                    <a:cubicBezTo>
                      <a:pt x="41" y="44"/>
                      <a:pt x="41" y="44"/>
                      <a:pt x="41" y="44"/>
                    </a:cubicBezTo>
                    <a:cubicBezTo>
                      <a:pt x="41" y="44"/>
                      <a:pt x="41" y="44"/>
                      <a:pt x="41" y="44"/>
                    </a:cubicBezTo>
                    <a:cubicBezTo>
                      <a:pt x="41" y="44"/>
                      <a:pt x="41" y="44"/>
                      <a:pt x="41" y="44"/>
                    </a:cubicBezTo>
                    <a:cubicBezTo>
                      <a:pt x="41" y="44"/>
                      <a:pt x="41" y="44"/>
                      <a:pt x="41" y="44"/>
                    </a:cubicBezTo>
                    <a:cubicBezTo>
                      <a:pt x="41" y="44"/>
                      <a:pt x="41" y="44"/>
                      <a:pt x="41" y="44"/>
                    </a:cubicBezTo>
                    <a:cubicBezTo>
                      <a:pt x="41" y="44"/>
                      <a:pt x="41" y="44"/>
                      <a:pt x="41" y="44"/>
                    </a:cubicBezTo>
                    <a:cubicBezTo>
                      <a:pt x="41" y="44"/>
                      <a:pt x="41" y="44"/>
                      <a:pt x="41" y="44"/>
                    </a:cubicBezTo>
                    <a:cubicBezTo>
                      <a:pt x="41" y="44"/>
                      <a:pt x="41" y="44"/>
                      <a:pt x="41" y="44"/>
                    </a:cubicBezTo>
                    <a:cubicBezTo>
                      <a:pt x="41" y="44"/>
                      <a:pt x="41" y="44"/>
                      <a:pt x="41" y="44"/>
                    </a:cubicBezTo>
                    <a:cubicBezTo>
                      <a:pt x="41" y="44"/>
                      <a:pt x="41" y="44"/>
                      <a:pt x="41" y="44"/>
                    </a:cubicBezTo>
                    <a:cubicBezTo>
                      <a:pt x="41" y="44"/>
                      <a:pt x="41" y="44"/>
                      <a:pt x="41" y="44"/>
                    </a:cubicBezTo>
                    <a:cubicBezTo>
                      <a:pt x="41" y="44"/>
                      <a:pt x="41" y="44"/>
                      <a:pt x="41" y="44"/>
                    </a:cubicBezTo>
                    <a:cubicBezTo>
                      <a:pt x="41" y="44"/>
                      <a:pt x="41" y="44"/>
                      <a:pt x="41" y="44"/>
                    </a:cubicBezTo>
                    <a:cubicBezTo>
                      <a:pt x="40" y="44"/>
                      <a:pt x="40" y="44"/>
                      <a:pt x="40" y="44"/>
                    </a:cubicBezTo>
                    <a:cubicBezTo>
                      <a:pt x="40" y="44"/>
                      <a:pt x="40" y="44"/>
                      <a:pt x="40" y="44"/>
                    </a:cubicBezTo>
                    <a:cubicBezTo>
                      <a:pt x="40" y="44"/>
                      <a:pt x="40" y="44"/>
                      <a:pt x="40" y="44"/>
                    </a:cubicBezTo>
                    <a:cubicBezTo>
                      <a:pt x="40" y="44"/>
                      <a:pt x="40" y="44"/>
                      <a:pt x="40" y="44"/>
                    </a:cubicBezTo>
                    <a:cubicBezTo>
                      <a:pt x="40" y="44"/>
                      <a:pt x="40" y="44"/>
                      <a:pt x="40" y="44"/>
                    </a:cubicBezTo>
                    <a:cubicBezTo>
                      <a:pt x="35" y="39"/>
                      <a:pt x="35" y="39"/>
                      <a:pt x="35" y="39"/>
                    </a:cubicBezTo>
                    <a:cubicBezTo>
                      <a:pt x="43" y="31"/>
                      <a:pt x="43" y="31"/>
                      <a:pt x="43" y="31"/>
                    </a:cubicBezTo>
                    <a:cubicBezTo>
                      <a:pt x="48" y="36"/>
                      <a:pt x="48" y="36"/>
                      <a:pt x="48" y="36"/>
                    </a:cubicBezTo>
                    <a:cubicBezTo>
                      <a:pt x="49" y="37"/>
                      <a:pt x="50" y="37"/>
                      <a:pt x="51" y="36"/>
                    </a:cubicBezTo>
                    <a:cubicBezTo>
                      <a:pt x="51" y="36"/>
                      <a:pt x="51" y="36"/>
                      <a:pt x="51" y="36"/>
                    </a:cubicBezTo>
                    <a:cubicBezTo>
                      <a:pt x="51" y="36"/>
                      <a:pt x="51" y="36"/>
                      <a:pt x="51" y="36"/>
                    </a:cubicBezTo>
                    <a:cubicBezTo>
                      <a:pt x="51" y="36"/>
                      <a:pt x="51" y="36"/>
                      <a:pt x="51" y="36"/>
                    </a:cubicBezTo>
                    <a:cubicBezTo>
                      <a:pt x="51" y="36"/>
                      <a:pt x="51" y="36"/>
                      <a:pt x="51" y="36"/>
                    </a:cubicBezTo>
                    <a:cubicBezTo>
                      <a:pt x="51" y="36"/>
                      <a:pt x="51" y="36"/>
                      <a:pt x="51" y="36"/>
                    </a:cubicBezTo>
                    <a:cubicBezTo>
                      <a:pt x="51" y="36"/>
                      <a:pt x="51" y="36"/>
                      <a:pt x="51" y="36"/>
                    </a:cubicBezTo>
                    <a:cubicBezTo>
                      <a:pt x="51" y="36"/>
                      <a:pt x="51" y="36"/>
                      <a:pt x="51" y="36"/>
                    </a:cubicBezTo>
                    <a:cubicBezTo>
                      <a:pt x="51" y="36"/>
                      <a:pt x="51" y="36"/>
                      <a:pt x="51" y="36"/>
                    </a:cubicBezTo>
                    <a:cubicBezTo>
                      <a:pt x="51" y="36"/>
                      <a:pt x="51" y="36"/>
                      <a:pt x="51" y="36"/>
                    </a:cubicBezTo>
                    <a:cubicBezTo>
                      <a:pt x="51" y="36"/>
                      <a:pt x="51" y="36"/>
                      <a:pt x="51" y="36"/>
                    </a:cubicBezTo>
                    <a:cubicBezTo>
                      <a:pt x="51" y="36"/>
                      <a:pt x="51" y="36"/>
                      <a:pt x="51" y="36"/>
                    </a:cubicBezTo>
                    <a:cubicBezTo>
                      <a:pt x="51" y="36"/>
                      <a:pt x="51" y="36"/>
                      <a:pt x="51" y="36"/>
                    </a:cubicBezTo>
                    <a:cubicBezTo>
                      <a:pt x="51" y="36"/>
                      <a:pt x="51" y="36"/>
                      <a:pt x="51" y="36"/>
                    </a:cubicBezTo>
                    <a:cubicBezTo>
                      <a:pt x="51" y="36"/>
                      <a:pt x="51" y="36"/>
                      <a:pt x="51" y="36"/>
                    </a:cubicBezTo>
                    <a:cubicBezTo>
                      <a:pt x="51" y="36"/>
                      <a:pt x="51" y="36"/>
                      <a:pt x="51" y="36"/>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6"/>
                      <a:pt x="53" y="36"/>
                      <a:pt x="53" y="36"/>
                    </a:cubicBezTo>
                    <a:cubicBezTo>
                      <a:pt x="53" y="36"/>
                      <a:pt x="53" y="36"/>
                      <a:pt x="53" y="36"/>
                    </a:cubicBezTo>
                    <a:cubicBezTo>
                      <a:pt x="53" y="36"/>
                      <a:pt x="53" y="36"/>
                      <a:pt x="53" y="36"/>
                    </a:cubicBezTo>
                    <a:cubicBezTo>
                      <a:pt x="53" y="36"/>
                      <a:pt x="53" y="36"/>
                      <a:pt x="53" y="36"/>
                    </a:cubicBezTo>
                    <a:cubicBezTo>
                      <a:pt x="53" y="36"/>
                      <a:pt x="53" y="36"/>
                      <a:pt x="53" y="36"/>
                    </a:cubicBezTo>
                    <a:cubicBezTo>
                      <a:pt x="53" y="36"/>
                      <a:pt x="53" y="36"/>
                      <a:pt x="53" y="36"/>
                    </a:cubicBezTo>
                    <a:cubicBezTo>
                      <a:pt x="53" y="36"/>
                      <a:pt x="53" y="36"/>
                      <a:pt x="53" y="36"/>
                    </a:cubicBezTo>
                    <a:cubicBezTo>
                      <a:pt x="53" y="36"/>
                      <a:pt x="53" y="36"/>
                      <a:pt x="53" y="36"/>
                    </a:cubicBezTo>
                    <a:cubicBezTo>
                      <a:pt x="53" y="36"/>
                      <a:pt x="53" y="36"/>
                      <a:pt x="53" y="36"/>
                    </a:cubicBezTo>
                    <a:cubicBezTo>
                      <a:pt x="53" y="36"/>
                      <a:pt x="53" y="36"/>
                      <a:pt x="53" y="36"/>
                    </a:cubicBezTo>
                    <a:cubicBezTo>
                      <a:pt x="53" y="36"/>
                      <a:pt x="53" y="36"/>
                      <a:pt x="53" y="36"/>
                    </a:cubicBezTo>
                    <a:cubicBezTo>
                      <a:pt x="53" y="36"/>
                      <a:pt x="53" y="36"/>
                      <a:pt x="53" y="36"/>
                    </a:cubicBezTo>
                    <a:cubicBezTo>
                      <a:pt x="53" y="36"/>
                      <a:pt x="53" y="36"/>
                      <a:pt x="53" y="36"/>
                    </a:cubicBezTo>
                    <a:cubicBezTo>
                      <a:pt x="53" y="36"/>
                      <a:pt x="53" y="36"/>
                      <a:pt x="53" y="36"/>
                    </a:cubicBezTo>
                    <a:cubicBezTo>
                      <a:pt x="53" y="36"/>
                      <a:pt x="53" y="36"/>
                      <a:pt x="53" y="36"/>
                    </a:cubicBezTo>
                    <a:cubicBezTo>
                      <a:pt x="53" y="36"/>
                      <a:pt x="53" y="36"/>
                      <a:pt x="53" y="36"/>
                    </a:cubicBezTo>
                    <a:cubicBezTo>
                      <a:pt x="53" y="36"/>
                      <a:pt x="53" y="36"/>
                      <a:pt x="53" y="36"/>
                    </a:cubicBezTo>
                    <a:cubicBezTo>
                      <a:pt x="53" y="36"/>
                      <a:pt x="53" y="36"/>
                      <a:pt x="53" y="36"/>
                    </a:cubicBezTo>
                    <a:cubicBezTo>
                      <a:pt x="53" y="36"/>
                      <a:pt x="53" y="36"/>
                      <a:pt x="53" y="36"/>
                    </a:cubicBezTo>
                    <a:cubicBezTo>
                      <a:pt x="53" y="36"/>
                      <a:pt x="53" y="36"/>
                      <a:pt x="53" y="36"/>
                    </a:cubicBezTo>
                    <a:cubicBezTo>
                      <a:pt x="53" y="36"/>
                      <a:pt x="53" y="36"/>
                      <a:pt x="53" y="36"/>
                    </a:cubicBezTo>
                    <a:cubicBezTo>
                      <a:pt x="53" y="36"/>
                      <a:pt x="53" y="36"/>
                      <a:pt x="53" y="36"/>
                    </a:cubicBezTo>
                    <a:cubicBezTo>
                      <a:pt x="53" y="36"/>
                      <a:pt x="53" y="36"/>
                      <a:pt x="53" y="36"/>
                    </a:cubicBezTo>
                    <a:cubicBezTo>
                      <a:pt x="53" y="36"/>
                      <a:pt x="53" y="36"/>
                      <a:pt x="53" y="36"/>
                    </a:cubicBezTo>
                    <a:cubicBezTo>
                      <a:pt x="53" y="36"/>
                      <a:pt x="53" y="36"/>
                      <a:pt x="53" y="36"/>
                    </a:cubicBezTo>
                    <a:cubicBezTo>
                      <a:pt x="53" y="36"/>
                      <a:pt x="53" y="36"/>
                      <a:pt x="53" y="36"/>
                    </a:cubicBezTo>
                    <a:cubicBezTo>
                      <a:pt x="53" y="36"/>
                      <a:pt x="53" y="36"/>
                      <a:pt x="53" y="36"/>
                    </a:cubicBezTo>
                    <a:cubicBezTo>
                      <a:pt x="53" y="36"/>
                      <a:pt x="53" y="36"/>
                      <a:pt x="53" y="36"/>
                    </a:cubicBezTo>
                    <a:cubicBezTo>
                      <a:pt x="53" y="36"/>
                      <a:pt x="53" y="36"/>
                      <a:pt x="53" y="36"/>
                    </a:cubicBezTo>
                    <a:cubicBezTo>
                      <a:pt x="53" y="36"/>
                      <a:pt x="53" y="36"/>
                      <a:pt x="53" y="36"/>
                    </a:cubicBezTo>
                    <a:cubicBezTo>
                      <a:pt x="53" y="36"/>
                      <a:pt x="53" y="36"/>
                      <a:pt x="53" y="36"/>
                    </a:cubicBezTo>
                    <a:cubicBezTo>
                      <a:pt x="53" y="36"/>
                      <a:pt x="53" y="36"/>
                      <a:pt x="53" y="36"/>
                    </a:cubicBezTo>
                    <a:cubicBezTo>
                      <a:pt x="53" y="36"/>
                      <a:pt x="53" y="36"/>
                      <a:pt x="53" y="36"/>
                    </a:cubicBezTo>
                    <a:cubicBezTo>
                      <a:pt x="53" y="36"/>
                      <a:pt x="53" y="36"/>
                      <a:pt x="53" y="36"/>
                    </a:cubicBezTo>
                    <a:cubicBezTo>
                      <a:pt x="53" y="36"/>
                      <a:pt x="53" y="36"/>
                      <a:pt x="53" y="36"/>
                    </a:cubicBezTo>
                    <a:cubicBezTo>
                      <a:pt x="53" y="36"/>
                      <a:pt x="53" y="36"/>
                      <a:pt x="53" y="36"/>
                    </a:cubicBezTo>
                    <a:cubicBezTo>
                      <a:pt x="53" y="36"/>
                      <a:pt x="53" y="36"/>
                      <a:pt x="53" y="36"/>
                    </a:cubicBezTo>
                    <a:cubicBezTo>
                      <a:pt x="53" y="36"/>
                      <a:pt x="53" y="36"/>
                      <a:pt x="53" y="36"/>
                    </a:cubicBezTo>
                    <a:cubicBezTo>
                      <a:pt x="53" y="36"/>
                      <a:pt x="53" y="36"/>
                      <a:pt x="53" y="36"/>
                    </a:cubicBezTo>
                    <a:cubicBezTo>
                      <a:pt x="53" y="36"/>
                      <a:pt x="53" y="36"/>
                      <a:pt x="53" y="36"/>
                    </a:cubicBezTo>
                    <a:cubicBezTo>
                      <a:pt x="53" y="36"/>
                      <a:pt x="53" y="36"/>
                      <a:pt x="53" y="36"/>
                    </a:cubicBezTo>
                    <a:cubicBezTo>
                      <a:pt x="53" y="36"/>
                      <a:pt x="53" y="36"/>
                      <a:pt x="53" y="36"/>
                    </a:cubicBezTo>
                    <a:cubicBezTo>
                      <a:pt x="53" y="36"/>
                      <a:pt x="53" y="36"/>
                      <a:pt x="53" y="36"/>
                    </a:cubicBezTo>
                    <a:cubicBezTo>
                      <a:pt x="53" y="36"/>
                      <a:pt x="53" y="36"/>
                      <a:pt x="53" y="36"/>
                    </a:cubicBezTo>
                    <a:cubicBezTo>
                      <a:pt x="53" y="36"/>
                      <a:pt x="53" y="36"/>
                      <a:pt x="53" y="36"/>
                    </a:cubicBezTo>
                    <a:cubicBezTo>
                      <a:pt x="53" y="36"/>
                      <a:pt x="53" y="36"/>
                      <a:pt x="53" y="36"/>
                    </a:cubicBezTo>
                    <a:cubicBezTo>
                      <a:pt x="53" y="36"/>
                      <a:pt x="53" y="36"/>
                      <a:pt x="53" y="36"/>
                    </a:cubicBezTo>
                    <a:cubicBezTo>
                      <a:pt x="53" y="36"/>
                      <a:pt x="53" y="36"/>
                      <a:pt x="53" y="36"/>
                    </a:cubicBezTo>
                    <a:cubicBezTo>
                      <a:pt x="53" y="36"/>
                      <a:pt x="53" y="36"/>
                      <a:pt x="53" y="36"/>
                    </a:cubicBezTo>
                    <a:cubicBezTo>
                      <a:pt x="53" y="36"/>
                      <a:pt x="53" y="36"/>
                      <a:pt x="53" y="36"/>
                    </a:cubicBezTo>
                    <a:cubicBezTo>
                      <a:pt x="53" y="36"/>
                      <a:pt x="53" y="36"/>
                      <a:pt x="53" y="36"/>
                    </a:cubicBezTo>
                    <a:cubicBezTo>
                      <a:pt x="53" y="36"/>
                      <a:pt x="53" y="36"/>
                      <a:pt x="53" y="36"/>
                    </a:cubicBezTo>
                    <a:cubicBezTo>
                      <a:pt x="53" y="36"/>
                      <a:pt x="53" y="36"/>
                      <a:pt x="53" y="36"/>
                    </a:cubicBezTo>
                    <a:cubicBezTo>
                      <a:pt x="53" y="36"/>
                      <a:pt x="53" y="36"/>
                      <a:pt x="53" y="36"/>
                    </a:cubicBezTo>
                    <a:cubicBezTo>
                      <a:pt x="53" y="36"/>
                      <a:pt x="53" y="36"/>
                      <a:pt x="53" y="36"/>
                    </a:cubicBezTo>
                    <a:cubicBezTo>
                      <a:pt x="53" y="36"/>
                      <a:pt x="53" y="36"/>
                      <a:pt x="53" y="36"/>
                    </a:cubicBezTo>
                    <a:cubicBezTo>
                      <a:pt x="53" y="35"/>
                      <a:pt x="53" y="35"/>
                      <a:pt x="53" y="35"/>
                    </a:cubicBezTo>
                    <a:cubicBezTo>
                      <a:pt x="53" y="35"/>
                      <a:pt x="53" y="35"/>
                      <a:pt x="53" y="35"/>
                    </a:cubicBezTo>
                    <a:cubicBezTo>
                      <a:pt x="53" y="35"/>
                      <a:pt x="53" y="35"/>
                      <a:pt x="53" y="35"/>
                    </a:cubicBezTo>
                    <a:cubicBezTo>
                      <a:pt x="53" y="35"/>
                      <a:pt x="53" y="35"/>
                      <a:pt x="53" y="35"/>
                    </a:cubicBezTo>
                    <a:cubicBezTo>
                      <a:pt x="53" y="35"/>
                      <a:pt x="53" y="35"/>
                      <a:pt x="53" y="35"/>
                    </a:cubicBezTo>
                    <a:cubicBezTo>
                      <a:pt x="53" y="35"/>
                      <a:pt x="53" y="35"/>
                      <a:pt x="53" y="35"/>
                    </a:cubicBezTo>
                    <a:cubicBezTo>
                      <a:pt x="53" y="35"/>
                      <a:pt x="53" y="35"/>
                      <a:pt x="53" y="35"/>
                    </a:cubicBezTo>
                    <a:cubicBezTo>
                      <a:pt x="53" y="35"/>
                      <a:pt x="53" y="35"/>
                      <a:pt x="53" y="35"/>
                    </a:cubicBezTo>
                    <a:cubicBezTo>
                      <a:pt x="53" y="35"/>
                      <a:pt x="53" y="35"/>
                      <a:pt x="53" y="35"/>
                    </a:cubicBezTo>
                    <a:cubicBezTo>
                      <a:pt x="53" y="35"/>
                      <a:pt x="53" y="35"/>
                      <a:pt x="53" y="35"/>
                    </a:cubicBezTo>
                    <a:cubicBezTo>
                      <a:pt x="53" y="35"/>
                      <a:pt x="53" y="35"/>
                      <a:pt x="53" y="35"/>
                    </a:cubicBezTo>
                    <a:cubicBezTo>
                      <a:pt x="53" y="35"/>
                      <a:pt x="53" y="35"/>
                      <a:pt x="53" y="35"/>
                    </a:cubicBezTo>
                    <a:cubicBezTo>
                      <a:pt x="53" y="35"/>
                      <a:pt x="53" y="35"/>
                      <a:pt x="53" y="35"/>
                    </a:cubicBezTo>
                    <a:cubicBezTo>
                      <a:pt x="53" y="35"/>
                      <a:pt x="53" y="35"/>
                      <a:pt x="53" y="35"/>
                    </a:cubicBezTo>
                    <a:cubicBezTo>
                      <a:pt x="53" y="35"/>
                      <a:pt x="53" y="35"/>
                      <a:pt x="53" y="35"/>
                    </a:cubicBezTo>
                    <a:cubicBezTo>
                      <a:pt x="53" y="35"/>
                      <a:pt x="53" y="35"/>
                      <a:pt x="53" y="35"/>
                    </a:cubicBezTo>
                    <a:cubicBezTo>
                      <a:pt x="53" y="35"/>
                      <a:pt x="53" y="35"/>
                      <a:pt x="53" y="35"/>
                    </a:cubicBezTo>
                    <a:cubicBezTo>
                      <a:pt x="54" y="35"/>
                      <a:pt x="54" y="35"/>
                      <a:pt x="54" y="35"/>
                    </a:cubicBezTo>
                    <a:cubicBezTo>
                      <a:pt x="54" y="35"/>
                      <a:pt x="54" y="35"/>
                      <a:pt x="54" y="35"/>
                    </a:cubicBezTo>
                    <a:cubicBezTo>
                      <a:pt x="54" y="35"/>
                      <a:pt x="54" y="35"/>
                      <a:pt x="54" y="35"/>
                    </a:cubicBezTo>
                    <a:cubicBezTo>
                      <a:pt x="54" y="35"/>
                      <a:pt x="54" y="35"/>
                      <a:pt x="54" y="35"/>
                    </a:cubicBezTo>
                    <a:cubicBezTo>
                      <a:pt x="54" y="35"/>
                      <a:pt x="54" y="35"/>
                      <a:pt x="54" y="35"/>
                    </a:cubicBezTo>
                    <a:cubicBezTo>
                      <a:pt x="54" y="35"/>
                      <a:pt x="54" y="35"/>
                      <a:pt x="54" y="35"/>
                    </a:cubicBezTo>
                    <a:cubicBezTo>
                      <a:pt x="54" y="35"/>
                      <a:pt x="54" y="35"/>
                      <a:pt x="54" y="35"/>
                    </a:cubicBezTo>
                    <a:cubicBezTo>
                      <a:pt x="54" y="35"/>
                      <a:pt x="54" y="35"/>
                      <a:pt x="54" y="35"/>
                    </a:cubicBezTo>
                    <a:cubicBezTo>
                      <a:pt x="54" y="35"/>
                      <a:pt x="54" y="35"/>
                      <a:pt x="54" y="35"/>
                    </a:cubicBezTo>
                    <a:cubicBezTo>
                      <a:pt x="54" y="35"/>
                      <a:pt x="54" y="35"/>
                      <a:pt x="54" y="35"/>
                    </a:cubicBezTo>
                    <a:cubicBezTo>
                      <a:pt x="54" y="35"/>
                      <a:pt x="54" y="35"/>
                      <a:pt x="54" y="35"/>
                    </a:cubicBezTo>
                    <a:cubicBezTo>
                      <a:pt x="54" y="35"/>
                      <a:pt x="54" y="35"/>
                      <a:pt x="54" y="35"/>
                    </a:cubicBezTo>
                    <a:cubicBezTo>
                      <a:pt x="54" y="35"/>
                      <a:pt x="54" y="35"/>
                      <a:pt x="54" y="35"/>
                    </a:cubicBezTo>
                    <a:cubicBezTo>
                      <a:pt x="54" y="35"/>
                      <a:pt x="54" y="35"/>
                      <a:pt x="54" y="35"/>
                    </a:cubicBezTo>
                    <a:cubicBezTo>
                      <a:pt x="54" y="35"/>
                      <a:pt x="54" y="35"/>
                      <a:pt x="54" y="35"/>
                    </a:cubicBezTo>
                    <a:cubicBezTo>
                      <a:pt x="54" y="35"/>
                      <a:pt x="54" y="35"/>
                      <a:pt x="54" y="35"/>
                    </a:cubicBezTo>
                    <a:cubicBezTo>
                      <a:pt x="54" y="35"/>
                      <a:pt x="54" y="35"/>
                      <a:pt x="54" y="35"/>
                    </a:cubicBezTo>
                    <a:cubicBezTo>
                      <a:pt x="54" y="35"/>
                      <a:pt x="54" y="35"/>
                      <a:pt x="54" y="35"/>
                    </a:cubicBezTo>
                    <a:cubicBezTo>
                      <a:pt x="54" y="35"/>
                      <a:pt x="54" y="35"/>
                      <a:pt x="54" y="35"/>
                    </a:cubicBezTo>
                    <a:cubicBezTo>
                      <a:pt x="54" y="35"/>
                      <a:pt x="54" y="35"/>
                      <a:pt x="54" y="35"/>
                    </a:cubicBezTo>
                    <a:cubicBezTo>
                      <a:pt x="54" y="35"/>
                      <a:pt x="54" y="35"/>
                      <a:pt x="54" y="35"/>
                    </a:cubicBezTo>
                    <a:cubicBezTo>
                      <a:pt x="54" y="35"/>
                      <a:pt x="54" y="35"/>
                      <a:pt x="54" y="35"/>
                    </a:cubicBezTo>
                    <a:cubicBezTo>
                      <a:pt x="54" y="35"/>
                      <a:pt x="54" y="35"/>
                      <a:pt x="54" y="35"/>
                    </a:cubicBezTo>
                    <a:cubicBezTo>
                      <a:pt x="54" y="35"/>
                      <a:pt x="54" y="35"/>
                      <a:pt x="54" y="35"/>
                    </a:cubicBezTo>
                    <a:cubicBezTo>
                      <a:pt x="54" y="35"/>
                      <a:pt x="54" y="35"/>
                      <a:pt x="54" y="35"/>
                    </a:cubicBezTo>
                    <a:cubicBezTo>
                      <a:pt x="54" y="35"/>
                      <a:pt x="54" y="35"/>
                      <a:pt x="54" y="35"/>
                    </a:cubicBezTo>
                    <a:cubicBezTo>
                      <a:pt x="54" y="35"/>
                      <a:pt x="54" y="35"/>
                      <a:pt x="54" y="35"/>
                    </a:cubicBezTo>
                    <a:cubicBezTo>
                      <a:pt x="54" y="35"/>
                      <a:pt x="54" y="35"/>
                      <a:pt x="54" y="35"/>
                    </a:cubicBezTo>
                    <a:cubicBezTo>
                      <a:pt x="54" y="35"/>
                      <a:pt x="54" y="35"/>
                      <a:pt x="54" y="35"/>
                    </a:cubicBezTo>
                    <a:cubicBezTo>
                      <a:pt x="54" y="35"/>
                      <a:pt x="54" y="35"/>
                      <a:pt x="54" y="35"/>
                    </a:cubicBezTo>
                    <a:cubicBezTo>
                      <a:pt x="54" y="35"/>
                      <a:pt x="54" y="35"/>
                      <a:pt x="54" y="35"/>
                    </a:cubicBezTo>
                    <a:cubicBezTo>
                      <a:pt x="54" y="35"/>
                      <a:pt x="54" y="35"/>
                      <a:pt x="54" y="35"/>
                    </a:cubicBezTo>
                    <a:cubicBezTo>
                      <a:pt x="54" y="35"/>
                      <a:pt x="54" y="35"/>
                      <a:pt x="54" y="35"/>
                    </a:cubicBezTo>
                    <a:cubicBezTo>
                      <a:pt x="54" y="35"/>
                      <a:pt x="54" y="35"/>
                      <a:pt x="54" y="35"/>
                    </a:cubicBezTo>
                    <a:cubicBezTo>
                      <a:pt x="54" y="35"/>
                      <a:pt x="54" y="35"/>
                      <a:pt x="54" y="35"/>
                    </a:cubicBezTo>
                    <a:cubicBezTo>
                      <a:pt x="54" y="35"/>
                      <a:pt x="54" y="35"/>
                      <a:pt x="54" y="35"/>
                    </a:cubicBezTo>
                    <a:cubicBezTo>
                      <a:pt x="54" y="35"/>
                      <a:pt x="54" y="35"/>
                      <a:pt x="54" y="35"/>
                    </a:cubicBezTo>
                    <a:cubicBezTo>
                      <a:pt x="54" y="35"/>
                      <a:pt x="54" y="35"/>
                      <a:pt x="54" y="35"/>
                    </a:cubicBezTo>
                    <a:cubicBezTo>
                      <a:pt x="54" y="35"/>
                      <a:pt x="54" y="35"/>
                      <a:pt x="54" y="35"/>
                    </a:cubicBezTo>
                    <a:cubicBezTo>
                      <a:pt x="54" y="35"/>
                      <a:pt x="54" y="35"/>
                      <a:pt x="54" y="35"/>
                    </a:cubicBezTo>
                    <a:cubicBezTo>
                      <a:pt x="54" y="35"/>
                      <a:pt x="54" y="35"/>
                      <a:pt x="54" y="35"/>
                    </a:cubicBezTo>
                    <a:cubicBezTo>
                      <a:pt x="54" y="35"/>
                      <a:pt x="54" y="35"/>
                      <a:pt x="54" y="35"/>
                    </a:cubicBezTo>
                    <a:cubicBezTo>
                      <a:pt x="54" y="35"/>
                      <a:pt x="54" y="35"/>
                      <a:pt x="54" y="35"/>
                    </a:cubicBezTo>
                    <a:cubicBezTo>
                      <a:pt x="54" y="35"/>
                      <a:pt x="54" y="35"/>
                      <a:pt x="54" y="35"/>
                    </a:cubicBezTo>
                    <a:cubicBezTo>
                      <a:pt x="54" y="35"/>
                      <a:pt x="54" y="35"/>
                      <a:pt x="54" y="35"/>
                    </a:cubicBezTo>
                    <a:cubicBezTo>
                      <a:pt x="54" y="35"/>
                      <a:pt x="54" y="35"/>
                      <a:pt x="54" y="35"/>
                    </a:cubicBezTo>
                    <a:cubicBezTo>
                      <a:pt x="54" y="35"/>
                      <a:pt x="54" y="35"/>
                      <a:pt x="54" y="35"/>
                    </a:cubicBezTo>
                    <a:cubicBezTo>
                      <a:pt x="54" y="35"/>
                      <a:pt x="54" y="35"/>
                      <a:pt x="54" y="35"/>
                    </a:cubicBezTo>
                    <a:cubicBezTo>
                      <a:pt x="54" y="35"/>
                      <a:pt x="54" y="35"/>
                      <a:pt x="54" y="35"/>
                    </a:cubicBezTo>
                    <a:cubicBezTo>
                      <a:pt x="54" y="35"/>
                      <a:pt x="54" y="35"/>
                      <a:pt x="54" y="35"/>
                    </a:cubicBezTo>
                    <a:cubicBezTo>
                      <a:pt x="54" y="35"/>
                      <a:pt x="54" y="35"/>
                      <a:pt x="54" y="35"/>
                    </a:cubicBezTo>
                    <a:cubicBezTo>
                      <a:pt x="54" y="35"/>
                      <a:pt x="54" y="35"/>
                      <a:pt x="54" y="35"/>
                    </a:cubicBezTo>
                    <a:cubicBezTo>
                      <a:pt x="54" y="35"/>
                      <a:pt x="54" y="35"/>
                      <a:pt x="54" y="35"/>
                    </a:cubicBezTo>
                    <a:cubicBezTo>
                      <a:pt x="54" y="35"/>
                      <a:pt x="54" y="35"/>
                      <a:pt x="54" y="35"/>
                    </a:cubicBezTo>
                    <a:cubicBezTo>
                      <a:pt x="54" y="35"/>
                      <a:pt x="54" y="35"/>
                      <a:pt x="54" y="35"/>
                    </a:cubicBezTo>
                    <a:cubicBezTo>
                      <a:pt x="54" y="35"/>
                      <a:pt x="54" y="35"/>
                      <a:pt x="54" y="35"/>
                    </a:cubicBezTo>
                    <a:cubicBezTo>
                      <a:pt x="54" y="35"/>
                      <a:pt x="54" y="35"/>
                      <a:pt x="54" y="35"/>
                    </a:cubicBezTo>
                    <a:cubicBezTo>
                      <a:pt x="54" y="35"/>
                      <a:pt x="54" y="35"/>
                      <a:pt x="54" y="35"/>
                    </a:cubicBezTo>
                    <a:cubicBezTo>
                      <a:pt x="54" y="35"/>
                      <a:pt x="54" y="35"/>
                      <a:pt x="54" y="35"/>
                    </a:cubicBezTo>
                    <a:cubicBezTo>
                      <a:pt x="54" y="35"/>
                      <a:pt x="54" y="35"/>
                      <a:pt x="54" y="35"/>
                    </a:cubicBezTo>
                    <a:cubicBezTo>
                      <a:pt x="54" y="35"/>
                      <a:pt x="54" y="35"/>
                      <a:pt x="54" y="35"/>
                    </a:cubicBezTo>
                    <a:cubicBezTo>
                      <a:pt x="54" y="35"/>
                      <a:pt x="54" y="35"/>
                      <a:pt x="54" y="35"/>
                    </a:cubicBezTo>
                    <a:cubicBezTo>
                      <a:pt x="54" y="35"/>
                      <a:pt x="54" y="35"/>
                      <a:pt x="54" y="35"/>
                    </a:cubicBezTo>
                    <a:cubicBezTo>
                      <a:pt x="54" y="35"/>
                      <a:pt x="54" y="35"/>
                      <a:pt x="54" y="35"/>
                    </a:cubicBezTo>
                    <a:cubicBezTo>
                      <a:pt x="54" y="35"/>
                      <a:pt x="54" y="35"/>
                      <a:pt x="54" y="35"/>
                    </a:cubicBezTo>
                    <a:cubicBezTo>
                      <a:pt x="54" y="35"/>
                      <a:pt x="54" y="35"/>
                      <a:pt x="54" y="35"/>
                    </a:cubicBezTo>
                    <a:cubicBezTo>
                      <a:pt x="54" y="35"/>
                      <a:pt x="54" y="35"/>
                      <a:pt x="54" y="35"/>
                    </a:cubicBezTo>
                    <a:cubicBezTo>
                      <a:pt x="54" y="35"/>
                      <a:pt x="54" y="35"/>
                      <a:pt x="54" y="35"/>
                    </a:cubicBezTo>
                    <a:cubicBezTo>
                      <a:pt x="55" y="35"/>
                      <a:pt x="55" y="35"/>
                      <a:pt x="55" y="35"/>
                    </a:cubicBezTo>
                    <a:cubicBezTo>
                      <a:pt x="55" y="35"/>
                      <a:pt x="55" y="35"/>
                      <a:pt x="55" y="35"/>
                    </a:cubicBezTo>
                    <a:cubicBezTo>
                      <a:pt x="55" y="35"/>
                      <a:pt x="55" y="35"/>
                      <a:pt x="55" y="35"/>
                    </a:cubicBezTo>
                    <a:cubicBezTo>
                      <a:pt x="55" y="35"/>
                      <a:pt x="55" y="35"/>
                      <a:pt x="55" y="35"/>
                    </a:cubicBezTo>
                    <a:cubicBezTo>
                      <a:pt x="55" y="35"/>
                      <a:pt x="55" y="35"/>
                      <a:pt x="55" y="35"/>
                    </a:cubicBezTo>
                    <a:cubicBezTo>
                      <a:pt x="55" y="35"/>
                      <a:pt x="55" y="35"/>
                      <a:pt x="55" y="35"/>
                    </a:cubicBezTo>
                    <a:cubicBezTo>
                      <a:pt x="55" y="35"/>
                      <a:pt x="55" y="35"/>
                      <a:pt x="55" y="35"/>
                    </a:cubicBezTo>
                    <a:cubicBezTo>
                      <a:pt x="55" y="35"/>
                      <a:pt x="55" y="35"/>
                      <a:pt x="55" y="35"/>
                    </a:cubicBezTo>
                    <a:cubicBezTo>
                      <a:pt x="55" y="35"/>
                      <a:pt x="55" y="35"/>
                      <a:pt x="55" y="35"/>
                    </a:cubicBezTo>
                    <a:cubicBezTo>
                      <a:pt x="55" y="35"/>
                      <a:pt x="55" y="35"/>
                      <a:pt x="55" y="35"/>
                    </a:cubicBezTo>
                    <a:cubicBezTo>
                      <a:pt x="55" y="35"/>
                      <a:pt x="55" y="35"/>
                      <a:pt x="55" y="35"/>
                    </a:cubicBezTo>
                    <a:cubicBezTo>
                      <a:pt x="55" y="35"/>
                      <a:pt x="55" y="35"/>
                      <a:pt x="55" y="35"/>
                    </a:cubicBezTo>
                    <a:cubicBezTo>
                      <a:pt x="55" y="35"/>
                      <a:pt x="55" y="35"/>
                      <a:pt x="55" y="35"/>
                    </a:cubicBezTo>
                    <a:cubicBezTo>
                      <a:pt x="55" y="35"/>
                      <a:pt x="55" y="35"/>
                      <a:pt x="55" y="35"/>
                    </a:cubicBezTo>
                    <a:cubicBezTo>
                      <a:pt x="55" y="35"/>
                      <a:pt x="55" y="35"/>
                      <a:pt x="55" y="35"/>
                    </a:cubicBezTo>
                    <a:cubicBezTo>
                      <a:pt x="55" y="35"/>
                      <a:pt x="55" y="35"/>
                      <a:pt x="55" y="35"/>
                    </a:cubicBezTo>
                    <a:cubicBezTo>
                      <a:pt x="55" y="35"/>
                      <a:pt x="55" y="35"/>
                      <a:pt x="55" y="35"/>
                    </a:cubicBezTo>
                    <a:cubicBezTo>
                      <a:pt x="55" y="35"/>
                      <a:pt x="55" y="35"/>
                      <a:pt x="55" y="35"/>
                    </a:cubicBezTo>
                    <a:cubicBezTo>
                      <a:pt x="55" y="35"/>
                      <a:pt x="55" y="35"/>
                      <a:pt x="55" y="35"/>
                    </a:cubicBezTo>
                    <a:cubicBezTo>
                      <a:pt x="55" y="35"/>
                      <a:pt x="55" y="35"/>
                      <a:pt x="55" y="35"/>
                    </a:cubicBezTo>
                    <a:cubicBezTo>
                      <a:pt x="55" y="35"/>
                      <a:pt x="55" y="35"/>
                      <a:pt x="55" y="35"/>
                    </a:cubicBezTo>
                    <a:cubicBezTo>
                      <a:pt x="55" y="35"/>
                      <a:pt x="55" y="35"/>
                      <a:pt x="55" y="35"/>
                    </a:cubicBezTo>
                    <a:cubicBezTo>
                      <a:pt x="55" y="35"/>
                      <a:pt x="55" y="35"/>
                      <a:pt x="55" y="35"/>
                    </a:cubicBezTo>
                    <a:cubicBezTo>
                      <a:pt x="55" y="35"/>
                      <a:pt x="55" y="35"/>
                      <a:pt x="55" y="35"/>
                    </a:cubicBezTo>
                    <a:cubicBezTo>
                      <a:pt x="55" y="35"/>
                      <a:pt x="55" y="35"/>
                      <a:pt x="55" y="35"/>
                    </a:cubicBezTo>
                    <a:cubicBezTo>
                      <a:pt x="55" y="35"/>
                      <a:pt x="55" y="35"/>
                      <a:pt x="55" y="35"/>
                    </a:cubicBezTo>
                    <a:cubicBezTo>
                      <a:pt x="55" y="35"/>
                      <a:pt x="55" y="35"/>
                      <a:pt x="55" y="35"/>
                    </a:cubicBezTo>
                    <a:cubicBezTo>
                      <a:pt x="55" y="35"/>
                      <a:pt x="55" y="35"/>
                      <a:pt x="55" y="35"/>
                    </a:cubicBezTo>
                    <a:cubicBezTo>
                      <a:pt x="55" y="35"/>
                      <a:pt x="55" y="35"/>
                      <a:pt x="55" y="35"/>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4"/>
                      <a:pt x="56" y="34"/>
                    </a:cubicBezTo>
                    <a:cubicBezTo>
                      <a:pt x="56" y="34"/>
                      <a:pt x="56" y="34"/>
                      <a:pt x="56" y="34"/>
                    </a:cubicBezTo>
                    <a:cubicBezTo>
                      <a:pt x="56" y="34"/>
                      <a:pt x="56" y="34"/>
                      <a:pt x="56" y="34"/>
                    </a:cubicBezTo>
                    <a:cubicBezTo>
                      <a:pt x="56" y="34"/>
                      <a:pt x="56" y="34"/>
                      <a:pt x="56" y="34"/>
                    </a:cubicBezTo>
                    <a:cubicBezTo>
                      <a:pt x="56" y="34"/>
                      <a:pt x="56" y="34"/>
                      <a:pt x="56" y="34"/>
                    </a:cubicBezTo>
                    <a:cubicBezTo>
                      <a:pt x="56" y="34"/>
                      <a:pt x="56" y="34"/>
                      <a:pt x="56" y="34"/>
                    </a:cubicBezTo>
                    <a:cubicBezTo>
                      <a:pt x="56" y="34"/>
                      <a:pt x="56" y="34"/>
                      <a:pt x="56" y="34"/>
                    </a:cubicBezTo>
                    <a:cubicBezTo>
                      <a:pt x="56" y="34"/>
                      <a:pt x="56" y="34"/>
                      <a:pt x="56" y="34"/>
                    </a:cubicBezTo>
                    <a:cubicBezTo>
                      <a:pt x="56" y="34"/>
                      <a:pt x="56" y="34"/>
                      <a:pt x="56" y="34"/>
                    </a:cubicBezTo>
                    <a:cubicBezTo>
                      <a:pt x="56" y="34"/>
                      <a:pt x="56" y="34"/>
                      <a:pt x="56" y="34"/>
                    </a:cubicBezTo>
                    <a:cubicBezTo>
                      <a:pt x="56" y="34"/>
                      <a:pt x="56" y="34"/>
                      <a:pt x="56" y="34"/>
                    </a:cubicBezTo>
                    <a:cubicBezTo>
                      <a:pt x="56" y="34"/>
                      <a:pt x="56" y="34"/>
                      <a:pt x="56" y="34"/>
                    </a:cubicBezTo>
                    <a:cubicBezTo>
                      <a:pt x="56" y="34"/>
                      <a:pt x="56" y="34"/>
                      <a:pt x="56" y="34"/>
                    </a:cubicBezTo>
                    <a:cubicBezTo>
                      <a:pt x="56" y="34"/>
                      <a:pt x="56" y="34"/>
                      <a:pt x="56" y="34"/>
                    </a:cubicBezTo>
                    <a:cubicBezTo>
                      <a:pt x="56" y="34"/>
                      <a:pt x="56" y="34"/>
                      <a:pt x="56" y="34"/>
                    </a:cubicBezTo>
                    <a:cubicBezTo>
                      <a:pt x="56" y="33"/>
                      <a:pt x="56" y="33"/>
                      <a:pt x="56" y="33"/>
                    </a:cubicBezTo>
                    <a:cubicBezTo>
                      <a:pt x="56" y="26"/>
                      <a:pt x="56" y="26"/>
                      <a:pt x="56" y="26"/>
                    </a:cubicBezTo>
                    <a:cubicBezTo>
                      <a:pt x="58" y="26"/>
                      <a:pt x="58" y="26"/>
                      <a:pt x="58" y="26"/>
                    </a:cubicBezTo>
                    <a:cubicBezTo>
                      <a:pt x="67" y="26"/>
                      <a:pt x="67" y="26"/>
                      <a:pt x="67" y="26"/>
                    </a:cubicBezTo>
                    <a:cubicBezTo>
                      <a:pt x="67" y="26"/>
                      <a:pt x="67" y="26"/>
                      <a:pt x="67" y="26"/>
                    </a:cubicBezTo>
                    <a:cubicBezTo>
                      <a:pt x="67" y="33"/>
                      <a:pt x="67" y="33"/>
                      <a:pt x="67" y="33"/>
                    </a:cubicBezTo>
                    <a:cubicBezTo>
                      <a:pt x="67" y="34"/>
                      <a:pt x="68" y="35"/>
                      <a:pt x="69" y="35"/>
                    </a:cubicBezTo>
                    <a:cubicBezTo>
                      <a:pt x="70" y="33"/>
                      <a:pt x="70" y="33"/>
                      <a:pt x="70" y="33"/>
                    </a:cubicBezTo>
                    <a:cubicBezTo>
                      <a:pt x="69" y="35"/>
                      <a:pt x="69" y="35"/>
                      <a:pt x="69" y="35"/>
                    </a:cubicBezTo>
                    <a:cubicBezTo>
                      <a:pt x="70" y="35"/>
                      <a:pt x="70" y="35"/>
                      <a:pt x="71" y="36"/>
                    </a:cubicBezTo>
                    <a:cubicBezTo>
                      <a:pt x="71" y="36"/>
                      <a:pt x="72" y="36"/>
                      <a:pt x="72" y="36"/>
                    </a:cubicBezTo>
                    <a:cubicBezTo>
                      <a:pt x="73" y="37"/>
                      <a:pt x="74" y="37"/>
                      <a:pt x="75" y="36"/>
                    </a:cubicBezTo>
                    <a:cubicBezTo>
                      <a:pt x="80" y="31"/>
                      <a:pt x="80" y="31"/>
                      <a:pt x="80" y="31"/>
                    </a:cubicBezTo>
                    <a:cubicBezTo>
                      <a:pt x="88" y="39"/>
                      <a:pt x="88" y="39"/>
                      <a:pt x="88" y="39"/>
                    </a:cubicBezTo>
                    <a:cubicBezTo>
                      <a:pt x="83" y="44"/>
                      <a:pt x="83" y="44"/>
                      <a:pt x="83" y="44"/>
                    </a:cubicBezTo>
                    <a:cubicBezTo>
                      <a:pt x="82" y="45"/>
                      <a:pt x="82" y="46"/>
                      <a:pt x="83" y="47"/>
                    </a:cubicBezTo>
                    <a:cubicBezTo>
                      <a:pt x="83" y="47"/>
                      <a:pt x="83" y="47"/>
                      <a:pt x="83" y="47"/>
                    </a:cubicBezTo>
                    <a:cubicBezTo>
                      <a:pt x="83" y="47"/>
                      <a:pt x="83" y="48"/>
                      <a:pt x="83" y="48"/>
                    </a:cubicBezTo>
                    <a:cubicBezTo>
                      <a:pt x="83" y="48"/>
                      <a:pt x="83" y="48"/>
                      <a:pt x="83" y="48"/>
                    </a:cubicBezTo>
                    <a:cubicBezTo>
                      <a:pt x="83" y="48"/>
                      <a:pt x="83" y="48"/>
                      <a:pt x="83" y="48"/>
                    </a:cubicBezTo>
                    <a:cubicBezTo>
                      <a:pt x="83" y="48"/>
                      <a:pt x="83" y="48"/>
                      <a:pt x="83" y="48"/>
                    </a:cubicBezTo>
                    <a:cubicBezTo>
                      <a:pt x="83" y="49"/>
                      <a:pt x="84" y="49"/>
                      <a:pt x="84" y="50"/>
                    </a:cubicBezTo>
                    <a:cubicBezTo>
                      <a:pt x="84" y="51"/>
                      <a:pt x="85" y="52"/>
                      <a:pt x="86" y="52"/>
                    </a:cubicBezTo>
                    <a:cubicBezTo>
                      <a:pt x="93" y="52"/>
                      <a:pt x="93" y="52"/>
                      <a:pt x="93" y="52"/>
                    </a:cubicBezTo>
                    <a:lnTo>
                      <a:pt x="93" y="63"/>
                    </a:lnTo>
                    <a:close/>
                  </a:path>
                </a:pathLst>
              </a:cu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8" name="Group 253"/>
            <p:cNvGrpSpPr/>
            <p:nvPr/>
          </p:nvGrpSpPr>
          <p:grpSpPr>
            <a:xfrm>
              <a:off x="1832604" y="2557610"/>
              <a:ext cx="829472" cy="778195"/>
              <a:chOff x="3919538" y="1693863"/>
              <a:chExt cx="436563" cy="409575"/>
            </a:xfrm>
            <a:solidFill>
              <a:schemeClr val="accent1"/>
            </a:solidFill>
          </p:grpSpPr>
          <p:sp>
            <p:nvSpPr>
              <p:cNvPr id="37" name="ïšḻïďê-Freeform: Shape 254"/>
              <p:cNvSpPr/>
              <p:nvPr/>
            </p:nvSpPr>
            <p:spPr bwMode="auto">
              <a:xfrm>
                <a:off x="3919538" y="1693863"/>
                <a:ext cx="436563" cy="409575"/>
              </a:xfrm>
              <a:custGeom>
                <a:avLst/>
                <a:gdLst/>
                <a:ahLst/>
                <a:cxnLst>
                  <a:cxn ang="0">
                    <a:pos x="107" y="24"/>
                  </a:cxn>
                  <a:cxn ang="0">
                    <a:pos x="112" y="19"/>
                  </a:cxn>
                  <a:cxn ang="0">
                    <a:pos x="93" y="10"/>
                  </a:cxn>
                  <a:cxn ang="0">
                    <a:pos x="90" y="0"/>
                  </a:cxn>
                  <a:cxn ang="0">
                    <a:pos x="73" y="10"/>
                  </a:cxn>
                  <a:cxn ang="0">
                    <a:pos x="56" y="13"/>
                  </a:cxn>
                  <a:cxn ang="0">
                    <a:pos x="14" y="95"/>
                  </a:cxn>
                  <a:cxn ang="0">
                    <a:pos x="98" y="63"/>
                  </a:cxn>
                  <a:cxn ang="0">
                    <a:pos x="107" y="44"/>
                  </a:cxn>
                  <a:cxn ang="0">
                    <a:pos x="107" y="44"/>
                  </a:cxn>
                  <a:cxn ang="0">
                    <a:pos x="116" y="26"/>
                  </a:cxn>
                  <a:cxn ang="0">
                    <a:pos x="27" y="80"/>
                  </a:cxn>
                  <a:cxn ang="0">
                    <a:pos x="28" y="39"/>
                  </a:cxn>
                  <a:cxn ang="0">
                    <a:pos x="46" y="38"/>
                  </a:cxn>
                  <a:cxn ang="0">
                    <a:pos x="17" y="30"/>
                  </a:cxn>
                  <a:cxn ang="0">
                    <a:pos x="14" y="34"/>
                  </a:cxn>
                  <a:cxn ang="0">
                    <a:pos x="14" y="34"/>
                  </a:cxn>
                  <a:cxn ang="0">
                    <a:pos x="22" y="82"/>
                  </a:cxn>
                  <a:cxn ang="0">
                    <a:pos x="24" y="86"/>
                  </a:cxn>
                  <a:cxn ang="0">
                    <a:pos x="46" y="81"/>
                  </a:cxn>
                  <a:cxn ang="0">
                    <a:pos x="51" y="18"/>
                  </a:cxn>
                  <a:cxn ang="0">
                    <a:pos x="51" y="18"/>
                  </a:cxn>
                  <a:cxn ang="0">
                    <a:pos x="59" y="44"/>
                  </a:cxn>
                  <a:cxn ang="0">
                    <a:pos x="54" y="52"/>
                  </a:cxn>
                  <a:cxn ang="0">
                    <a:pos x="50" y="61"/>
                  </a:cxn>
                  <a:cxn ang="0">
                    <a:pos x="69" y="61"/>
                  </a:cxn>
                  <a:cxn ang="0">
                    <a:pos x="70" y="80"/>
                  </a:cxn>
                  <a:cxn ang="0">
                    <a:pos x="51" y="81"/>
                  </a:cxn>
                  <a:cxn ang="0">
                    <a:pos x="79" y="92"/>
                  </a:cxn>
                  <a:cxn ang="0">
                    <a:pos x="79" y="92"/>
                  </a:cxn>
                  <a:cxn ang="0">
                    <a:pos x="90" y="67"/>
                  </a:cxn>
                  <a:cxn ang="0">
                    <a:pos x="105" y="39"/>
                  </a:cxn>
                  <a:cxn ang="0">
                    <a:pos x="103" y="40"/>
                  </a:cxn>
                  <a:cxn ang="0">
                    <a:pos x="103" y="42"/>
                  </a:cxn>
                  <a:cxn ang="0">
                    <a:pos x="107" y="50"/>
                  </a:cxn>
                  <a:cxn ang="0">
                    <a:pos x="92" y="53"/>
                  </a:cxn>
                  <a:cxn ang="0">
                    <a:pos x="88" y="63"/>
                  </a:cxn>
                  <a:cxn ang="0">
                    <a:pos x="75" y="56"/>
                  </a:cxn>
                  <a:cxn ang="0">
                    <a:pos x="70" y="53"/>
                  </a:cxn>
                  <a:cxn ang="0">
                    <a:pos x="64" y="43"/>
                  </a:cxn>
                  <a:cxn ang="0">
                    <a:pos x="63" y="42"/>
                  </a:cxn>
                  <a:cxn ang="0">
                    <a:pos x="54" y="39"/>
                  </a:cxn>
                  <a:cxn ang="0">
                    <a:pos x="63" y="27"/>
                  </a:cxn>
                  <a:cxn ang="0">
                    <a:pos x="62" y="27"/>
                  </a:cxn>
                  <a:cxn ang="0">
                    <a:pos x="63" y="26"/>
                  </a:cxn>
                  <a:cxn ang="0">
                    <a:pos x="64" y="24"/>
                  </a:cxn>
                  <a:cxn ang="0">
                    <a:pos x="70" y="14"/>
                  </a:cxn>
                  <a:cxn ang="0">
                    <a:pos x="75" y="14"/>
                  </a:cxn>
                  <a:cxn ang="0">
                    <a:pos x="88" y="5"/>
                  </a:cxn>
                  <a:cxn ang="0">
                    <a:pos x="89" y="13"/>
                  </a:cxn>
                  <a:cxn ang="0">
                    <a:pos x="100" y="10"/>
                  </a:cxn>
                  <a:cxn ang="0">
                    <a:pos x="102" y="24"/>
                  </a:cxn>
                  <a:cxn ang="0">
                    <a:pos x="102" y="26"/>
                  </a:cxn>
                  <a:cxn ang="0">
                    <a:pos x="112" y="39"/>
                  </a:cxn>
                </a:cxnLst>
                <a:rect l="0" t="0" r="r" b="b"/>
                <a:pathLst>
                  <a:path w="116" h="109">
                    <a:moveTo>
                      <a:pt x="114" y="24"/>
                    </a:moveTo>
                    <a:cubicBezTo>
                      <a:pt x="107" y="24"/>
                      <a:pt x="107" y="24"/>
                      <a:pt x="107" y="24"/>
                    </a:cubicBezTo>
                    <a:cubicBezTo>
                      <a:pt x="107" y="24"/>
                      <a:pt x="107" y="24"/>
                      <a:pt x="107" y="24"/>
                    </a:cubicBezTo>
                    <a:cubicBezTo>
                      <a:pt x="107" y="24"/>
                      <a:pt x="107" y="24"/>
                      <a:pt x="107" y="24"/>
                    </a:cubicBezTo>
                    <a:cubicBezTo>
                      <a:pt x="107" y="24"/>
                      <a:pt x="107" y="24"/>
                      <a:pt x="107" y="24"/>
                    </a:cubicBezTo>
                    <a:cubicBezTo>
                      <a:pt x="107" y="24"/>
                      <a:pt x="107" y="24"/>
                      <a:pt x="107" y="24"/>
                    </a:cubicBezTo>
                    <a:cubicBezTo>
                      <a:pt x="107" y="24"/>
                      <a:pt x="107" y="24"/>
                      <a:pt x="107" y="24"/>
                    </a:cubicBezTo>
                    <a:cubicBezTo>
                      <a:pt x="112" y="19"/>
                      <a:pt x="112" y="19"/>
                      <a:pt x="112" y="19"/>
                    </a:cubicBezTo>
                    <a:cubicBezTo>
                      <a:pt x="113" y="18"/>
                      <a:pt x="113" y="16"/>
                      <a:pt x="112" y="15"/>
                    </a:cubicBezTo>
                    <a:cubicBezTo>
                      <a:pt x="101" y="5"/>
                      <a:pt x="101" y="5"/>
                      <a:pt x="101" y="5"/>
                    </a:cubicBezTo>
                    <a:cubicBezTo>
                      <a:pt x="100" y="4"/>
                      <a:pt x="99" y="4"/>
                      <a:pt x="98" y="5"/>
                    </a:cubicBezTo>
                    <a:cubicBezTo>
                      <a:pt x="93" y="10"/>
                      <a:pt x="93" y="10"/>
                      <a:pt x="93" y="10"/>
                    </a:cubicBezTo>
                    <a:cubicBezTo>
                      <a:pt x="93" y="10"/>
                      <a:pt x="93" y="10"/>
                      <a:pt x="93" y="10"/>
                    </a:cubicBezTo>
                    <a:cubicBezTo>
                      <a:pt x="93" y="10"/>
                      <a:pt x="93" y="10"/>
                      <a:pt x="93" y="10"/>
                    </a:cubicBezTo>
                    <a:cubicBezTo>
                      <a:pt x="93" y="2"/>
                      <a:pt x="93" y="2"/>
                      <a:pt x="93" y="2"/>
                    </a:cubicBezTo>
                    <a:cubicBezTo>
                      <a:pt x="93" y="1"/>
                      <a:pt x="92" y="0"/>
                      <a:pt x="90" y="0"/>
                    </a:cubicBezTo>
                    <a:cubicBezTo>
                      <a:pt x="75" y="0"/>
                      <a:pt x="75" y="0"/>
                      <a:pt x="75" y="0"/>
                    </a:cubicBezTo>
                    <a:cubicBezTo>
                      <a:pt x="74" y="0"/>
                      <a:pt x="73" y="1"/>
                      <a:pt x="73" y="2"/>
                    </a:cubicBezTo>
                    <a:cubicBezTo>
                      <a:pt x="73" y="10"/>
                      <a:pt x="73" y="10"/>
                      <a:pt x="73" y="10"/>
                    </a:cubicBezTo>
                    <a:cubicBezTo>
                      <a:pt x="73" y="10"/>
                      <a:pt x="73" y="10"/>
                      <a:pt x="73" y="10"/>
                    </a:cubicBezTo>
                    <a:cubicBezTo>
                      <a:pt x="73" y="10"/>
                      <a:pt x="73" y="10"/>
                      <a:pt x="73" y="10"/>
                    </a:cubicBezTo>
                    <a:cubicBezTo>
                      <a:pt x="68" y="5"/>
                      <a:pt x="68" y="5"/>
                      <a:pt x="68" y="5"/>
                    </a:cubicBezTo>
                    <a:cubicBezTo>
                      <a:pt x="67" y="4"/>
                      <a:pt x="65" y="4"/>
                      <a:pt x="64" y="5"/>
                    </a:cubicBezTo>
                    <a:cubicBezTo>
                      <a:pt x="56" y="13"/>
                      <a:pt x="56" y="13"/>
                      <a:pt x="56" y="13"/>
                    </a:cubicBezTo>
                    <a:cubicBezTo>
                      <a:pt x="54" y="12"/>
                      <a:pt x="51" y="12"/>
                      <a:pt x="48" y="12"/>
                    </a:cubicBezTo>
                    <a:cubicBezTo>
                      <a:pt x="35" y="12"/>
                      <a:pt x="23" y="18"/>
                      <a:pt x="14" y="26"/>
                    </a:cubicBezTo>
                    <a:cubicBezTo>
                      <a:pt x="5" y="35"/>
                      <a:pt x="0" y="47"/>
                      <a:pt x="0" y="61"/>
                    </a:cubicBezTo>
                    <a:cubicBezTo>
                      <a:pt x="0" y="74"/>
                      <a:pt x="5" y="86"/>
                      <a:pt x="14" y="95"/>
                    </a:cubicBezTo>
                    <a:cubicBezTo>
                      <a:pt x="23" y="104"/>
                      <a:pt x="35" y="109"/>
                      <a:pt x="48" y="109"/>
                    </a:cubicBezTo>
                    <a:cubicBezTo>
                      <a:pt x="62" y="109"/>
                      <a:pt x="74" y="104"/>
                      <a:pt x="83" y="95"/>
                    </a:cubicBezTo>
                    <a:cubicBezTo>
                      <a:pt x="91" y="87"/>
                      <a:pt x="97" y="75"/>
                      <a:pt x="97" y="62"/>
                    </a:cubicBezTo>
                    <a:cubicBezTo>
                      <a:pt x="98" y="63"/>
                      <a:pt x="98" y="63"/>
                      <a:pt x="98" y="63"/>
                    </a:cubicBezTo>
                    <a:cubicBezTo>
                      <a:pt x="99" y="64"/>
                      <a:pt x="100" y="64"/>
                      <a:pt x="101" y="63"/>
                    </a:cubicBezTo>
                    <a:cubicBezTo>
                      <a:pt x="112" y="52"/>
                      <a:pt x="112" y="52"/>
                      <a:pt x="112" y="52"/>
                    </a:cubicBezTo>
                    <a:cubicBezTo>
                      <a:pt x="113" y="51"/>
                      <a:pt x="113" y="50"/>
                      <a:pt x="112" y="49"/>
                    </a:cubicBezTo>
                    <a:cubicBezTo>
                      <a:pt x="107" y="44"/>
                      <a:pt x="107" y="44"/>
                      <a:pt x="107" y="44"/>
                    </a:cubicBezTo>
                    <a:cubicBezTo>
                      <a:pt x="107" y="44"/>
                      <a:pt x="107" y="44"/>
                      <a:pt x="107" y="44"/>
                    </a:cubicBezTo>
                    <a:cubicBezTo>
                      <a:pt x="107" y="44"/>
                      <a:pt x="107" y="44"/>
                      <a:pt x="107" y="44"/>
                    </a:cubicBezTo>
                    <a:cubicBezTo>
                      <a:pt x="107" y="44"/>
                      <a:pt x="107" y="44"/>
                      <a:pt x="107" y="44"/>
                    </a:cubicBezTo>
                    <a:cubicBezTo>
                      <a:pt x="107" y="44"/>
                      <a:pt x="107" y="44"/>
                      <a:pt x="107" y="44"/>
                    </a:cubicBezTo>
                    <a:cubicBezTo>
                      <a:pt x="107" y="44"/>
                      <a:pt x="107" y="44"/>
                      <a:pt x="107" y="44"/>
                    </a:cubicBezTo>
                    <a:cubicBezTo>
                      <a:pt x="114" y="44"/>
                      <a:pt x="114" y="44"/>
                      <a:pt x="114" y="44"/>
                    </a:cubicBezTo>
                    <a:cubicBezTo>
                      <a:pt x="115" y="44"/>
                      <a:pt x="116" y="42"/>
                      <a:pt x="116" y="41"/>
                    </a:cubicBezTo>
                    <a:cubicBezTo>
                      <a:pt x="116" y="26"/>
                      <a:pt x="116" y="26"/>
                      <a:pt x="116" y="26"/>
                    </a:cubicBezTo>
                    <a:cubicBezTo>
                      <a:pt x="116" y="25"/>
                      <a:pt x="115" y="24"/>
                      <a:pt x="114" y="24"/>
                    </a:cubicBezTo>
                    <a:close/>
                    <a:moveTo>
                      <a:pt x="46" y="61"/>
                    </a:moveTo>
                    <a:cubicBezTo>
                      <a:pt x="46" y="66"/>
                      <a:pt x="46" y="71"/>
                      <a:pt x="46" y="76"/>
                    </a:cubicBezTo>
                    <a:cubicBezTo>
                      <a:pt x="40" y="77"/>
                      <a:pt x="33" y="78"/>
                      <a:pt x="27" y="80"/>
                    </a:cubicBezTo>
                    <a:cubicBezTo>
                      <a:pt x="24" y="74"/>
                      <a:pt x="23" y="68"/>
                      <a:pt x="24" y="62"/>
                    </a:cubicBezTo>
                    <a:cubicBezTo>
                      <a:pt x="31" y="61"/>
                      <a:pt x="38" y="61"/>
                      <a:pt x="46" y="61"/>
                    </a:cubicBezTo>
                    <a:close/>
                    <a:moveTo>
                      <a:pt x="24" y="57"/>
                    </a:moveTo>
                    <a:cubicBezTo>
                      <a:pt x="24" y="51"/>
                      <a:pt x="26" y="45"/>
                      <a:pt x="28" y="39"/>
                    </a:cubicBezTo>
                    <a:cubicBezTo>
                      <a:pt x="34" y="41"/>
                      <a:pt x="40" y="42"/>
                      <a:pt x="46" y="43"/>
                    </a:cubicBezTo>
                    <a:cubicBezTo>
                      <a:pt x="46" y="47"/>
                      <a:pt x="46" y="52"/>
                      <a:pt x="46" y="56"/>
                    </a:cubicBezTo>
                    <a:cubicBezTo>
                      <a:pt x="38" y="56"/>
                      <a:pt x="31" y="56"/>
                      <a:pt x="24" y="57"/>
                    </a:cubicBezTo>
                    <a:close/>
                    <a:moveTo>
                      <a:pt x="46" y="38"/>
                    </a:moveTo>
                    <a:cubicBezTo>
                      <a:pt x="41" y="38"/>
                      <a:pt x="36" y="37"/>
                      <a:pt x="30" y="35"/>
                    </a:cubicBezTo>
                    <a:cubicBezTo>
                      <a:pt x="34" y="28"/>
                      <a:pt x="40" y="22"/>
                      <a:pt x="46" y="19"/>
                    </a:cubicBezTo>
                    <a:cubicBezTo>
                      <a:pt x="46" y="25"/>
                      <a:pt x="46" y="31"/>
                      <a:pt x="46" y="38"/>
                    </a:cubicBezTo>
                    <a:close/>
                    <a:moveTo>
                      <a:pt x="17" y="30"/>
                    </a:moveTo>
                    <a:cubicBezTo>
                      <a:pt x="23" y="24"/>
                      <a:pt x="30" y="20"/>
                      <a:pt x="38" y="18"/>
                    </a:cubicBezTo>
                    <a:cubicBezTo>
                      <a:pt x="33" y="22"/>
                      <a:pt x="29" y="28"/>
                      <a:pt x="26" y="34"/>
                    </a:cubicBezTo>
                    <a:cubicBezTo>
                      <a:pt x="23" y="32"/>
                      <a:pt x="20" y="31"/>
                      <a:pt x="17" y="30"/>
                    </a:cubicBezTo>
                    <a:close/>
                    <a:moveTo>
                      <a:pt x="14" y="34"/>
                    </a:moveTo>
                    <a:cubicBezTo>
                      <a:pt x="17" y="35"/>
                      <a:pt x="21" y="37"/>
                      <a:pt x="24" y="38"/>
                    </a:cubicBezTo>
                    <a:cubicBezTo>
                      <a:pt x="21" y="44"/>
                      <a:pt x="19" y="50"/>
                      <a:pt x="19" y="57"/>
                    </a:cubicBezTo>
                    <a:cubicBezTo>
                      <a:pt x="14" y="57"/>
                      <a:pt x="9" y="58"/>
                      <a:pt x="5" y="58"/>
                    </a:cubicBezTo>
                    <a:cubicBezTo>
                      <a:pt x="5" y="49"/>
                      <a:pt x="9" y="40"/>
                      <a:pt x="14" y="34"/>
                    </a:cubicBezTo>
                    <a:close/>
                    <a:moveTo>
                      <a:pt x="13" y="86"/>
                    </a:moveTo>
                    <a:cubicBezTo>
                      <a:pt x="8" y="80"/>
                      <a:pt x="5" y="72"/>
                      <a:pt x="5" y="63"/>
                    </a:cubicBezTo>
                    <a:cubicBezTo>
                      <a:pt x="9" y="63"/>
                      <a:pt x="14" y="62"/>
                      <a:pt x="19" y="62"/>
                    </a:cubicBezTo>
                    <a:cubicBezTo>
                      <a:pt x="19" y="69"/>
                      <a:pt x="20" y="75"/>
                      <a:pt x="22" y="82"/>
                    </a:cubicBezTo>
                    <a:cubicBezTo>
                      <a:pt x="19" y="83"/>
                      <a:pt x="16" y="85"/>
                      <a:pt x="13" y="86"/>
                    </a:cubicBezTo>
                    <a:close/>
                    <a:moveTo>
                      <a:pt x="17" y="92"/>
                    </a:moveTo>
                    <a:cubicBezTo>
                      <a:pt x="17" y="91"/>
                      <a:pt x="16" y="91"/>
                      <a:pt x="16" y="90"/>
                    </a:cubicBezTo>
                    <a:cubicBezTo>
                      <a:pt x="19" y="89"/>
                      <a:pt x="21" y="87"/>
                      <a:pt x="24" y="86"/>
                    </a:cubicBezTo>
                    <a:cubicBezTo>
                      <a:pt x="27" y="93"/>
                      <a:pt x="32" y="99"/>
                      <a:pt x="38" y="103"/>
                    </a:cubicBezTo>
                    <a:cubicBezTo>
                      <a:pt x="30" y="101"/>
                      <a:pt x="23" y="97"/>
                      <a:pt x="17" y="92"/>
                    </a:cubicBezTo>
                    <a:close/>
                    <a:moveTo>
                      <a:pt x="29" y="85"/>
                    </a:moveTo>
                    <a:cubicBezTo>
                      <a:pt x="35" y="83"/>
                      <a:pt x="40" y="82"/>
                      <a:pt x="46" y="81"/>
                    </a:cubicBezTo>
                    <a:cubicBezTo>
                      <a:pt x="46" y="83"/>
                      <a:pt x="46" y="83"/>
                      <a:pt x="46" y="83"/>
                    </a:cubicBezTo>
                    <a:cubicBezTo>
                      <a:pt x="46" y="89"/>
                      <a:pt x="46" y="96"/>
                      <a:pt x="46" y="103"/>
                    </a:cubicBezTo>
                    <a:cubicBezTo>
                      <a:pt x="38" y="98"/>
                      <a:pt x="32" y="92"/>
                      <a:pt x="29" y="85"/>
                    </a:cubicBezTo>
                    <a:close/>
                    <a:moveTo>
                      <a:pt x="51" y="18"/>
                    </a:moveTo>
                    <a:cubicBezTo>
                      <a:pt x="53" y="20"/>
                      <a:pt x="56" y="22"/>
                      <a:pt x="58" y="24"/>
                    </a:cubicBezTo>
                    <a:cubicBezTo>
                      <a:pt x="51" y="24"/>
                      <a:pt x="51" y="24"/>
                      <a:pt x="51" y="24"/>
                    </a:cubicBezTo>
                    <a:cubicBezTo>
                      <a:pt x="51" y="24"/>
                      <a:pt x="51" y="24"/>
                      <a:pt x="51" y="24"/>
                    </a:cubicBezTo>
                    <a:cubicBezTo>
                      <a:pt x="51" y="22"/>
                      <a:pt x="51" y="20"/>
                      <a:pt x="51" y="18"/>
                    </a:cubicBezTo>
                    <a:close/>
                    <a:moveTo>
                      <a:pt x="50" y="43"/>
                    </a:moveTo>
                    <a:cubicBezTo>
                      <a:pt x="51" y="43"/>
                      <a:pt x="51" y="44"/>
                      <a:pt x="51" y="44"/>
                    </a:cubicBezTo>
                    <a:cubicBezTo>
                      <a:pt x="59" y="44"/>
                      <a:pt x="59" y="44"/>
                      <a:pt x="59" y="44"/>
                    </a:cubicBezTo>
                    <a:cubicBezTo>
                      <a:pt x="59" y="44"/>
                      <a:pt x="59" y="44"/>
                      <a:pt x="59" y="44"/>
                    </a:cubicBezTo>
                    <a:cubicBezTo>
                      <a:pt x="59" y="44"/>
                      <a:pt x="59" y="44"/>
                      <a:pt x="59" y="44"/>
                    </a:cubicBezTo>
                    <a:cubicBezTo>
                      <a:pt x="59" y="44"/>
                      <a:pt x="59" y="44"/>
                      <a:pt x="59" y="44"/>
                    </a:cubicBezTo>
                    <a:cubicBezTo>
                      <a:pt x="54" y="49"/>
                      <a:pt x="54" y="49"/>
                      <a:pt x="54" y="49"/>
                    </a:cubicBezTo>
                    <a:cubicBezTo>
                      <a:pt x="53" y="50"/>
                      <a:pt x="53" y="51"/>
                      <a:pt x="54" y="52"/>
                    </a:cubicBezTo>
                    <a:cubicBezTo>
                      <a:pt x="58" y="56"/>
                      <a:pt x="58" y="56"/>
                      <a:pt x="58" y="56"/>
                    </a:cubicBezTo>
                    <a:cubicBezTo>
                      <a:pt x="55" y="56"/>
                      <a:pt x="53" y="56"/>
                      <a:pt x="50" y="56"/>
                    </a:cubicBezTo>
                    <a:cubicBezTo>
                      <a:pt x="50" y="52"/>
                      <a:pt x="50" y="48"/>
                      <a:pt x="50" y="43"/>
                    </a:cubicBezTo>
                    <a:close/>
                    <a:moveTo>
                      <a:pt x="50" y="61"/>
                    </a:moveTo>
                    <a:cubicBezTo>
                      <a:pt x="55" y="61"/>
                      <a:pt x="59" y="61"/>
                      <a:pt x="63" y="61"/>
                    </a:cubicBezTo>
                    <a:cubicBezTo>
                      <a:pt x="64" y="63"/>
                      <a:pt x="64" y="63"/>
                      <a:pt x="64" y="63"/>
                    </a:cubicBezTo>
                    <a:cubicBezTo>
                      <a:pt x="65" y="64"/>
                      <a:pt x="67" y="64"/>
                      <a:pt x="68" y="63"/>
                    </a:cubicBezTo>
                    <a:cubicBezTo>
                      <a:pt x="69" y="61"/>
                      <a:pt x="69" y="61"/>
                      <a:pt x="69" y="61"/>
                    </a:cubicBezTo>
                    <a:cubicBezTo>
                      <a:pt x="70" y="62"/>
                      <a:pt x="72" y="62"/>
                      <a:pt x="73" y="62"/>
                    </a:cubicBezTo>
                    <a:cubicBezTo>
                      <a:pt x="73" y="65"/>
                      <a:pt x="73" y="65"/>
                      <a:pt x="73" y="65"/>
                    </a:cubicBezTo>
                    <a:cubicBezTo>
                      <a:pt x="73" y="65"/>
                      <a:pt x="73" y="66"/>
                      <a:pt x="73" y="66"/>
                    </a:cubicBezTo>
                    <a:cubicBezTo>
                      <a:pt x="73" y="71"/>
                      <a:pt x="72" y="75"/>
                      <a:pt x="70" y="80"/>
                    </a:cubicBezTo>
                    <a:cubicBezTo>
                      <a:pt x="64" y="78"/>
                      <a:pt x="57" y="77"/>
                      <a:pt x="51" y="76"/>
                    </a:cubicBezTo>
                    <a:cubicBezTo>
                      <a:pt x="51" y="71"/>
                      <a:pt x="50" y="66"/>
                      <a:pt x="50" y="61"/>
                    </a:cubicBezTo>
                    <a:close/>
                    <a:moveTo>
                      <a:pt x="51" y="83"/>
                    </a:moveTo>
                    <a:cubicBezTo>
                      <a:pt x="51" y="81"/>
                      <a:pt x="51" y="81"/>
                      <a:pt x="51" y="81"/>
                    </a:cubicBezTo>
                    <a:cubicBezTo>
                      <a:pt x="57" y="81"/>
                      <a:pt x="62" y="82"/>
                      <a:pt x="68" y="84"/>
                    </a:cubicBezTo>
                    <a:cubicBezTo>
                      <a:pt x="65" y="92"/>
                      <a:pt x="59" y="98"/>
                      <a:pt x="51" y="103"/>
                    </a:cubicBezTo>
                    <a:cubicBezTo>
                      <a:pt x="51" y="96"/>
                      <a:pt x="51" y="89"/>
                      <a:pt x="51" y="83"/>
                    </a:cubicBezTo>
                    <a:close/>
                    <a:moveTo>
                      <a:pt x="79" y="92"/>
                    </a:moveTo>
                    <a:cubicBezTo>
                      <a:pt x="74" y="97"/>
                      <a:pt x="67" y="101"/>
                      <a:pt x="59" y="103"/>
                    </a:cubicBezTo>
                    <a:cubicBezTo>
                      <a:pt x="65" y="98"/>
                      <a:pt x="70" y="92"/>
                      <a:pt x="73" y="86"/>
                    </a:cubicBezTo>
                    <a:cubicBezTo>
                      <a:pt x="76" y="87"/>
                      <a:pt x="78" y="88"/>
                      <a:pt x="81" y="90"/>
                    </a:cubicBezTo>
                    <a:cubicBezTo>
                      <a:pt x="80" y="91"/>
                      <a:pt x="80" y="91"/>
                      <a:pt x="79" y="92"/>
                    </a:cubicBezTo>
                    <a:close/>
                    <a:moveTo>
                      <a:pt x="84" y="86"/>
                    </a:moveTo>
                    <a:cubicBezTo>
                      <a:pt x="81" y="84"/>
                      <a:pt x="78" y="83"/>
                      <a:pt x="75" y="82"/>
                    </a:cubicBezTo>
                    <a:cubicBezTo>
                      <a:pt x="76" y="77"/>
                      <a:pt x="77" y="72"/>
                      <a:pt x="78" y="67"/>
                    </a:cubicBezTo>
                    <a:cubicBezTo>
                      <a:pt x="90" y="67"/>
                      <a:pt x="90" y="67"/>
                      <a:pt x="90" y="67"/>
                    </a:cubicBezTo>
                    <a:cubicBezTo>
                      <a:pt x="91" y="67"/>
                      <a:pt x="91" y="67"/>
                      <a:pt x="92" y="67"/>
                    </a:cubicBezTo>
                    <a:cubicBezTo>
                      <a:pt x="91" y="74"/>
                      <a:pt x="88" y="81"/>
                      <a:pt x="84" y="86"/>
                    </a:cubicBezTo>
                    <a:close/>
                    <a:moveTo>
                      <a:pt x="112" y="39"/>
                    </a:moveTo>
                    <a:cubicBezTo>
                      <a:pt x="105" y="39"/>
                      <a:pt x="105" y="39"/>
                      <a:pt x="105" y="39"/>
                    </a:cubicBezTo>
                    <a:cubicBezTo>
                      <a:pt x="104" y="39"/>
                      <a:pt x="103" y="39"/>
                      <a:pt x="103" y="40"/>
                    </a:cubicBezTo>
                    <a:cubicBezTo>
                      <a:pt x="103" y="41"/>
                      <a:pt x="103" y="41"/>
                      <a:pt x="103" y="41"/>
                    </a:cubicBezTo>
                    <a:cubicBezTo>
                      <a:pt x="103" y="41"/>
                      <a:pt x="103" y="41"/>
                      <a:pt x="103" y="41"/>
                    </a:cubicBezTo>
                    <a:cubicBezTo>
                      <a:pt x="103" y="40"/>
                      <a:pt x="103" y="40"/>
                      <a:pt x="103" y="40"/>
                    </a:cubicBezTo>
                    <a:cubicBezTo>
                      <a:pt x="103" y="41"/>
                      <a:pt x="103" y="41"/>
                      <a:pt x="102" y="42"/>
                    </a:cubicBezTo>
                    <a:cubicBezTo>
                      <a:pt x="102" y="42"/>
                      <a:pt x="102" y="42"/>
                      <a:pt x="102" y="42"/>
                    </a:cubicBezTo>
                    <a:cubicBezTo>
                      <a:pt x="103" y="42"/>
                      <a:pt x="103" y="42"/>
                      <a:pt x="103" y="42"/>
                    </a:cubicBezTo>
                    <a:cubicBezTo>
                      <a:pt x="103" y="42"/>
                      <a:pt x="103" y="42"/>
                      <a:pt x="103" y="42"/>
                    </a:cubicBezTo>
                    <a:cubicBezTo>
                      <a:pt x="102" y="42"/>
                      <a:pt x="102" y="42"/>
                      <a:pt x="102" y="42"/>
                    </a:cubicBezTo>
                    <a:cubicBezTo>
                      <a:pt x="102" y="42"/>
                      <a:pt x="102" y="43"/>
                      <a:pt x="102" y="43"/>
                    </a:cubicBezTo>
                    <a:cubicBezTo>
                      <a:pt x="101" y="44"/>
                      <a:pt x="101" y="45"/>
                      <a:pt x="102" y="46"/>
                    </a:cubicBezTo>
                    <a:cubicBezTo>
                      <a:pt x="107" y="50"/>
                      <a:pt x="107" y="50"/>
                      <a:pt x="107" y="50"/>
                    </a:cubicBezTo>
                    <a:cubicBezTo>
                      <a:pt x="100" y="58"/>
                      <a:pt x="100" y="58"/>
                      <a:pt x="100" y="58"/>
                    </a:cubicBezTo>
                    <a:cubicBezTo>
                      <a:pt x="95" y="53"/>
                      <a:pt x="95" y="53"/>
                      <a:pt x="95" y="53"/>
                    </a:cubicBezTo>
                    <a:cubicBezTo>
                      <a:pt x="94" y="52"/>
                      <a:pt x="93" y="52"/>
                      <a:pt x="92" y="53"/>
                    </a:cubicBezTo>
                    <a:cubicBezTo>
                      <a:pt x="92" y="53"/>
                      <a:pt x="92" y="53"/>
                      <a:pt x="92" y="53"/>
                    </a:cubicBezTo>
                    <a:cubicBezTo>
                      <a:pt x="92" y="53"/>
                      <a:pt x="91" y="53"/>
                      <a:pt x="91" y="53"/>
                    </a:cubicBezTo>
                    <a:cubicBezTo>
                      <a:pt x="90" y="53"/>
                      <a:pt x="90" y="54"/>
                      <a:pt x="90" y="54"/>
                    </a:cubicBezTo>
                    <a:cubicBezTo>
                      <a:pt x="89" y="54"/>
                      <a:pt x="88" y="55"/>
                      <a:pt x="88" y="56"/>
                    </a:cubicBezTo>
                    <a:cubicBezTo>
                      <a:pt x="88" y="63"/>
                      <a:pt x="88" y="63"/>
                      <a:pt x="88" y="63"/>
                    </a:cubicBezTo>
                    <a:cubicBezTo>
                      <a:pt x="78" y="63"/>
                      <a:pt x="78" y="63"/>
                      <a:pt x="78" y="63"/>
                    </a:cubicBezTo>
                    <a:cubicBezTo>
                      <a:pt x="78" y="56"/>
                      <a:pt x="78" y="56"/>
                      <a:pt x="78" y="56"/>
                    </a:cubicBezTo>
                    <a:cubicBezTo>
                      <a:pt x="78" y="55"/>
                      <a:pt x="77" y="54"/>
                      <a:pt x="76" y="54"/>
                    </a:cubicBezTo>
                    <a:cubicBezTo>
                      <a:pt x="75" y="56"/>
                      <a:pt x="75" y="56"/>
                      <a:pt x="75" y="56"/>
                    </a:cubicBezTo>
                    <a:cubicBezTo>
                      <a:pt x="76" y="54"/>
                      <a:pt x="76" y="54"/>
                      <a:pt x="76" y="54"/>
                    </a:cubicBezTo>
                    <a:cubicBezTo>
                      <a:pt x="76" y="54"/>
                      <a:pt x="75" y="54"/>
                      <a:pt x="75" y="53"/>
                    </a:cubicBezTo>
                    <a:cubicBezTo>
                      <a:pt x="74" y="53"/>
                      <a:pt x="74" y="53"/>
                      <a:pt x="73" y="53"/>
                    </a:cubicBezTo>
                    <a:cubicBezTo>
                      <a:pt x="72" y="52"/>
                      <a:pt x="71" y="52"/>
                      <a:pt x="70" y="53"/>
                    </a:cubicBezTo>
                    <a:cubicBezTo>
                      <a:pt x="66" y="58"/>
                      <a:pt x="66" y="58"/>
                      <a:pt x="66" y="58"/>
                    </a:cubicBezTo>
                    <a:cubicBezTo>
                      <a:pt x="59" y="50"/>
                      <a:pt x="59" y="50"/>
                      <a:pt x="59" y="50"/>
                    </a:cubicBezTo>
                    <a:cubicBezTo>
                      <a:pt x="63" y="46"/>
                      <a:pt x="63" y="46"/>
                      <a:pt x="63" y="46"/>
                    </a:cubicBezTo>
                    <a:cubicBezTo>
                      <a:pt x="64" y="45"/>
                      <a:pt x="64" y="44"/>
                      <a:pt x="64" y="43"/>
                    </a:cubicBezTo>
                    <a:cubicBezTo>
                      <a:pt x="64" y="43"/>
                      <a:pt x="64" y="43"/>
                      <a:pt x="64" y="43"/>
                    </a:cubicBezTo>
                    <a:cubicBezTo>
                      <a:pt x="64" y="43"/>
                      <a:pt x="63" y="42"/>
                      <a:pt x="63" y="42"/>
                    </a:cubicBezTo>
                    <a:cubicBezTo>
                      <a:pt x="63" y="42"/>
                      <a:pt x="63" y="42"/>
                      <a:pt x="63" y="42"/>
                    </a:cubicBezTo>
                    <a:cubicBezTo>
                      <a:pt x="63" y="42"/>
                      <a:pt x="63" y="42"/>
                      <a:pt x="63" y="42"/>
                    </a:cubicBezTo>
                    <a:cubicBezTo>
                      <a:pt x="63" y="42"/>
                      <a:pt x="63" y="42"/>
                      <a:pt x="63" y="42"/>
                    </a:cubicBezTo>
                    <a:cubicBezTo>
                      <a:pt x="63" y="41"/>
                      <a:pt x="63" y="41"/>
                      <a:pt x="63" y="41"/>
                    </a:cubicBezTo>
                    <a:cubicBezTo>
                      <a:pt x="62" y="40"/>
                      <a:pt x="61" y="39"/>
                      <a:pt x="60" y="39"/>
                    </a:cubicBezTo>
                    <a:cubicBezTo>
                      <a:pt x="54" y="39"/>
                      <a:pt x="54" y="39"/>
                      <a:pt x="54" y="39"/>
                    </a:cubicBezTo>
                    <a:cubicBezTo>
                      <a:pt x="54" y="29"/>
                      <a:pt x="54" y="29"/>
                      <a:pt x="54" y="29"/>
                    </a:cubicBezTo>
                    <a:cubicBezTo>
                      <a:pt x="60" y="29"/>
                      <a:pt x="60" y="29"/>
                      <a:pt x="60" y="29"/>
                    </a:cubicBezTo>
                    <a:cubicBezTo>
                      <a:pt x="61" y="29"/>
                      <a:pt x="62" y="28"/>
                      <a:pt x="63" y="27"/>
                    </a:cubicBezTo>
                    <a:cubicBezTo>
                      <a:pt x="63" y="27"/>
                      <a:pt x="63" y="27"/>
                      <a:pt x="63" y="27"/>
                    </a:cubicBezTo>
                    <a:cubicBezTo>
                      <a:pt x="63" y="27"/>
                      <a:pt x="63" y="27"/>
                      <a:pt x="63" y="27"/>
                    </a:cubicBezTo>
                    <a:cubicBezTo>
                      <a:pt x="62" y="27"/>
                      <a:pt x="62" y="27"/>
                      <a:pt x="62" y="27"/>
                    </a:cubicBezTo>
                    <a:cubicBezTo>
                      <a:pt x="62" y="27"/>
                      <a:pt x="62" y="27"/>
                      <a:pt x="62" y="27"/>
                    </a:cubicBezTo>
                    <a:cubicBezTo>
                      <a:pt x="62" y="27"/>
                      <a:pt x="62" y="27"/>
                      <a:pt x="62" y="27"/>
                    </a:cubicBezTo>
                    <a:cubicBezTo>
                      <a:pt x="62" y="27"/>
                      <a:pt x="62" y="27"/>
                      <a:pt x="62" y="27"/>
                    </a:cubicBezTo>
                    <a:cubicBezTo>
                      <a:pt x="63" y="27"/>
                      <a:pt x="63" y="27"/>
                      <a:pt x="63" y="27"/>
                    </a:cubicBezTo>
                    <a:cubicBezTo>
                      <a:pt x="63" y="27"/>
                      <a:pt x="63" y="26"/>
                      <a:pt x="63" y="26"/>
                    </a:cubicBezTo>
                    <a:cubicBezTo>
                      <a:pt x="63" y="26"/>
                      <a:pt x="63" y="26"/>
                      <a:pt x="63" y="26"/>
                    </a:cubicBezTo>
                    <a:cubicBezTo>
                      <a:pt x="63" y="25"/>
                      <a:pt x="63" y="25"/>
                      <a:pt x="63" y="25"/>
                    </a:cubicBezTo>
                    <a:cubicBezTo>
                      <a:pt x="63" y="25"/>
                      <a:pt x="63" y="25"/>
                      <a:pt x="63" y="25"/>
                    </a:cubicBezTo>
                    <a:cubicBezTo>
                      <a:pt x="63" y="26"/>
                      <a:pt x="63" y="26"/>
                      <a:pt x="63" y="26"/>
                    </a:cubicBezTo>
                    <a:cubicBezTo>
                      <a:pt x="63" y="25"/>
                      <a:pt x="63" y="25"/>
                      <a:pt x="64" y="24"/>
                    </a:cubicBezTo>
                    <a:cubicBezTo>
                      <a:pt x="64" y="23"/>
                      <a:pt x="64" y="22"/>
                      <a:pt x="63" y="21"/>
                    </a:cubicBezTo>
                    <a:cubicBezTo>
                      <a:pt x="59" y="17"/>
                      <a:pt x="59" y="17"/>
                      <a:pt x="59" y="17"/>
                    </a:cubicBezTo>
                    <a:cubicBezTo>
                      <a:pt x="66" y="10"/>
                      <a:pt x="66" y="10"/>
                      <a:pt x="66" y="10"/>
                    </a:cubicBezTo>
                    <a:cubicBezTo>
                      <a:pt x="70" y="14"/>
                      <a:pt x="70" y="14"/>
                      <a:pt x="70" y="14"/>
                    </a:cubicBezTo>
                    <a:cubicBezTo>
                      <a:pt x="70" y="14"/>
                      <a:pt x="70" y="14"/>
                      <a:pt x="70" y="14"/>
                    </a:cubicBezTo>
                    <a:cubicBezTo>
                      <a:pt x="71" y="15"/>
                      <a:pt x="72" y="15"/>
                      <a:pt x="73" y="15"/>
                    </a:cubicBezTo>
                    <a:cubicBezTo>
                      <a:pt x="73" y="15"/>
                      <a:pt x="73" y="15"/>
                      <a:pt x="73" y="15"/>
                    </a:cubicBezTo>
                    <a:cubicBezTo>
                      <a:pt x="74" y="14"/>
                      <a:pt x="74" y="14"/>
                      <a:pt x="75" y="14"/>
                    </a:cubicBezTo>
                    <a:cubicBezTo>
                      <a:pt x="75" y="14"/>
                      <a:pt x="75" y="14"/>
                      <a:pt x="76" y="14"/>
                    </a:cubicBezTo>
                    <a:cubicBezTo>
                      <a:pt x="77" y="13"/>
                      <a:pt x="78" y="12"/>
                      <a:pt x="78" y="11"/>
                    </a:cubicBezTo>
                    <a:cubicBezTo>
                      <a:pt x="78" y="5"/>
                      <a:pt x="78" y="5"/>
                      <a:pt x="78" y="5"/>
                    </a:cubicBezTo>
                    <a:cubicBezTo>
                      <a:pt x="88" y="5"/>
                      <a:pt x="88" y="5"/>
                      <a:pt x="88" y="5"/>
                    </a:cubicBezTo>
                    <a:cubicBezTo>
                      <a:pt x="88" y="11"/>
                      <a:pt x="88" y="11"/>
                      <a:pt x="88" y="11"/>
                    </a:cubicBezTo>
                    <a:cubicBezTo>
                      <a:pt x="88" y="12"/>
                      <a:pt x="88" y="13"/>
                      <a:pt x="89" y="13"/>
                    </a:cubicBezTo>
                    <a:cubicBezTo>
                      <a:pt x="90" y="11"/>
                      <a:pt x="90" y="11"/>
                      <a:pt x="90" y="11"/>
                    </a:cubicBezTo>
                    <a:cubicBezTo>
                      <a:pt x="89" y="13"/>
                      <a:pt x="89" y="13"/>
                      <a:pt x="89" y="13"/>
                    </a:cubicBezTo>
                    <a:cubicBezTo>
                      <a:pt x="90" y="14"/>
                      <a:pt x="90" y="14"/>
                      <a:pt x="91" y="14"/>
                    </a:cubicBezTo>
                    <a:cubicBezTo>
                      <a:pt x="91" y="14"/>
                      <a:pt x="92" y="14"/>
                      <a:pt x="92" y="15"/>
                    </a:cubicBezTo>
                    <a:cubicBezTo>
                      <a:pt x="93" y="15"/>
                      <a:pt x="94" y="15"/>
                      <a:pt x="95" y="14"/>
                    </a:cubicBezTo>
                    <a:cubicBezTo>
                      <a:pt x="100" y="10"/>
                      <a:pt x="100" y="10"/>
                      <a:pt x="100" y="10"/>
                    </a:cubicBezTo>
                    <a:cubicBezTo>
                      <a:pt x="107" y="17"/>
                      <a:pt x="107" y="17"/>
                      <a:pt x="107" y="17"/>
                    </a:cubicBezTo>
                    <a:cubicBezTo>
                      <a:pt x="102" y="21"/>
                      <a:pt x="102" y="21"/>
                      <a:pt x="102" y="21"/>
                    </a:cubicBezTo>
                    <a:cubicBezTo>
                      <a:pt x="101" y="22"/>
                      <a:pt x="101" y="23"/>
                      <a:pt x="102" y="24"/>
                    </a:cubicBezTo>
                    <a:cubicBezTo>
                      <a:pt x="102" y="24"/>
                      <a:pt x="102" y="24"/>
                      <a:pt x="102" y="24"/>
                    </a:cubicBezTo>
                    <a:cubicBezTo>
                      <a:pt x="102" y="25"/>
                      <a:pt x="102" y="25"/>
                      <a:pt x="102" y="25"/>
                    </a:cubicBezTo>
                    <a:cubicBezTo>
                      <a:pt x="102" y="26"/>
                      <a:pt x="102" y="26"/>
                      <a:pt x="102" y="26"/>
                    </a:cubicBezTo>
                    <a:cubicBezTo>
                      <a:pt x="102" y="26"/>
                      <a:pt x="102" y="26"/>
                      <a:pt x="102" y="26"/>
                    </a:cubicBezTo>
                    <a:cubicBezTo>
                      <a:pt x="102" y="26"/>
                      <a:pt x="102" y="26"/>
                      <a:pt x="102" y="26"/>
                    </a:cubicBezTo>
                    <a:cubicBezTo>
                      <a:pt x="103" y="26"/>
                      <a:pt x="103" y="26"/>
                      <a:pt x="103" y="27"/>
                    </a:cubicBezTo>
                    <a:cubicBezTo>
                      <a:pt x="103" y="28"/>
                      <a:pt x="104" y="29"/>
                      <a:pt x="105" y="29"/>
                    </a:cubicBezTo>
                    <a:cubicBezTo>
                      <a:pt x="112" y="29"/>
                      <a:pt x="112" y="29"/>
                      <a:pt x="112" y="29"/>
                    </a:cubicBezTo>
                    <a:lnTo>
                      <a:pt x="112" y="39"/>
                    </a:lnTo>
                    <a:close/>
                  </a:path>
                </a:pathLst>
              </a:cu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8" name="ïšḻïďê-Freeform: Shape 255"/>
              <p:cNvSpPr/>
              <p:nvPr/>
            </p:nvSpPr>
            <p:spPr bwMode="auto">
              <a:xfrm>
                <a:off x="4186238" y="1776413"/>
                <a:ext cx="90488" cy="85725"/>
              </a:xfrm>
              <a:custGeom>
                <a:avLst/>
                <a:gdLst/>
                <a:ahLst/>
                <a:cxnLst>
                  <a:cxn ang="0">
                    <a:pos x="12" y="0"/>
                  </a:cxn>
                  <a:cxn ang="0">
                    <a:pos x="3" y="3"/>
                  </a:cxn>
                  <a:cxn ang="0">
                    <a:pos x="0" y="12"/>
                  </a:cxn>
                  <a:cxn ang="0">
                    <a:pos x="3" y="20"/>
                  </a:cxn>
                  <a:cxn ang="0">
                    <a:pos x="12" y="23"/>
                  </a:cxn>
                  <a:cxn ang="0">
                    <a:pos x="20" y="20"/>
                  </a:cxn>
                  <a:cxn ang="0">
                    <a:pos x="24" y="12"/>
                  </a:cxn>
                  <a:cxn ang="0">
                    <a:pos x="20" y="3"/>
                  </a:cxn>
                  <a:cxn ang="0">
                    <a:pos x="12" y="0"/>
                  </a:cxn>
                  <a:cxn ang="0">
                    <a:pos x="17" y="17"/>
                  </a:cxn>
                  <a:cxn ang="0">
                    <a:pos x="12" y="19"/>
                  </a:cxn>
                  <a:cxn ang="0">
                    <a:pos x="7" y="17"/>
                  </a:cxn>
                  <a:cxn ang="0">
                    <a:pos x="5" y="12"/>
                  </a:cxn>
                  <a:cxn ang="0">
                    <a:pos x="7" y="7"/>
                  </a:cxn>
                  <a:cxn ang="0">
                    <a:pos x="12" y="5"/>
                  </a:cxn>
                  <a:cxn ang="0">
                    <a:pos x="17" y="7"/>
                  </a:cxn>
                  <a:cxn ang="0">
                    <a:pos x="19" y="12"/>
                  </a:cxn>
                  <a:cxn ang="0">
                    <a:pos x="17" y="17"/>
                  </a:cxn>
                </a:cxnLst>
                <a:rect l="0" t="0" r="r" b="b"/>
                <a:pathLst>
                  <a:path w="24" h="23">
                    <a:moveTo>
                      <a:pt x="12" y="0"/>
                    </a:moveTo>
                    <a:cubicBezTo>
                      <a:pt x="8" y="0"/>
                      <a:pt x="6" y="1"/>
                      <a:pt x="3" y="3"/>
                    </a:cubicBezTo>
                    <a:cubicBezTo>
                      <a:pt x="1" y="5"/>
                      <a:pt x="0" y="8"/>
                      <a:pt x="0" y="12"/>
                    </a:cubicBezTo>
                    <a:cubicBezTo>
                      <a:pt x="0" y="15"/>
                      <a:pt x="1" y="18"/>
                      <a:pt x="3" y="20"/>
                    </a:cubicBezTo>
                    <a:cubicBezTo>
                      <a:pt x="6" y="22"/>
                      <a:pt x="8" y="23"/>
                      <a:pt x="12" y="23"/>
                    </a:cubicBezTo>
                    <a:cubicBezTo>
                      <a:pt x="15" y="23"/>
                      <a:pt x="18" y="22"/>
                      <a:pt x="20" y="20"/>
                    </a:cubicBezTo>
                    <a:cubicBezTo>
                      <a:pt x="22" y="18"/>
                      <a:pt x="24" y="15"/>
                      <a:pt x="24" y="12"/>
                    </a:cubicBezTo>
                    <a:cubicBezTo>
                      <a:pt x="24" y="8"/>
                      <a:pt x="22" y="5"/>
                      <a:pt x="20" y="3"/>
                    </a:cubicBezTo>
                    <a:cubicBezTo>
                      <a:pt x="18" y="1"/>
                      <a:pt x="15" y="0"/>
                      <a:pt x="12" y="0"/>
                    </a:cubicBezTo>
                    <a:close/>
                    <a:moveTo>
                      <a:pt x="17" y="17"/>
                    </a:moveTo>
                    <a:cubicBezTo>
                      <a:pt x="15" y="18"/>
                      <a:pt x="14" y="19"/>
                      <a:pt x="12" y="19"/>
                    </a:cubicBezTo>
                    <a:cubicBezTo>
                      <a:pt x="10" y="19"/>
                      <a:pt x="8" y="18"/>
                      <a:pt x="7" y="17"/>
                    </a:cubicBezTo>
                    <a:cubicBezTo>
                      <a:pt x="6" y="15"/>
                      <a:pt x="5" y="14"/>
                      <a:pt x="5" y="12"/>
                    </a:cubicBezTo>
                    <a:cubicBezTo>
                      <a:pt x="5" y="10"/>
                      <a:pt x="6" y="8"/>
                      <a:pt x="7" y="7"/>
                    </a:cubicBezTo>
                    <a:cubicBezTo>
                      <a:pt x="8" y="5"/>
                      <a:pt x="10" y="5"/>
                      <a:pt x="12" y="5"/>
                    </a:cubicBezTo>
                    <a:cubicBezTo>
                      <a:pt x="14" y="5"/>
                      <a:pt x="15" y="5"/>
                      <a:pt x="17" y="7"/>
                    </a:cubicBezTo>
                    <a:cubicBezTo>
                      <a:pt x="18" y="8"/>
                      <a:pt x="19" y="10"/>
                      <a:pt x="19" y="12"/>
                    </a:cubicBezTo>
                    <a:cubicBezTo>
                      <a:pt x="19" y="14"/>
                      <a:pt x="18" y="15"/>
                      <a:pt x="17" y="17"/>
                    </a:cubicBezTo>
                    <a:close/>
                  </a:path>
                </a:pathLst>
              </a:cu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9" name="ïšḻïďê-Freeform: Shape 256"/>
              <p:cNvSpPr/>
              <p:nvPr/>
            </p:nvSpPr>
            <p:spPr bwMode="auto">
              <a:xfrm>
                <a:off x="4152901" y="1795463"/>
                <a:ext cx="3175" cy="1588"/>
              </a:xfrm>
              <a:custGeom>
                <a:avLst/>
                <a:gdLst/>
                <a:ahLst/>
                <a:cxnLst>
                  <a:cxn ang="0">
                    <a:pos x="1" y="0"/>
                  </a:cxn>
                  <a:cxn ang="0">
                    <a:pos x="1" y="0"/>
                  </a:cxn>
                  <a:cxn ang="0">
                    <a:pos x="0" y="0"/>
                  </a:cxn>
                  <a:cxn ang="0">
                    <a:pos x="1" y="0"/>
                  </a:cxn>
                </a:cxnLst>
                <a:rect l="0" t="0" r="r" b="b"/>
                <a:pathLst>
                  <a:path w="1">
                    <a:moveTo>
                      <a:pt x="1" y="0"/>
                    </a:moveTo>
                    <a:cubicBezTo>
                      <a:pt x="1" y="0"/>
                      <a:pt x="1" y="0"/>
                      <a:pt x="1" y="0"/>
                    </a:cubicBezTo>
                    <a:cubicBezTo>
                      <a:pt x="0" y="0"/>
                      <a:pt x="0" y="0"/>
                      <a:pt x="0" y="0"/>
                    </a:cubicBezTo>
                    <a:lnTo>
                      <a:pt x="1" y="0"/>
                    </a:lnTo>
                    <a:close/>
                  </a:path>
                </a:pathLst>
              </a:cu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9" name="Group 257"/>
            <p:cNvGrpSpPr/>
            <p:nvPr/>
          </p:nvGrpSpPr>
          <p:grpSpPr>
            <a:xfrm>
              <a:off x="4439108" y="2641749"/>
              <a:ext cx="826454" cy="657541"/>
              <a:chOff x="4814888" y="1727201"/>
              <a:chExt cx="434975" cy="346075"/>
            </a:xfrm>
            <a:solidFill>
              <a:schemeClr val="accent2"/>
            </a:solidFill>
          </p:grpSpPr>
          <p:sp>
            <p:nvSpPr>
              <p:cNvPr id="33" name="ïšḻïďê-Freeform: Shape 258"/>
              <p:cNvSpPr/>
              <p:nvPr/>
            </p:nvSpPr>
            <p:spPr bwMode="auto">
              <a:xfrm>
                <a:off x="4814888" y="1727201"/>
                <a:ext cx="434975" cy="346075"/>
              </a:xfrm>
              <a:custGeom>
                <a:avLst/>
                <a:gdLst/>
                <a:ahLst/>
                <a:cxnLst>
                  <a:cxn ang="0">
                    <a:pos x="78" y="17"/>
                  </a:cxn>
                  <a:cxn ang="0">
                    <a:pos x="0" y="30"/>
                  </a:cxn>
                  <a:cxn ang="0">
                    <a:pos x="5" y="72"/>
                  </a:cxn>
                  <a:cxn ang="0">
                    <a:pos x="38" y="60"/>
                  </a:cxn>
                  <a:cxn ang="0">
                    <a:pos x="77" y="77"/>
                  </a:cxn>
                  <a:cxn ang="0">
                    <a:pos x="108" y="91"/>
                  </a:cxn>
                  <a:cxn ang="0">
                    <a:pos x="106" y="66"/>
                  </a:cxn>
                  <a:cxn ang="0">
                    <a:pos x="34" y="47"/>
                  </a:cxn>
                  <a:cxn ang="0">
                    <a:pos x="34" y="48"/>
                  </a:cxn>
                  <a:cxn ang="0">
                    <a:pos x="34" y="48"/>
                  </a:cxn>
                  <a:cxn ang="0">
                    <a:pos x="13" y="47"/>
                  </a:cxn>
                  <a:cxn ang="0">
                    <a:pos x="4" y="30"/>
                  </a:cxn>
                  <a:cxn ang="0">
                    <a:pos x="72" y="17"/>
                  </a:cxn>
                  <a:cxn ang="0">
                    <a:pos x="71" y="17"/>
                  </a:cxn>
                  <a:cxn ang="0">
                    <a:pos x="71" y="17"/>
                  </a:cxn>
                  <a:cxn ang="0">
                    <a:pos x="70" y="17"/>
                  </a:cxn>
                  <a:cxn ang="0">
                    <a:pos x="69" y="17"/>
                  </a:cxn>
                  <a:cxn ang="0">
                    <a:pos x="68" y="17"/>
                  </a:cxn>
                  <a:cxn ang="0">
                    <a:pos x="67" y="17"/>
                  </a:cxn>
                  <a:cxn ang="0">
                    <a:pos x="66" y="17"/>
                  </a:cxn>
                  <a:cxn ang="0">
                    <a:pos x="65" y="17"/>
                  </a:cxn>
                  <a:cxn ang="0">
                    <a:pos x="64" y="18"/>
                  </a:cxn>
                  <a:cxn ang="0">
                    <a:pos x="64" y="18"/>
                  </a:cxn>
                  <a:cxn ang="0">
                    <a:pos x="63" y="18"/>
                  </a:cxn>
                  <a:cxn ang="0">
                    <a:pos x="62" y="18"/>
                  </a:cxn>
                  <a:cxn ang="0">
                    <a:pos x="61" y="18"/>
                  </a:cxn>
                  <a:cxn ang="0">
                    <a:pos x="60" y="19"/>
                  </a:cxn>
                  <a:cxn ang="0">
                    <a:pos x="59" y="19"/>
                  </a:cxn>
                  <a:cxn ang="0">
                    <a:pos x="58" y="19"/>
                  </a:cxn>
                  <a:cxn ang="0">
                    <a:pos x="58" y="19"/>
                  </a:cxn>
                  <a:cxn ang="0">
                    <a:pos x="57" y="20"/>
                  </a:cxn>
                  <a:cxn ang="0">
                    <a:pos x="56" y="20"/>
                  </a:cxn>
                  <a:cxn ang="0">
                    <a:pos x="56" y="20"/>
                  </a:cxn>
                  <a:cxn ang="0">
                    <a:pos x="55" y="21"/>
                  </a:cxn>
                  <a:cxn ang="0">
                    <a:pos x="54" y="21"/>
                  </a:cxn>
                  <a:cxn ang="0">
                    <a:pos x="53" y="21"/>
                  </a:cxn>
                  <a:cxn ang="0">
                    <a:pos x="52" y="22"/>
                  </a:cxn>
                  <a:cxn ang="0">
                    <a:pos x="52" y="22"/>
                  </a:cxn>
                  <a:cxn ang="0">
                    <a:pos x="51" y="22"/>
                  </a:cxn>
                  <a:cxn ang="0">
                    <a:pos x="50" y="23"/>
                  </a:cxn>
                  <a:cxn ang="0">
                    <a:pos x="49" y="23"/>
                  </a:cxn>
                  <a:cxn ang="0">
                    <a:pos x="49" y="24"/>
                  </a:cxn>
                  <a:cxn ang="0">
                    <a:pos x="48" y="24"/>
                  </a:cxn>
                  <a:cxn ang="0">
                    <a:pos x="48" y="24"/>
                  </a:cxn>
                  <a:cxn ang="0">
                    <a:pos x="47" y="25"/>
                  </a:cxn>
                  <a:cxn ang="0">
                    <a:pos x="46" y="25"/>
                  </a:cxn>
                  <a:cxn ang="0">
                    <a:pos x="102" y="66"/>
                  </a:cxn>
                  <a:cxn ang="0">
                    <a:pos x="77" y="72"/>
                  </a:cxn>
                  <a:cxn ang="0">
                    <a:pos x="49" y="65"/>
                  </a:cxn>
                  <a:cxn ang="0">
                    <a:pos x="41" y="57"/>
                  </a:cxn>
                  <a:cxn ang="0">
                    <a:pos x="38" y="47"/>
                  </a:cxn>
                  <a:cxn ang="0">
                    <a:pos x="75" y="21"/>
                  </a:cxn>
                  <a:cxn ang="0">
                    <a:pos x="76" y="21"/>
                  </a:cxn>
                  <a:cxn ang="0">
                    <a:pos x="76" y="21"/>
                  </a:cxn>
                  <a:cxn ang="0">
                    <a:pos x="76" y="21"/>
                  </a:cxn>
                  <a:cxn ang="0">
                    <a:pos x="76" y="21"/>
                  </a:cxn>
                  <a:cxn ang="0">
                    <a:pos x="109" y="56"/>
                  </a:cxn>
                </a:cxnLst>
                <a:rect l="0" t="0" r="r" b="b"/>
                <a:pathLst>
                  <a:path w="116" h="92">
                    <a:moveTo>
                      <a:pt x="113" y="58"/>
                    </a:moveTo>
                    <a:cubicBezTo>
                      <a:pt x="115" y="54"/>
                      <a:pt x="116" y="51"/>
                      <a:pt x="116" y="47"/>
                    </a:cubicBezTo>
                    <a:cubicBezTo>
                      <a:pt x="116" y="38"/>
                      <a:pt x="111" y="31"/>
                      <a:pt x="104" y="25"/>
                    </a:cubicBezTo>
                    <a:cubicBezTo>
                      <a:pt x="97" y="20"/>
                      <a:pt x="88" y="17"/>
                      <a:pt x="78" y="17"/>
                    </a:cubicBezTo>
                    <a:cubicBezTo>
                      <a:pt x="74" y="12"/>
                      <a:pt x="69" y="8"/>
                      <a:pt x="63" y="5"/>
                    </a:cubicBezTo>
                    <a:cubicBezTo>
                      <a:pt x="57" y="2"/>
                      <a:pt x="49" y="0"/>
                      <a:pt x="41" y="0"/>
                    </a:cubicBezTo>
                    <a:cubicBezTo>
                      <a:pt x="30" y="0"/>
                      <a:pt x="19" y="3"/>
                      <a:pt x="12" y="8"/>
                    </a:cubicBezTo>
                    <a:cubicBezTo>
                      <a:pt x="4" y="14"/>
                      <a:pt x="0" y="22"/>
                      <a:pt x="0" y="30"/>
                    </a:cubicBezTo>
                    <a:cubicBezTo>
                      <a:pt x="0" y="34"/>
                      <a:pt x="1" y="38"/>
                      <a:pt x="2" y="41"/>
                    </a:cubicBezTo>
                    <a:cubicBezTo>
                      <a:pt x="4" y="44"/>
                      <a:pt x="7" y="47"/>
                      <a:pt x="9" y="50"/>
                    </a:cubicBezTo>
                    <a:cubicBezTo>
                      <a:pt x="5" y="72"/>
                      <a:pt x="5" y="72"/>
                      <a:pt x="5" y="72"/>
                    </a:cubicBezTo>
                    <a:cubicBezTo>
                      <a:pt x="5" y="72"/>
                      <a:pt x="5" y="72"/>
                      <a:pt x="5" y="72"/>
                    </a:cubicBezTo>
                    <a:cubicBezTo>
                      <a:pt x="4" y="73"/>
                      <a:pt x="5" y="74"/>
                      <a:pt x="6" y="75"/>
                    </a:cubicBezTo>
                    <a:cubicBezTo>
                      <a:pt x="7" y="75"/>
                      <a:pt x="7" y="75"/>
                      <a:pt x="8" y="74"/>
                    </a:cubicBezTo>
                    <a:cubicBezTo>
                      <a:pt x="37" y="60"/>
                      <a:pt x="37" y="60"/>
                      <a:pt x="37" y="60"/>
                    </a:cubicBezTo>
                    <a:cubicBezTo>
                      <a:pt x="38" y="60"/>
                      <a:pt x="38" y="60"/>
                      <a:pt x="38" y="60"/>
                    </a:cubicBezTo>
                    <a:cubicBezTo>
                      <a:pt x="38" y="60"/>
                      <a:pt x="38" y="60"/>
                      <a:pt x="38" y="60"/>
                    </a:cubicBezTo>
                    <a:cubicBezTo>
                      <a:pt x="40" y="63"/>
                      <a:pt x="43" y="66"/>
                      <a:pt x="46" y="68"/>
                    </a:cubicBezTo>
                    <a:cubicBezTo>
                      <a:pt x="54" y="74"/>
                      <a:pt x="64" y="77"/>
                      <a:pt x="75" y="77"/>
                    </a:cubicBezTo>
                    <a:cubicBezTo>
                      <a:pt x="76" y="77"/>
                      <a:pt x="76" y="77"/>
                      <a:pt x="77" y="77"/>
                    </a:cubicBezTo>
                    <a:cubicBezTo>
                      <a:pt x="77" y="77"/>
                      <a:pt x="77" y="77"/>
                      <a:pt x="77" y="77"/>
                    </a:cubicBezTo>
                    <a:cubicBezTo>
                      <a:pt x="77" y="77"/>
                      <a:pt x="77" y="77"/>
                      <a:pt x="77" y="77"/>
                    </a:cubicBezTo>
                    <a:cubicBezTo>
                      <a:pt x="78" y="77"/>
                      <a:pt x="78" y="77"/>
                      <a:pt x="78" y="77"/>
                    </a:cubicBezTo>
                    <a:cubicBezTo>
                      <a:pt x="108" y="91"/>
                      <a:pt x="108" y="91"/>
                      <a:pt x="108" y="91"/>
                    </a:cubicBezTo>
                    <a:cubicBezTo>
                      <a:pt x="109" y="91"/>
                      <a:pt x="109" y="92"/>
                      <a:pt x="110" y="91"/>
                    </a:cubicBezTo>
                    <a:cubicBezTo>
                      <a:pt x="111" y="91"/>
                      <a:pt x="112" y="90"/>
                      <a:pt x="111" y="89"/>
                    </a:cubicBezTo>
                    <a:cubicBezTo>
                      <a:pt x="111" y="89"/>
                      <a:pt x="111" y="89"/>
                      <a:pt x="111" y="89"/>
                    </a:cubicBezTo>
                    <a:cubicBezTo>
                      <a:pt x="106" y="66"/>
                      <a:pt x="106" y="66"/>
                      <a:pt x="106" y="66"/>
                    </a:cubicBezTo>
                    <a:cubicBezTo>
                      <a:pt x="109" y="64"/>
                      <a:pt x="112" y="61"/>
                      <a:pt x="113" y="58"/>
                    </a:cubicBezTo>
                    <a:close/>
                    <a:moveTo>
                      <a:pt x="34" y="47"/>
                    </a:moveTo>
                    <a:cubicBezTo>
                      <a:pt x="34" y="47"/>
                      <a:pt x="34" y="47"/>
                      <a:pt x="34" y="47"/>
                    </a:cubicBezTo>
                    <a:cubicBezTo>
                      <a:pt x="34" y="47"/>
                      <a:pt x="34" y="47"/>
                      <a:pt x="34" y="47"/>
                    </a:cubicBezTo>
                    <a:cubicBezTo>
                      <a:pt x="34" y="47"/>
                      <a:pt x="34" y="47"/>
                      <a:pt x="34" y="47"/>
                    </a:cubicBezTo>
                    <a:cubicBezTo>
                      <a:pt x="34" y="47"/>
                      <a:pt x="34" y="47"/>
                      <a:pt x="34" y="47"/>
                    </a:cubicBezTo>
                    <a:cubicBezTo>
                      <a:pt x="34" y="47"/>
                      <a:pt x="34" y="47"/>
                      <a:pt x="34" y="47"/>
                    </a:cubicBezTo>
                    <a:cubicBezTo>
                      <a:pt x="34" y="48"/>
                      <a:pt x="34" y="48"/>
                      <a:pt x="34" y="48"/>
                    </a:cubicBezTo>
                    <a:cubicBezTo>
                      <a:pt x="34" y="48"/>
                      <a:pt x="34" y="48"/>
                      <a:pt x="34" y="48"/>
                    </a:cubicBezTo>
                    <a:cubicBezTo>
                      <a:pt x="34" y="48"/>
                      <a:pt x="34" y="48"/>
                      <a:pt x="34" y="48"/>
                    </a:cubicBezTo>
                    <a:cubicBezTo>
                      <a:pt x="34" y="48"/>
                      <a:pt x="34" y="48"/>
                      <a:pt x="34" y="48"/>
                    </a:cubicBezTo>
                    <a:cubicBezTo>
                      <a:pt x="34" y="48"/>
                      <a:pt x="34" y="48"/>
                      <a:pt x="34" y="48"/>
                    </a:cubicBezTo>
                    <a:cubicBezTo>
                      <a:pt x="34" y="51"/>
                      <a:pt x="35" y="53"/>
                      <a:pt x="36" y="56"/>
                    </a:cubicBezTo>
                    <a:cubicBezTo>
                      <a:pt x="10" y="69"/>
                      <a:pt x="10" y="69"/>
                      <a:pt x="10" y="69"/>
                    </a:cubicBezTo>
                    <a:cubicBezTo>
                      <a:pt x="14" y="49"/>
                      <a:pt x="14" y="49"/>
                      <a:pt x="14" y="49"/>
                    </a:cubicBezTo>
                    <a:cubicBezTo>
                      <a:pt x="14" y="48"/>
                      <a:pt x="14" y="48"/>
                      <a:pt x="13" y="47"/>
                    </a:cubicBezTo>
                    <a:cubicBezTo>
                      <a:pt x="12" y="49"/>
                      <a:pt x="12" y="49"/>
                      <a:pt x="12" y="49"/>
                    </a:cubicBezTo>
                    <a:cubicBezTo>
                      <a:pt x="13" y="47"/>
                      <a:pt x="13" y="47"/>
                      <a:pt x="13" y="47"/>
                    </a:cubicBezTo>
                    <a:cubicBezTo>
                      <a:pt x="10" y="45"/>
                      <a:pt x="8" y="42"/>
                      <a:pt x="6" y="39"/>
                    </a:cubicBezTo>
                    <a:cubicBezTo>
                      <a:pt x="5" y="36"/>
                      <a:pt x="4" y="33"/>
                      <a:pt x="4" y="30"/>
                    </a:cubicBezTo>
                    <a:cubicBezTo>
                      <a:pt x="4" y="23"/>
                      <a:pt x="8" y="17"/>
                      <a:pt x="15" y="12"/>
                    </a:cubicBezTo>
                    <a:cubicBezTo>
                      <a:pt x="21" y="7"/>
                      <a:pt x="31" y="4"/>
                      <a:pt x="41" y="4"/>
                    </a:cubicBezTo>
                    <a:cubicBezTo>
                      <a:pt x="48" y="4"/>
                      <a:pt x="55" y="6"/>
                      <a:pt x="61" y="9"/>
                    </a:cubicBezTo>
                    <a:cubicBezTo>
                      <a:pt x="66" y="11"/>
                      <a:pt x="69" y="13"/>
                      <a:pt x="72" y="17"/>
                    </a:cubicBezTo>
                    <a:cubicBezTo>
                      <a:pt x="72" y="17"/>
                      <a:pt x="72" y="17"/>
                      <a:pt x="72" y="17"/>
                    </a:cubicBezTo>
                    <a:cubicBezTo>
                      <a:pt x="72" y="17"/>
                      <a:pt x="72" y="17"/>
                      <a:pt x="72" y="17"/>
                    </a:cubicBezTo>
                    <a:cubicBezTo>
                      <a:pt x="72" y="17"/>
                      <a:pt x="72" y="17"/>
                      <a:pt x="72" y="17"/>
                    </a:cubicBezTo>
                    <a:cubicBezTo>
                      <a:pt x="71" y="17"/>
                      <a:pt x="71" y="17"/>
                      <a:pt x="71" y="17"/>
                    </a:cubicBezTo>
                    <a:cubicBezTo>
                      <a:pt x="71" y="17"/>
                      <a:pt x="71" y="17"/>
                      <a:pt x="71" y="17"/>
                    </a:cubicBezTo>
                    <a:cubicBezTo>
                      <a:pt x="71" y="17"/>
                      <a:pt x="71" y="17"/>
                      <a:pt x="71" y="17"/>
                    </a:cubicBezTo>
                    <a:cubicBezTo>
                      <a:pt x="71" y="17"/>
                      <a:pt x="71" y="17"/>
                      <a:pt x="71" y="17"/>
                    </a:cubicBezTo>
                    <a:cubicBezTo>
                      <a:pt x="71" y="17"/>
                      <a:pt x="71" y="17"/>
                      <a:pt x="71" y="17"/>
                    </a:cubicBezTo>
                    <a:cubicBezTo>
                      <a:pt x="70" y="17"/>
                      <a:pt x="70" y="17"/>
                      <a:pt x="70" y="17"/>
                    </a:cubicBezTo>
                    <a:cubicBezTo>
                      <a:pt x="70" y="17"/>
                      <a:pt x="70" y="17"/>
                      <a:pt x="70" y="17"/>
                    </a:cubicBezTo>
                    <a:cubicBezTo>
                      <a:pt x="70" y="17"/>
                      <a:pt x="70" y="17"/>
                      <a:pt x="70" y="17"/>
                    </a:cubicBezTo>
                    <a:cubicBezTo>
                      <a:pt x="70" y="17"/>
                      <a:pt x="70" y="17"/>
                      <a:pt x="70" y="17"/>
                    </a:cubicBezTo>
                    <a:cubicBezTo>
                      <a:pt x="69" y="17"/>
                      <a:pt x="69" y="17"/>
                      <a:pt x="69" y="17"/>
                    </a:cubicBezTo>
                    <a:cubicBezTo>
                      <a:pt x="69" y="17"/>
                      <a:pt x="69" y="17"/>
                      <a:pt x="69" y="17"/>
                    </a:cubicBezTo>
                    <a:cubicBezTo>
                      <a:pt x="69" y="17"/>
                      <a:pt x="69" y="17"/>
                      <a:pt x="69" y="17"/>
                    </a:cubicBezTo>
                    <a:cubicBezTo>
                      <a:pt x="69" y="17"/>
                      <a:pt x="69" y="17"/>
                      <a:pt x="69" y="17"/>
                    </a:cubicBezTo>
                    <a:cubicBezTo>
                      <a:pt x="68" y="17"/>
                      <a:pt x="68" y="17"/>
                      <a:pt x="68" y="17"/>
                    </a:cubicBezTo>
                    <a:cubicBezTo>
                      <a:pt x="68" y="17"/>
                      <a:pt x="68" y="17"/>
                      <a:pt x="68" y="17"/>
                    </a:cubicBezTo>
                    <a:cubicBezTo>
                      <a:pt x="68" y="17"/>
                      <a:pt x="68" y="17"/>
                      <a:pt x="68" y="17"/>
                    </a:cubicBezTo>
                    <a:cubicBezTo>
                      <a:pt x="68" y="17"/>
                      <a:pt x="68" y="17"/>
                      <a:pt x="68" y="17"/>
                    </a:cubicBezTo>
                    <a:cubicBezTo>
                      <a:pt x="68" y="17"/>
                      <a:pt x="68" y="17"/>
                      <a:pt x="68" y="17"/>
                    </a:cubicBezTo>
                    <a:cubicBezTo>
                      <a:pt x="68" y="17"/>
                      <a:pt x="68" y="17"/>
                      <a:pt x="68" y="17"/>
                    </a:cubicBezTo>
                    <a:cubicBezTo>
                      <a:pt x="68" y="17"/>
                      <a:pt x="68" y="17"/>
                      <a:pt x="68" y="17"/>
                    </a:cubicBezTo>
                    <a:cubicBezTo>
                      <a:pt x="67" y="17"/>
                      <a:pt x="67" y="17"/>
                      <a:pt x="67" y="17"/>
                    </a:cubicBezTo>
                    <a:cubicBezTo>
                      <a:pt x="67" y="17"/>
                      <a:pt x="67" y="17"/>
                      <a:pt x="67" y="17"/>
                    </a:cubicBezTo>
                    <a:cubicBezTo>
                      <a:pt x="67" y="17"/>
                      <a:pt x="67" y="17"/>
                      <a:pt x="67" y="17"/>
                    </a:cubicBezTo>
                    <a:cubicBezTo>
                      <a:pt x="66" y="17"/>
                      <a:pt x="66" y="17"/>
                      <a:pt x="66" y="17"/>
                    </a:cubicBezTo>
                    <a:cubicBezTo>
                      <a:pt x="66" y="17"/>
                      <a:pt x="66" y="17"/>
                      <a:pt x="66" y="17"/>
                    </a:cubicBezTo>
                    <a:cubicBezTo>
                      <a:pt x="66" y="17"/>
                      <a:pt x="66" y="17"/>
                      <a:pt x="66" y="17"/>
                    </a:cubicBezTo>
                    <a:cubicBezTo>
                      <a:pt x="66" y="17"/>
                      <a:pt x="66" y="17"/>
                      <a:pt x="66" y="17"/>
                    </a:cubicBezTo>
                    <a:cubicBezTo>
                      <a:pt x="66" y="17"/>
                      <a:pt x="66" y="17"/>
                      <a:pt x="66" y="17"/>
                    </a:cubicBezTo>
                    <a:cubicBezTo>
                      <a:pt x="65" y="17"/>
                      <a:pt x="65" y="17"/>
                      <a:pt x="65" y="17"/>
                    </a:cubicBezTo>
                    <a:cubicBezTo>
                      <a:pt x="65" y="17"/>
                      <a:pt x="65" y="17"/>
                      <a:pt x="65" y="17"/>
                    </a:cubicBezTo>
                    <a:cubicBezTo>
                      <a:pt x="65" y="18"/>
                      <a:pt x="65" y="18"/>
                      <a:pt x="65" y="18"/>
                    </a:cubicBezTo>
                    <a:cubicBezTo>
                      <a:pt x="65" y="18"/>
                      <a:pt x="65" y="18"/>
                      <a:pt x="65" y="18"/>
                    </a:cubicBezTo>
                    <a:cubicBezTo>
                      <a:pt x="64" y="18"/>
                      <a:pt x="64" y="18"/>
                      <a:pt x="64" y="18"/>
                    </a:cubicBezTo>
                    <a:cubicBezTo>
                      <a:pt x="64" y="18"/>
                      <a:pt x="64" y="18"/>
                      <a:pt x="64" y="18"/>
                    </a:cubicBezTo>
                    <a:cubicBezTo>
                      <a:pt x="64" y="18"/>
                      <a:pt x="64" y="18"/>
                      <a:pt x="64" y="18"/>
                    </a:cubicBezTo>
                    <a:cubicBezTo>
                      <a:pt x="64" y="18"/>
                      <a:pt x="64" y="18"/>
                      <a:pt x="64" y="18"/>
                    </a:cubicBezTo>
                    <a:cubicBezTo>
                      <a:pt x="64" y="18"/>
                      <a:pt x="64" y="18"/>
                      <a:pt x="64" y="18"/>
                    </a:cubicBezTo>
                    <a:cubicBezTo>
                      <a:pt x="63" y="18"/>
                      <a:pt x="63" y="18"/>
                      <a:pt x="63" y="18"/>
                    </a:cubicBezTo>
                    <a:cubicBezTo>
                      <a:pt x="63" y="18"/>
                      <a:pt x="63" y="18"/>
                      <a:pt x="63" y="18"/>
                    </a:cubicBezTo>
                    <a:cubicBezTo>
                      <a:pt x="63" y="18"/>
                      <a:pt x="63" y="18"/>
                      <a:pt x="63" y="18"/>
                    </a:cubicBezTo>
                    <a:cubicBezTo>
                      <a:pt x="63" y="18"/>
                      <a:pt x="63" y="18"/>
                      <a:pt x="63" y="18"/>
                    </a:cubicBezTo>
                    <a:cubicBezTo>
                      <a:pt x="63" y="18"/>
                      <a:pt x="63" y="18"/>
                      <a:pt x="63" y="18"/>
                    </a:cubicBezTo>
                    <a:cubicBezTo>
                      <a:pt x="62" y="18"/>
                      <a:pt x="62" y="18"/>
                      <a:pt x="62" y="18"/>
                    </a:cubicBezTo>
                    <a:cubicBezTo>
                      <a:pt x="62" y="18"/>
                      <a:pt x="62" y="18"/>
                      <a:pt x="62" y="18"/>
                    </a:cubicBezTo>
                    <a:cubicBezTo>
                      <a:pt x="62" y="18"/>
                      <a:pt x="62" y="18"/>
                      <a:pt x="62" y="18"/>
                    </a:cubicBezTo>
                    <a:cubicBezTo>
                      <a:pt x="62" y="18"/>
                      <a:pt x="62" y="18"/>
                      <a:pt x="62" y="18"/>
                    </a:cubicBezTo>
                    <a:cubicBezTo>
                      <a:pt x="61" y="18"/>
                      <a:pt x="61" y="18"/>
                      <a:pt x="61" y="18"/>
                    </a:cubicBezTo>
                    <a:cubicBezTo>
                      <a:pt x="61" y="18"/>
                      <a:pt x="61" y="18"/>
                      <a:pt x="61" y="18"/>
                    </a:cubicBezTo>
                    <a:cubicBezTo>
                      <a:pt x="61" y="18"/>
                      <a:pt x="61" y="18"/>
                      <a:pt x="61" y="18"/>
                    </a:cubicBezTo>
                    <a:cubicBezTo>
                      <a:pt x="61" y="18"/>
                      <a:pt x="61" y="18"/>
                      <a:pt x="61" y="18"/>
                    </a:cubicBezTo>
                    <a:cubicBezTo>
                      <a:pt x="61" y="19"/>
                      <a:pt x="61" y="19"/>
                      <a:pt x="61" y="19"/>
                    </a:cubicBezTo>
                    <a:cubicBezTo>
                      <a:pt x="60" y="19"/>
                      <a:pt x="60" y="19"/>
                      <a:pt x="60" y="19"/>
                    </a:cubicBezTo>
                    <a:cubicBezTo>
                      <a:pt x="60" y="19"/>
                      <a:pt x="60" y="19"/>
                      <a:pt x="60" y="19"/>
                    </a:cubicBezTo>
                    <a:cubicBezTo>
                      <a:pt x="60" y="19"/>
                      <a:pt x="60" y="19"/>
                      <a:pt x="60" y="19"/>
                    </a:cubicBezTo>
                    <a:cubicBezTo>
                      <a:pt x="60" y="19"/>
                      <a:pt x="60" y="19"/>
                      <a:pt x="60" y="19"/>
                    </a:cubicBezTo>
                    <a:cubicBezTo>
                      <a:pt x="60" y="19"/>
                      <a:pt x="60" y="19"/>
                      <a:pt x="60" y="19"/>
                    </a:cubicBezTo>
                    <a:cubicBezTo>
                      <a:pt x="59" y="19"/>
                      <a:pt x="59" y="19"/>
                      <a:pt x="59" y="19"/>
                    </a:cubicBezTo>
                    <a:cubicBezTo>
                      <a:pt x="59" y="19"/>
                      <a:pt x="59" y="19"/>
                      <a:pt x="59" y="19"/>
                    </a:cubicBezTo>
                    <a:cubicBezTo>
                      <a:pt x="59" y="19"/>
                      <a:pt x="59" y="19"/>
                      <a:pt x="59" y="19"/>
                    </a:cubicBezTo>
                    <a:cubicBezTo>
                      <a:pt x="59" y="19"/>
                      <a:pt x="59" y="19"/>
                      <a:pt x="59" y="19"/>
                    </a:cubicBezTo>
                    <a:cubicBezTo>
                      <a:pt x="58" y="19"/>
                      <a:pt x="58" y="19"/>
                      <a:pt x="58" y="19"/>
                    </a:cubicBezTo>
                    <a:cubicBezTo>
                      <a:pt x="58" y="19"/>
                      <a:pt x="58" y="19"/>
                      <a:pt x="58" y="19"/>
                    </a:cubicBezTo>
                    <a:cubicBezTo>
                      <a:pt x="58" y="19"/>
                      <a:pt x="58" y="19"/>
                      <a:pt x="58" y="19"/>
                    </a:cubicBezTo>
                    <a:cubicBezTo>
                      <a:pt x="58" y="19"/>
                      <a:pt x="58" y="19"/>
                      <a:pt x="58" y="19"/>
                    </a:cubicBezTo>
                    <a:cubicBezTo>
                      <a:pt x="58" y="19"/>
                      <a:pt x="58" y="19"/>
                      <a:pt x="58" y="19"/>
                    </a:cubicBezTo>
                    <a:cubicBezTo>
                      <a:pt x="58" y="19"/>
                      <a:pt x="58" y="19"/>
                      <a:pt x="58" y="19"/>
                    </a:cubicBezTo>
                    <a:cubicBezTo>
                      <a:pt x="57" y="20"/>
                      <a:pt x="57" y="20"/>
                      <a:pt x="57" y="20"/>
                    </a:cubicBezTo>
                    <a:cubicBezTo>
                      <a:pt x="57" y="20"/>
                      <a:pt x="57" y="20"/>
                      <a:pt x="57" y="20"/>
                    </a:cubicBezTo>
                    <a:cubicBezTo>
                      <a:pt x="57" y="20"/>
                      <a:pt x="57" y="20"/>
                      <a:pt x="57" y="20"/>
                    </a:cubicBezTo>
                    <a:cubicBezTo>
                      <a:pt x="57" y="20"/>
                      <a:pt x="57" y="20"/>
                      <a:pt x="57" y="20"/>
                    </a:cubicBezTo>
                    <a:cubicBezTo>
                      <a:pt x="57" y="20"/>
                      <a:pt x="57" y="20"/>
                      <a:pt x="57" y="20"/>
                    </a:cubicBezTo>
                    <a:cubicBezTo>
                      <a:pt x="56" y="20"/>
                      <a:pt x="56" y="20"/>
                      <a:pt x="56" y="20"/>
                    </a:cubicBezTo>
                    <a:cubicBezTo>
                      <a:pt x="56" y="20"/>
                      <a:pt x="56" y="20"/>
                      <a:pt x="56" y="20"/>
                    </a:cubicBezTo>
                    <a:cubicBezTo>
                      <a:pt x="56" y="20"/>
                      <a:pt x="56" y="20"/>
                      <a:pt x="56" y="20"/>
                    </a:cubicBezTo>
                    <a:cubicBezTo>
                      <a:pt x="56" y="20"/>
                      <a:pt x="56" y="20"/>
                      <a:pt x="56" y="20"/>
                    </a:cubicBezTo>
                    <a:cubicBezTo>
                      <a:pt x="56" y="20"/>
                      <a:pt x="56" y="20"/>
                      <a:pt x="56" y="20"/>
                    </a:cubicBezTo>
                    <a:cubicBezTo>
                      <a:pt x="56" y="20"/>
                      <a:pt x="56" y="20"/>
                      <a:pt x="56" y="20"/>
                    </a:cubicBezTo>
                    <a:cubicBezTo>
                      <a:pt x="55" y="20"/>
                      <a:pt x="55" y="20"/>
                      <a:pt x="55" y="20"/>
                    </a:cubicBezTo>
                    <a:cubicBezTo>
                      <a:pt x="55" y="20"/>
                      <a:pt x="55" y="20"/>
                      <a:pt x="55" y="20"/>
                    </a:cubicBezTo>
                    <a:cubicBezTo>
                      <a:pt x="55" y="21"/>
                      <a:pt x="55" y="21"/>
                      <a:pt x="55" y="21"/>
                    </a:cubicBezTo>
                    <a:cubicBezTo>
                      <a:pt x="55" y="21"/>
                      <a:pt x="55" y="21"/>
                      <a:pt x="55" y="21"/>
                    </a:cubicBezTo>
                    <a:cubicBezTo>
                      <a:pt x="54" y="21"/>
                      <a:pt x="54" y="21"/>
                      <a:pt x="54" y="21"/>
                    </a:cubicBezTo>
                    <a:cubicBezTo>
                      <a:pt x="54" y="21"/>
                      <a:pt x="54" y="21"/>
                      <a:pt x="54" y="21"/>
                    </a:cubicBezTo>
                    <a:cubicBezTo>
                      <a:pt x="54" y="21"/>
                      <a:pt x="54" y="21"/>
                      <a:pt x="54" y="21"/>
                    </a:cubicBezTo>
                    <a:cubicBezTo>
                      <a:pt x="54" y="21"/>
                      <a:pt x="54" y="21"/>
                      <a:pt x="54" y="21"/>
                    </a:cubicBezTo>
                    <a:cubicBezTo>
                      <a:pt x="54" y="21"/>
                      <a:pt x="54" y="21"/>
                      <a:pt x="54" y="21"/>
                    </a:cubicBezTo>
                    <a:cubicBezTo>
                      <a:pt x="54" y="21"/>
                      <a:pt x="54" y="21"/>
                      <a:pt x="54" y="21"/>
                    </a:cubicBezTo>
                    <a:cubicBezTo>
                      <a:pt x="53" y="21"/>
                      <a:pt x="53" y="21"/>
                      <a:pt x="53" y="21"/>
                    </a:cubicBezTo>
                    <a:cubicBezTo>
                      <a:pt x="53" y="21"/>
                      <a:pt x="53" y="21"/>
                      <a:pt x="53" y="21"/>
                    </a:cubicBezTo>
                    <a:cubicBezTo>
                      <a:pt x="53" y="21"/>
                      <a:pt x="53" y="21"/>
                      <a:pt x="53" y="21"/>
                    </a:cubicBezTo>
                    <a:cubicBezTo>
                      <a:pt x="53" y="21"/>
                      <a:pt x="53" y="21"/>
                      <a:pt x="53" y="21"/>
                    </a:cubicBezTo>
                    <a:cubicBezTo>
                      <a:pt x="53" y="21"/>
                      <a:pt x="53" y="21"/>
                      <a:pt x="53" y="21"/>
                    </a:cubicBezTo>
                    <a:cubicBezTo>
                      <a:pt x="52" y="22"/>
                      <a:pt x="52" y="22"/>
                      <a:pt x="52" y="22"/>
                    </a:cubicBezTo>
                    <a:cubicBezTo>
                      <a:pt x="52" y="22"/>
                      <a:pt x="52" y="22"/>
                      <a:pt x="52" y="22"/>
                    </a:cubicBezTo>
                    <a:cubicBezTo>
                      <a:pt x="52" y="22"/>
                      <a:pt x="52" y="22"/>
                      <a:pt x="52" y="22"/>
                    </a:cubicBezTo>
                    <a:cubicBezTo>
                      <a:pt x="52" y="22"/>
                      <a:pt x="52" y="22"/>
                      <a:pt x="52" y="22"/>
                    </a:cubicBezTo>
                    <a:cubicBezTo>
                      <a:pt x="52" y="22"/>
                      <a:pt x="52" y="22"/>
                      <a:pt x="52" y="22"/>
                    </a:cubicBezTo>
                    <a:cubicBezTo>
                      <a:pt x="51" y="22"/>
                      <a:pt x="51" y="22"/>
                      <a:pt x="51" y="22"/>
                    </a:cubicBezTo>
                    <a:cubicBezTo>
                      <a:pt x="51" y="22"/>
                      <a:pt x="51" y="22"/>
                      <a:pt x="51" y="22"/>
                    </a:cubicBezTo>
                    <a:cubicBezTo>
                      <a:pt x="51" y="22"/>
                      <a:pt x="51" y="22"/>
                      <a:pt x="51" y="22"/>
                    </a:cubicBezTo>
                    <a:cubicBezTo>
                      <a:pt x="51" y="22"/>
                      <a:pt x="51" y="22"/>
                      <a:pt x="51" y="22"/>
                    </a:cubicBezTo>
                    <a:cubicBezTo>
                      <a:pt x="51" y="22"/>
                      <a:pt x="51" y="23"/>
                      <a:pt x="50" y="23"/>
                    </a:cubicBezTo>
                    <a:cubicBezTo>
                      <a:pt x="50" y="23"/>
                      <a:pt x="50" y="23"/>
                      <a:pt x="50" y="23"/>
                    </a:cubicBezTo>
                    <a:cubicBezTo>
                      <a:pt x="50" y="23"/>
                      <a:pt x="50" y="23"/>
                      <a:pt x="50" y="23"/>
                    </a:cubicBezTo>
                    <a:cubicBezTo>
                      <a:pt x="50" y="23"/>
                      <a:pt x="50" y="23"/>
                      <a:pt x="50" y="23"/>
                    </a:cubicBezTo>
                    <a:cubicBezTo>
                      <a:pt x="50" y="23"/>
                      <a:pt x="50" y="23"/>
                      <a:pt x="50" y="23"/>
                    </a:cubicBezTo>
                    <a:cubicBezTo>
                      <a:pt x="50" y="23"/>
                      <a:pt x="50" y="23"/>
                      <a:pt x="50" y="23"/>
                    </a:cubicBezTo>
                    <a:cubicBezTo>
                      <a:pt x="50" y="23"/>
                      <a:pt x="50" y="23"/>
                      <a:pt x="50" y="23"/>
                    </a:cubicBezTo>
                    <a:cubicBezTo>
                      <a:pt x="49" y="23"/>
                      <a:pt x="49" y="23"/>
                      <a:pt x="49" y="23"/>
                    </a:cubicBezTo>
                    <a:cubicBezTo>
                      <a:pt x="49" y="23"/>
                      <a:pt x="49" y="23"/>
                      <a:pt x="49" y="23"/>
                    </a:cubicBezTo>
                    <a:cubicBezTo>
                      <a:pt x="49" y="23"/>
                      <a:pt x="49" y="23"/>
                      <a:pt x="49" y="23"/>
                    </a:cubicBezTo>
                    <a:cubicBezTo>
                      <a:pt x="49" y="24"/>
                      <a:pt x="49" y="24"/>
                      <a:pt x="49" y="24"/>
                    </a:cubicBezTo>
                    <a:cubicBezTo>
                      <a:pt x="49" y="24"/>
                      <a:pt x="49" y="24"/>
                      <a:pt x="49" y="24"/>
                    </a:cubicBezTo>
                    <a:cubicBezTo>
                      <a:pt x="49" y="24"/>
                      <a:pt x="49" y="24"/>
                      <a:pt x="49" y="24"/>
                    </a:cubicBezTo>
                    <a:cubicBezTo>
                      <a:pt x="48" y="24"/>
                      <a:pt x="48" y="24"/>
                      <a:pt x="48" y="24"/>
                    </a:cubicBezTo>
                    <a:cubicBezTo>
                      <a:pt x="48" y="24"/>
                      <a:pt x="48" y="24"/>
                      <a:pt x="48" y="24"/>
                    </a:cubicBezTo>
                    <a:cubicBezTo>
                      <a:pt x="48" y="24"/>
                      <a:pt x="48" y="24"/>
                      <a:pt x="48" y="24"/>
                    </a:cubicBezTo>
                    <a:cubicBezTo>
                      <a:pt x="48" y="24"/>
                      <a:pt x="48" y="24"/>
                      <a:pt x="48" y="24"/>
                    </a:cubicBezTo>
                    <a:cubicBezTo>
                      <a:pt x="48" y="24"/>
                      <a:pt x="48" y="24"/>
                      <a:pt x="48" y="24"/>
                    </a:cubicBezTo>
                    <a:cubicBezTo>
                      <a:pt x="48" y="24"/>
                      <a:pt x="48" y="24"/>
                      <a:pt x="48" y="24"/>
                    </a:cubicBezTo>
                    <a:cubicBezTo>
                      <a:pt x="48" y="24"/>
                      <a:pt x="48" y="24"/>
                      <a:pt x="48" y="24"/>
                    </a:cubicBezTo>
                    <a:cubicBezTo>
                      <a:pt x="47" y="24"/>
                      <a:pt x="47" y="24"/>
                      <a:pt x="47" y="24"/>
                    </a:cubicBezTo>
                    <a:cubicBezTo>
                      <a:pt x="47" y="25"/>
                      <a:pt x="47" y="25"/>
                      <a:pt x="47" y="25"/>
                    </a:cubicBezTo>
                    <a:cubicBezTo>
                      <a:pt x="47" y="25"/>
                      <a:pt x="47" y="25"/>
                      <a:pt x="47" y="25"/>
                    </a:cubicBezTo>
                    <a:cubicBezTo>
                      <a:pt x="47" y="25"/>
                      <a:pt x="47" y="25"/>
                      <a:pt x="47" y="25"/>
                    </a:cubicBezTo>
                    <a:cubicBezTo>
                      <a:pt x="47" y="25"/>
                      <a:pt x="47" y="25"/>
                      <a:pt x="47" y="25"/>
                    </a:cubicBezTo>
                    <a:cubicBezTo>
                      <a:pt x="47" y="25"/>
                      <a:pt x="47" y="25"/>
                      <a:pt x="47" y="25"/>
                    </a:cubicBezTo>
                    <a:cubicBezTo>
                      <a:pt x="47" y="25"/>
                      <a:pt x="47" y="25"/>
                      <a:pt x="47" y="25"/>
                    </a:cubicBezTo>
                    <a:cubicBezTo>
                      <a:pt x="46" y="25"/>
                      <a:pt x="46" y="25"/>
                      <a:pt x="46" y="25"/>
                    </a:cubicBezTo>
                    <a:cubicBezTo>
                      <a:pt x="39" y="31"/>
                      <a:pt x="34" y="38"/>
                      <a:pt x="34" y="47"/>
                    </a:cubicBezTo>
                    <a:close/>
                    <a:moveTo>
                      <a:pt x="104" y="65"/>
                    </a:moveTo>
                    <a:cubicBezTo>
                      <a:pt x="103" y="64"/>
                      <a:pt x="103" y="64"/>
                      <a:pt x="103" y="64"/>
                    </a:cubicBezTo>
                    <a:cubicBezTo>
                      <a:pt x="102" y="64"/>
                      <a:pt x="102" y="65"/>
                      <a:pt x="102" y="66"/>
                    </a:cubicBezTo>
                    <a:cubicBezTo>
                      <a:pt x="106" y="85"/>
                      <a:pt x="106" y="85"/>
                      <a:pt x="106" y="85"/>
                    </a:cubicBezTo>
                    <a:cubicBezTo>
                      <a:pt x="80" y="73"/>
                      <a:pt x="80" y="73"/>
                      <a:pt x="80" y="73"/>
                    </a:cubicBezTo>
                    <a:cubicBezTo>
                      <a:pt x="80" y="72"/>
                      <a:pt x="79" y="72"/>
                      <a:pt x="79" y="72"/>
                    </a:cubicBezTo>
                    <a:cubicBezTo>
                      <a:pt x="78" y="72"/>
                      <a:pt x="77" y="72"/>
                      <a:pt x="77" y="72"/>
                    </a:cubicBezTo>
                    <a:cubicBezTo>
                      <a:pt x="77" y="72"/>
                      <a:pt x="77" y="72"/>
                      <a:pt x="77" y="72"/>
                    </a:cubicBezTo>
                    <a:cubicBezTo>
                      <a:pt x="77" y="72"/>
                      <a:pt x="77" y="72"/>
                      <a:pt x="77" y="72"/>
                    </a:cubicBezTo>
                    <a:cubicBezTo>
                      <a:pt x="76" y="72"/>
                      <a:pt x="76" y="72"/>
                      <a:pt x="75" y="72"/>
                    </a:cubicBezTo>
                    <a:cubicBezTo>
                      <a:pt x="65" y="72"/>
                      <a:pt x="55" y="69"/>
                      <a:pt x="49" y="65"/>
                    </a:cubicBezTo>
                    <a:cubicBezTo>
                      <a:pt x="46" y="62"/>
                      <a:pt x="43" y="60"/>
                      <a:pt x="41" y="57"/>
                    </a:cubicBezTo>
                    <a:cubicBezTo>
                      <a:pt x="41" y="57"/>
                      <a:pt x="41" y="57"/>
                      <a:pt x="41" y="57"/>
                    </a:cubicBezTo>
                    <a:cubicBezTo>
                      <a:pt x="41" y="57"/>
                      <a:pt x="41" y="57"/>
                      <a:pt x="41" y="57"/>
                    </a:cubicBezTo>
                    <a:cubicBezTo>
                      <a:pt x="41" y="57"/>
                      <a:pt x="41" y="57"/>
                      <a:pt x="41" y="57"/>
                    </a:cubicBezTo>
                    <a:cubicBezTo>
                      <a:pt x="39" y="54"/>
                      <a:pt x="38" y="51"/>
                      <a:pt x="38" y="47"/>
                    </a:cubicBezTo>
                    <a:cubicBezTo>
                      <a:pt x="38" y="47"/>
                      <a:pt x="38" y="47"/>
                      <a:pt x="38" y="47"/>
                    </a:cubicBezTo>
                    <a:cubicBezTo>
                      <a:pt x="38" y="47"/>
                      <a:pt x="38" y="47"/>
                      <a:pt x="38" y="47"/>
                    </a:cubicBezTo>
                    <a:cubicBezTo>
                      <a:pt x="38" y="47"/>
                      <a:pt x="38" y="47"/>
                      <a:pt x="38" y="47"/>
                    </a:cubicBezTo>
                    <a:cubicBezTo>
                      <a:pt x="38" y="40"/>
                      <a:pt x="42" y="33"/>
                      <a:pt x="49" y="29"/>
                    </a:cubicBezTo>
                    <a:cubicBezTo>
                      <a:pt x="55" y="24"/>
                      <a:pt x="65" y="21"/>
                      <a:pt x="75" y="21"/>
                    </a:cubicBezTo>
                    <a:cubicBezTo>
                      <a:pt x="75" y="21"/>
                      <a:pt x="75" y="21"/>
                      <a:pt x="75" y="21"/>
                    </a:cubicBezTo>
                    <a:cubicBezTo>
                      <a:pt x="75" y="21"/>
                      <a:pt x="75" y="21"/>
                      <a:pt x="75" y="21"/>
                    </a:cubicBezTo>
                    <a:cubicBezTo>
                      <a:pt x="75" y="21"/>
                      <a:pt x="75" y="21"/>
                      <a:pt x="75" y="21"/>
                    </a:cubicBezTo>
                    <a:cubicBezTo>
                      <a:pt x="75" y="21"/>
                      <a:pt x="75" y="21"/>
                      <a:pt x="75" y="21"/>
                    </a:cubicBezTo>
                    <a:cubicBezTo>
                      <a:pt x="76" y="21"/>
                      <a:pt x="76" y="21"/>
                      <a:pt x="76" y="21"/>
                    </a:cubicBezTo>
                    <a:cubicBezTo>
                      <a:pt x="76" y="21"/>
                      <a:pt x="76" y="21"/>
                      <a:pt x="76" y="21"/>
                    </a:cubicBezTo>
                    <a:cubicBezTo>
                      <a:pt x="76" y="21"/>
                      <a:pt x="76" y="21"/>
                      <a:pt x="76" y="21"/>
                    </a:cubicBezTo>
                    <a:cubicBezTo>
                      <a:pt x="76" y="21"/>
                      <a:pt x="76" y="21"/>
                      <a:pt x="76" y="21"/>
                    </a:cubicBezTo>
                    <a:cubicBezTo>
                      <a:pt x="76" y="21"/>
                      <a:pt x="76" y="21"/>
                      <a:pt x="76" y="21"/>
                    </a:cubicBezTo>
                    <a:cubicBezTo>
                      <a:pt x="76" y="21"/>
                      <a:pt x="76" y="21"/>
                      <a:pt x="76" y="21"/>
                    </a:cubicBezTo>
                    <a:cubicBezTo>
                      <a:pt x="76" y="21"/>
                      <a:pt x="76" y="21"/>
                      <a:pt x="76" y="21"/>
                    </a:cubicBezTo>
                    <a:cubicBezTo>
                      <a:pt x="76" y="21"/>
                      <a:pt x="76" y="21"/>
                      <a:pt x="76" y="21"/>
                    </a:cubicBezTo>
                    <a:cubicBezTo>
                      <a:pt x="76" y="21"/>
                      <a:pt x="76" y="21"/>
                      <a:pt x="76" y="21"/>
                    </a:cubicBezTo>
                    <a:cubicBezTo>
                      <a:pt x="76" y="21"/>
                      <a:pt x="76" y="21"/>
                      <a:pt x="76" y="21"/>
                    </a:cubicBezTo>
                    <a:cubicBezTo>
                      <a:pt x="76" y="21"/>
                      <a:pt x="76" y="21"/>
                      <a:pt x="76" y="21"/>
                    </a:cubicBezTo>
                    <a:cubicBezTo>
                      <a:pt x="76" y="21"/>
                      <a:pt x="76" y="21"/>
                      <a:pt x="76" y="21"/>
                    </a:cubicBezTo>
                    <a:cubicBezTo>
                      <a:pt x="76" y="21"/>
                      <a:pt x="76" y="21"/>
                      <a:pt x="76" y="21"/>
                    </a:cubicBezTo>
                    <a:cubicBezTo>
                      <a:pt x="76" y="21"/>
                      <a:pt x="76" y="21"/>
                      <a:pt x="76" y="21"/>
                    </a:cubicBezTo>
                    <a:cubicBezTo>
                      <a:pt x="77" y="21"/>
                      <a:pt x="77" y="21"/>
                      <a:pt x="77" y="21"/>
                    </a:cubicBezTo>
                    <a:cubicBezTo>
                      <a:pt x="86" y="21"/>
                      <a:pt x="95" y="24"/>
                      <a:pt x="101" y="29"/>
                    </a:cubicBezTo>
                    <a:cubicBezTo>
                      <a:pt x="108" y="33"/>
                      <a:pt x="112" y="40"/>
                      <a:pt x="112" y="47"/>
                    </a:cubicBezTo>
                    <a:cubicBezTo>
                      <a:pt x="112" y="50"/>
                      <a:pt x="111" y="53"/>
                      <a:pt x="109" y="56"/>
                    </a:cubicBezTo>
                    <a:cubicBezTo>
                      <a:pt x="108" y="59"/>
                      <a:pt x="106" y="61"/>
                      <a:pt x="103" y="64"/>
                    </a:cubicBezTo>
                    <a:lnTo>
                      <a:pt x="104" y="65"/>
                    </a:lnTo>
                    <a:close/>
                  </a:path>
                </a:pathLst>
              </a:cu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4" name="ïšḻïďê-Freeform: Shape 259"/>
              <p:cNvSpPr/>
              <p:nvPr/>
            </p:nvSpPr>
            <p:spPr bwMode="auto">
              <a:xfrm>
                <a:off x="4999038" y="1873251"/>
                <a:ext cx="60325" cy="57150"/>
              </a:xfrm>
              <a:custGeom>
                <a:avLst/>
                <a:gdLst/>
                <a:ahLst/>
                <a:cxnLst>
                  <a:cxn ang="0">
                    <a:pos x="14" y="2"/>
                  </a:cxn>
                  <a:cxn ang="0">
                    <a:pos x="8" y="0"/>
                  </a:cxn>
                  <a:cxn ang="0">
                    <a:pos x="3" y="2"/>
                  </a:cxn>
                  <a:cxn ang="0">
                    <a:pos x="0" y="8"/>
                  </a:cxn>
                  <a:cxn ang="0">
                    <a:pos x="3" y="13"/>
                  </a:cxn>
                  <a:cxn ang="0">
                    <a:pos x="4" y="12"/>
                  </a:cxn>
                  <a:cxn ang="0">
                    <a:pos x="3" y="13"/>
                  </a:cxn>
                  <a:cxn ang="0">
                    <a:pos x="8" y="15"/>
                  </a:cxn>
                  <a:cxn ang="0">
                    <a:pos x="14" y="13"/>
                  </a:cxn>
                  <a:cxn ang="0">
                    <a:pos x="14" y="13"/>
                  </a:cxn>
                  <a:cxn ang="0">
                    <a:pos x="12" y="12"/>
                  </a:cxn>
                  <a:cxn ang="0">
                    <a:pos x="14" y="13"/>
                  </a:cxn>
                  <a:cxn ang="0">
                    <a:pos x="16" y="8"/>
                  </a:cxn>
                  <a:cxn ang="0">
                    <a:pos x="14" y="2"/>
                  </a:cxn>
                  <a:cxn ang="0">
                    <a:pos x="14" y="2"/>
                  </a:cxn>
                  <a:cxn ang="0">
                    <a:pos x="11" y="10"/>
                  </a:cxn>
                  <a:cxn ang="0">
                    <a:pos x="11" y="10"/>
                  </a:cxn>
                  <a:cxn ang="0">
                    <a:pos x="10" y="10"/>
                  </a:cxn>
                  <a:cxn ang="0">
                    <a:pos x="8" y="11"/>
                  </a:cxn>
                  <a:cxn ang="0">
                    <a:pos x="6" y="10"/>
                  </a:cxn>
                  <a:cxn ang="0">
                    <a:pos x="6" y="10"/>
                  </a:cxn>
                  <a:cxn ang="0">
                    <a:pos x="5" y="8"/>
                  </a:cxn>
                  <a:cxn ang="0">
                    <a:pos x="6" y="5"/>
                  </a:cxn>
                  <a:cxn ang="0">
                    <a:pos x="8" y="4"/>
                  </a:cxn>
                  <a:cxn ang="0">
                    <a:pos x="11" y="5"/>
                  </a:cxn>
                  <a:cxn ang="0">
                    <a:pos x="11" y="5"/>
                  </a:cxn>
                  <a:cxn ang="0">
                    <a:pos x="12" y="8"/>
                  </a:cxn>
                  <a:cxn ang="0">
                    <a:pos x="11" y="10"/>
                  </a:cxn>
                </a:cxnLst>
                <a:rect l="0" t="0" r="r" b="b"/>
                <a:pathLst>
                  <a:path w="16" h="15">
                    <a:moveTo>
                      <a:pt x="14" y="2"/>
                    </a:moveTo>
                    <a:cubicBezTo>
                      <a:pt x="12" y="1"/>
                      <a:pt x="10" y="0"/>
                      <a:pt x="8" y="0"/>
                    </a:cubicBezTo>
                    <a:cubicBezTo>
                      <a:pt x="6" y="0"/>
                      <a:pt x="4" y="1"/>
                      <a:pt x="3" y="2"/>
                    </a:cubicBezTo>
                    <a:cubicBezTo>
                      <a:pt x="1" y="4"/>
                      <a:pt x="0" y="6"/>
                      <a:pt x="0" y="8"/>
                    </a:cubicBezTo>
                    <a:cubicBezTo>
                      <a:pt x="0" y="10"/>
                      <a:pt x="1" y="12"/>
                      <a:pt x="3" y="13"/>
                    </a:cubicBezTo>
                    <a:cubicBezTo>
                      <a:pt x="4" y="12"/>
                      <a:pt x="4" y="12"/>
                      <a:pt x="4" y="12"/>
                    </a:cubicBezTo>
                    <a:cubicBezTo>
                      <a:pt x="3" y="13"/>
                      <a:pt x="3" y="13"/>
                      <a:pt x="3" y="13"/>
                    </a:cubicBezTo>
                    <a:cubicBezTo>
                      <a:pt x="4" y="15"/>
                      <a:pt x="6" y="15"/>
                      <a:pt x="8" y="15"/>
                    </a:cubicBezTo>
                    <a:cubicBezTo>
                      <a:pt x="10" y="15"/>
                      <a:pt x="12" y="15"/>
                      <a:pt x="14" y="13"/>
                    </a:cubicBezTo>
                    <a:cubicBezTo>
                      <a:pt x="14" y="13"/>
                      <a:pt x="14" y="13"/>
                      <a:pt x="14" y="13"/>
                    </a:cubicBezTo>
                    <a:cubicBezTo>
                      <a:pt x="12" y="12"/>
                      <a:pt x="12" y="12"/>
                      <a:pt x="12" y="12"/>
                    </a:cubicBezTo>
                    <a:cubicBezTo>
                      <a:pt x="14" y="13"/>
                      <a:pt x="14" y="13"/>
                      <a:pt x="14" y="13"/>
                    </a:cubicBezTo>
                    <a:cubicBezTo>
                      <a:pt x="15" y="12"/>
                      <a:pt x="16" y="10"/>
                      <a:pt x="16" y="8"/>
                    </a:cubicBezTo>
                    <a:cubicBezTo>
                      <a:pt x="16" y="6"/>
                      <a:pt x="15" y="4"/>
                      <a:pt x="14" y="2"/>
                    </a:cubicBezTo>
                    <a:cubicBezTo>
                      <a:pt x="14" y="2"/>
                      <a:pt x="14" y="2"/>
                      <a:pt x="14" y="2"/>
                    </a:cubicBezTo>
                    <a:close/>
                    <a:moveTo>
                      <a:pt x="11" y="10"/>
                    </a:moveTo>
                    <a:cubicBezTo>
                      <a:pt x="11" y="10"/>
                      <a:pt x="11" y="10"/>
                      <a:pt x="11" y="10"/>
                    </a:cubicBezTo>
                    <a:cubicBezTo>
                      <a:pt x="10" y="10"/>
                      <a:pt x="10" y="10"/>
                      <a:pt x="10" y="10"/>
                    </a:cubicBezTo>
                    <a:cubicBezTo>
                      <a:pt x="10" y="11"/>
                      <a:pt x="9" y="11"/>
                      <a:pt x="8" y="11"/>
                    </a:cubicBezTo>
                    <a:cubicBezTo>
                      <a:pt x="7" y="11"/>
                      <a:pt x="6" y="11"/>
                      <a:pt x="6" y="10"/>
                    </a:cubicBezTo>
                    <a:cubicBezTo>
                      <a:pt x="6" y="10"/>
                      <a:pt x="6" y="10"/>
                      <a:pt x="6" y="10"/>
                    </a:cubicBezTo>
                    <a:cubicBezTo>
                      <a:pt x="5" y="9"/>
                      <a:pt x="5" y="9"/>
                      <a:pt x="5" y="8"/>
                    </a:cubicBezTo>
                    <a:cubicBezTo>
                      <a:pt x="5" y="7"/>
                      <a:pt x="5" y="6"/>
                      <a:pt x="6" y="5"/>
                    </a:cubicBezTo>
                    <a:cubicBezTo>
                      <a:pt x="6" y="5"/>
                      <a:pt x="7" y="4"/>
                      <a:pt x="8" y="4"/>
                    </a:cubicBezTo>
                    <a:cubicBezTo>
                      <a:pt x="9" y="4"/>
                      <a:pt x="10" y="5"/>
                      <a:pt x="11" y="5"/>
                    </a:cubicBezTo>
                    <a:cubicBezTo>
                      <a:pt x="11" y="5"/>
                      <a:pt x="11" y="5"/>
                      <a:pt x="11" y="5"/>
                    </a:cubicBezTo>
                    <a:cubicBezTo>
                      <a:pt x="11" y="6"/>
                      <a:pt x="12" y="7"/>
                      <a:pt x="12" y="8"/>
                    </a:cubicBezTo>
                    <a:cubicBezTo>
                      <a:pt x="12" y="9"/>
                      <a:pt x="11" y="9"/>
                      <a:pt x="11" y="10"/>
                    </a:cubicBezTo>
                    <a:close/>
                  </a:path>
                </a:pathLst>
              </a:cu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5" name="ïšḻïďê-Freeform: Shape 260"/>
              <p:cNvSpPr/>
              <p:nvPr/>
            </p:nvSpPr>
            <p:spPr bwMode="auto">
              <a:xfrm>
                <a:off x="5133976" y="1873251"/>
                <a:ext cx="57150" cy="57150"/>
              </a:xfrm>
              <a:custGeom>
                <a:avLst/>
                <a:gdLst/>
                <a:ahLst/>
                <a:cxnLst>
                  <a:cxn ang="0">
                    <a:pos x="13" y="2"/>
                  </a:cxn>
                  <a:cxn ang="0">
                    <a:pos x="7" y="0"/>
                  </a:cxn>
                  <a:cxn ang="0">
                    <a:pos x="2" y="2"/>
                  </a:cxn>
                  <a:cxn ang="0">
                    <a:pos x="0" y="8"/>
                  </a:cxn>
                  <a:cxn ang="0">
                    <a:pos x="2" y="13"/>
                  </a:cxn>
                  <a:cxn ang="0">
                    <a:pos x="2" y="13"/>
                  </a:cxn>
                  <a:cxn ang="0">
                    <a:pos x="3" y="12"/>
                  </a:cxn>
                  <a:cxn ang="0">
                    <a:pos x="2" y="13"/>
                  </a:cxn>
                  <a:cxn ang="0">
                    <a:pos x="7" y="15"/>
                  </a:cxn>
                  <a:cxn ang="0">
                    <a:pos x="13" y="13"/>
                  </a:cxn>
                  <a:cxn ang="0">
                    <a:pos x="13" y="13"/>
                  </a:cxn>
                  <a:cxn ang="0">
                    <a:pos x="11" y="12"/>
                  </a:cxn>
                  <a:cxn ang="0">
                    <a:pos x="13" y="13"/>
                  </a:cxn>
                  <a:cxn ang="0">
                    <a:pos x="15" y="8"/>
                  </a:cxn>
                  <a:cxn ang="0">
                    <a:pos x="13" y="2"/>
                  </a:cxn>
                  <a:cxn ang="0">
                    <a:pos x="13" y="2"/>
                  </a:cxn>
                  <a:cxn ang="0">
                    <a:pos x="10" y="10"/>
                  </a:cxn>
                  <a:cxn ang="0">
                    <a:pos x="10" y="10"/>
                  </a:cxn>
                  <a:cxn ang="0">
                    <a:pos x="10" y="10"/>
                  </a:cxn>
                  <a:cxn ang="0">
                    <a:pos x="7" y="11"/>
                  </a:cxn>
                  <a:cxn ang="0">
                    <a:pos x="5" y="10"/>
                  </a:cxn>
                  <a:cxn ang="0">
                    <a:pos x="5" y="10"/>
                  </a:cxn>
                  <a:cxn ang="0">
                    <a:pos x="4" y="8"/>
                  </a:cxn>
                  <a:cxn ang="0">
                    <a:pos x="5" y="5"/>
                  </a:cxn>
                  <a:cxn ang="0">
                    <a:pos x="7" y="4"/>
                  </a:cxn>
                  <a:cxn ang="0">
                    <a:pos x="10" y="5"/>
                  </a:cxn>
                  <a:cxn ang="0">
                    <a:pos x="10" y="5"/>
                  </a:cxn>
                  <a:cxn ang="0">
                    <a:pos x="11" y="8"/>
                  </a:cxn>
                  <a:cxn ang="0">
                    <a:pos x="10" y="10"/>
                  </a:cxn>
                </a:cxnLst>
                <a:rect l="0" t="0" r="r" b="b"/>
                <a:pathLst>
                  <a:path w="15" h="15">
                    <a:moveTo>
                      <a:pt x="13" y="2"/>
                    </a:moveTo>
                    <a:cubicBezTo>
                      <a:pt x="11" y="1"/>
                      <a:pt x="9" y="0"/>
                      <a:pt x="7" y="0"/>
                    </a:cubicBezTo>
                    <a:cubicBezTo>
                      <a:pt x="5" y="0"/>
                      <a:pt x="3" y="1"/>
                      <a:pt x="2" y="2"/>
                    </a:cubicBezTo>
                    <a:cubicBezTo>
                      <a:pt x="0" y="4"/>
                      <a:pt x="0" y="6"/>
                      <a:pt x="0" y="8"/>
                    </a:cubicBezTo>
                    <a:cubicBezTo>
                      <a:pt x="0" y="10"/>
                      <a:pt x="0" y="12"/>
                      <a:pt x="2" y="13"/>
                    </a:cubicBezTo>
                    <a:cubicBezTo>
                      <a:pt x="2" y="13"/>
                      <a:pt x="2" y="13"/>
                      <a:pt x="2" y="13"/>
                    </a:cubicBezTo>
                    <a:cubicBezTo>
                      <a:pt x="3" y="12"/>
                      <a:pt x="3" y="12"/>
                      <a:pt x="3" y="12"/>
                    </a:cubicBezTo>
                    <a:cubicBezTo>
                      <a:pt x="2" y="13"/>
                      <a:pt x="2" y="13"/>
                      <a:pt x="2" y="13"/>
                    </a:cubicBezTo>
                    <a:cubicBezTo>
                      <a:pt x="3" y="15"/>
                      <a:pt x="5" y="15"/>
                      <a:pt x="7" y="15"/>
                    </a:cubicBezTo>
                    <a:cubicBezTo>
                      <a:pt x="9" y="15"/>
                      <a:pt x="11" y="15"/>
                      <a:pt x="13" y="13"/>
                    </a:cubicBezTo>
                    <a:cubicBezTo>
                      <a:pt x="13" y="13"/>
                      <a:pt x="13" y="13"/>
                      <a:pt x="13" y="13"/>
                    </a:cubicBezTo>
                    <a:cubicBezTo>
                      <a:pt x="11" y="12"/>
                      <a:pt x="11" y="12"/>
                      <a:pt x="11" y="12"/>
                    </a:cubicBezTo>
                    <a:cubicBezTo>
                      <a:pt x="13" y="13"/>
                      <a:pt x="13" y="13"/>
                      <a:pt x="13" y="13"/>
                    </a:cubicBezTo>
                    <a:cubicBezTo>
                      <a:pt x="14" y="12"/>
                      <a:pt x="15" y="10"/>
                      <a:pt x="15" y="8"/>
                    </a:cubicBezTo>
                    <a:cubicBezTo>
                      <a:pt x="15" y="6"/>
                      <a:pt x="14" y="4"/>
                      <a:pt x="13" y="2"/>
                    </a:cubicBezTo>
                    <a:cubicBezTo>
                      <a:pt x="13" y="2"/>
                      <a:pt x="13" y="2"/>
                      <a:pt x="13" y="2"/>
                    </a:cubicBezTo>
                    <a:close/>
                    <a:moveTo>
                      <a:pt x="10" y="10"/>
                    </a:moveTo>
                    <a:cubicBezTo>
                      <a:pt x="10" y="10"/>
                      <a:pt x="10" y="10"/>
                      <a:pt x="10" y="10"/>
                    </a:cubicBezTo>
                    <a:cubicBezTo>
                      <a:pt x="10" y="10"/>
                      <a:pt x="10" y="10"/>
                      <a:pt x="10" y="10"/>
                    </a:cubicBezTo>
                    <a:cubicBezTo>
                      <a:pt x="9" y="11"/>
                      <a:pt x="8" y="11"/>
                      <a:pt x="7" y="11"/>
                    </a:cubicBezTo>
                    <a:cubicBezTo>
                      <a:pt x="6" y="11"/>
                      <a:pt x="6" y="11"/>
                      <a:pt x="5" y="10"/>
                    </a:cubicBezTo>
                    <a:cubicBezTo>
                      <a:pt x="5" y="10"/>
                      <a:pt x="5" y="10"/>
                      <a:pt x="5" y="10"/>
                    </a:cubicBezTo>
                    <a:cubicBezTo>
                      <a:pt x="4" y="9"/>
                      <a:pt x="4" y="9"/>
                      <a:pt x="4" y="8"/>
                    </a:cubicBezTo>
                    <a:cubicBezTo>
                      <a:pt x="4" y="7"/>
                      <a:pt x="4" y="6"/>
                      <a:pt x="5" y="5"/>
                    </a:cubicBezTo>
                    <a:cubicBezTo>
                      <a:pt x="6" y="5"/>
                      <a:pt x="6" y="4"/>
                      <a:pt x="7" y="4"/>
                    </a:cubicBezTo>
                    <a:cubicBezTo>
                      <a:pt x="8" y="4"/>
                      <a:pt x="9" y="5"/>
                      <a:pt x="10" y="5"/>
                    </a:cubicBezTo>
                    <a:cubicBezTo>
                      <a:pt x="10" y="5"/>
                      <a:pt x="10" y="5"/>
                      <a:pt x="10" y="5"/>
                    </a:cubicBezTo>
                    <a:cubicBezTo>
                      <a:pt x="10" y="6"/>
                      <a:pt x="11" y="7"/>
                      <a:pt x="11" y="8"/>
                    </a:cubicBezTo>
                    <a:cubicBezTo>
                      <a:pt x="11" y="9"/>
                      <a:pt x="10" y="9"/>
                      <a:pt x="10" y="10"/>
                    </a:cubicBezTo>
                    <a:close/>
                  </a:path>
                </a:pathLst>
              </a:cu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6" name="ïšḻïďê-Freeform: Shape 261"/>
              <p:cNvSpPr/>
              <p:nvPr/>
            </p:nvSpPr>
            <p:spPr bwMode="auto">
              <a:xfrm>
                <a:off x="5065713" y="1873251"/>
                <a:ext cx="57150" cy="57150"/>
              </a:xfrm>
              <a:custGeom>
                <a:avLst/>
                <a:gdLst/>
                <a:ahLst/>
                <a:cxnLst>
                  <a:cxn ang="0">
                    <a:pos x="13" y="2"/>
                  </a:cxn>
                  <a:cxn ang="0">
                    <a:pos x="8" y="0"/>
                  </a:cxn>
                  <a:cxn ang="0">
                    <a:pos x="2" y="2"/>
                  </a:cxn>
                  <a:cxn ang="0">
                    <a:pos x="0" y="8"/>
                  </a:cxn>
                  <a:cxn ang="0">
                    <a:pos x="2" y="13"/>
                  </a:cxn>
                  <a:cxn ang="0">
                    <a:pos x="4" y="12"/>
                  </a:cxn>
                  <a:cxn ang="0">
                    <a:pos x="2" y="13"/>
                  </a:cxn>
                  <a:cxn ang="0">
                    <a:pos x="8" y="15"/>
                  </a:cxn>
                  <a:cxn ang="0">
                    <a:pos x="13" y="13"/>
                  </a:cxn>
                  <a:cxn ang="0">
                    <a:pos x="13" y="13"/>
                  </a:cxn>
                  <a:cxn ang="0">
                    <a:pos x="12" y="12"/>
                  </a:cxn>
                  <a:cxn ang="0">
                    <a:pos x="13" y="13"/>
                  </a:cxn>
                  <a:cxn ang="0">
                    <a:pos x="15" y="8"/>
                  </a:cxn>
                  <a:cxn ang="0">
                    <a:pos x="13" y="2"/>
                  </a:cxn>
                  <a:cxn ang="0">
                    <a:pos x="13" y="2"/>
                  </a:cxn>
                  <a:cxn ang="0">
                    <a:pos x="10" y="10"/>
                  </a:cxn>
                  <a:cxn ang="0">
                    <a:pos x="10" y="10"/>
                  </a:cxn>
                  <a:cxn ang="0">
                    <a:pos x="10" y="10"/>
                  </a:cxn>
                  <a:cxn ang="0">
                    <a:pos x="8" y="11"/>
                  </a:cxn>
                  <a:cxn ang="0">
                    <a:pos x="5" y="10"/>
                  </a:cxn>
                  <a:cxn ang="0">
                    <a:pos x="5" y="10"/>
                  </a:cxn>
                  <a:cxn ang="0">
                    <a:pos x="4" y="8"/>
                  </a:cxn>
                  <a:cxn ang="0">
                    <a:pos x="5" y="5"/>
                  </a:cxn>
                  <a:cxn ang="0">
                    <a:pos x="8" y="4"/>
                  </a:cxn>
                  <a:cxn ang="0">
                    <a:pos x="10" y="5"/>
                  </a:cxn>
                  <a:cxn ang="0">
                    <a:pos x="10" y="5"/>
                  </a:cxn>
                  <a:cxn ang="0">
                    <a:pos x="11" y="8"/>
                  </a:cxn>
                  <a:cxn ang="0">
                    <a:pos x="10" y="10"/>
                  </a:cxn>
                </a:cxnLst>
                <a:rect l="0" t="0" r="r" b="b"/>
                <a:pathLst>
                  <a:path w="15" h="15">
                    <a:moveTo>
                      <a:pt x="13" y="2"/>
                    </a:moveTo>
                    <a:cubicBezTo>
                      <a:pt x="12" y="1"/>
                      <a:pt x="10" y="0"/>
                      <a:pt x="8" y="0"/>
                    </a:cubicBezTo>
                    <a:cubicBezTo>
                      <a:pt x="6" y="0"/>
                      <a:pt x="4" y="1"/>
                      <a:pt x="2" y="2"/>
                    </a:cubicBezTo>
                    <a:cubicBezTo>
                      <a:pt x="1" y="4"/>
                      <a:pt x="0" y="6"/>
                      <a:pt x="0" y="8"/>
                    </a:cubicBezTo>
                    <a:cubicBezTo>
                      <a:pt x="0" y="10"/>
                      <a:pt x="1" y="12"/>
                      <a:pt x="2" y="13"/>
                    </a:cubicBezTo>
                    <a:cubicBezTo>
                      <a:pt x="4" y="12"/>
                      <a:pt x="4" y="12"/>
                      <a:pt x="4" y="12"/>
                    </a:cubicBezTo>
                    <a:cubicBezTo>
                      <a:pt x="2" y="13"/>
                      <a:pt x="2" y="13"/>
                      <a:pt x="2" y="13"/>
                    </a:cubicBezTo>
                    <a:cubicBezTo>
                      <a:pt x="4" y="15"/>
                      <a:pt x="6" y="15"/>
                      <a:pt x="8" y="15"/>
                    </a:cubicBezTo>
                    <a:cubicBezTo>
                      <a:pt x="10" y="15"/>
                      <a:pt x="12" y="15"/>
                      <a:pt x="13" y="13"/>
                    </a:cubicBezTo>
                    <a:cubicBezTo>
                      <a:pt x="13" y="13"/>
                      <a:pt x="13" y="13"/>
                      <a:pt x="13" y="13"/>
                    </a:cubicBezTo>
                    <a:cubicBezTo>
                      <a:pt x="12" y="12"/>
                      <a:pt x="12" y="12"/>
                      <a:pt x="12" y="12"/>
                    </a:cubicBezTo>
                    <a:cubicBezTo>
                      <a:pt x="13" y="13"/>
                      <a:pt x="13" y="13"/>
                      <a:pt x="13" y="13"/>
                    </a:cubicBezTo>
                    <a:cubicBezTo>
                      <a:pt x="15" y="12"/>
                      <a:pt x="15" y="10"/>
                      <a:pt x="15" y="8"/>
                    </a:cubicBezTo>
                    <a:cubicBezTo>
                      <a:pt x="15" y="6"/>
                      <a:pt x="15" y="4"/>
                      <a:pt x="13" y="2"/>
                    </a:cubicBezTo>
                    <a:cubicBezTo>
                      <a:pt x="13" y="2"/>
                      <a:pt x="13" y="2"/>
                      <a:pt x="13" y="2"/>
                    </a:cubicBezTo>
                    <a:close/>
                    <a:moveTo>
                      <a:pt x="10" y="10"/>
                    </a:moveTo>
                    <a:cubicBezTo>
                      <a:pt x="10" y="10"/>
                      <a:pt x="10" y="10"/>
                      <a:pt x="10" y="10"/>
                    </a:cubicBezTo>
                    <a:cubicBezTo>
                      <a:pt x="10" y="10"/>
                      <a:pt x="10" y="10"/>
                      <a:pt x="10" y="10"/>
                    </a:cubicBezTo>
                    <a:cubicBezTo>
                      <a:pt x="9" y="11"/>
                      <a:pt x="9" y="11"/>
                      <a:pt x="8" y="11"/>
                    </a:cubicBezTo>
                    <a:cubicBezTo>
                      <a:pt x="7" y="11"/>
                      <a:pt x="6" y="11"/>
                      <a:pt x="5" y="10"/>
                    </a:cubicBezTo>
                    <a:cubicBezTo>
                      <a:pt x="5" y="10"/>
                      <a:pt x="5" y="10"/>
                      <a:pt x="5" y="10"/>
                    </a:cubicBezTo>
                    <a:cubicBezTo>
                      <a:pt x="5" y="9"/>
                      <a:pt x="4" y="9"/>
                      <a:pt x="4" y="8"/>
                    </a:cubicBezTo>
                    <a:cubicBezTo>
                      <a:pt x="4" y="7"/>
                      <a:pt x="5" y="6"/>
                      <a:pt x="5" y="5"/>
                    </a:cubicBezTo>
                    <a:cubicBezTo>
                      <a:pt x="6" y="5"/>
                      <a:pt x="7" y="4"/>
                      <a:pt x="8" y="4"/>
                    </a:cubicBezTo>
                    <a:cubicBezTo>
                      <a:pt x="9" y="4"/>
                      <a:pt x="9" y="5"/>
                      <a:pt x="10" y="5"/>
                    </a:cubicBezTo>
                    <a:cubicBezTo>
                      <a:pt x="10" y="5"/>
                      <a:pt x="10" y="5"/>
                      <a:pt x="10" y="5"/>
                    </a:cubicBezTo>
                    <a:cubicBezTo>
                      <a:pt x="11" y="6"/>
                      <a:pt x="11" y="7"/>
                      <a:pt x="11" y="8"/>
                    </a:cubicBezTo>
                    <a:cubicBezTo>
                      <a:pt x="11" y="9"/>
                      <a:pt x="11" y="9"/>
                      <a:pt x="10" y="10"/>
                    </a:cubicBezTo>
                    <a:close/>
                  </a:path>
                </a:pathLst>
              </a:cu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20" name="ïšḻïďê-Freeform: Shape 262"/>
            <p:cNvSpPr/>
            <p:nvPr/>
          </p:nvSpPr>
          <p:spPr bwMode="auto">
            <a:xfrm>
              <a:off x="9691151" y="2546897"/>
              <a:ext cx="772164" cy="850584"/>
            </a:xfrm>
            <a:custGeom>
              <a:avLst/>
              <a:gdLst/>
              <a:ahLst/>
              <a:cxnLst>
                <a:cxn ang="0">
                  <a:pos x="82" y="3"/>
                </a:cxn>
                <a:cxn ang="0">
                  <a:pos x="102" y="33"/>
                </a:cxn>
                <a:cxn ang="0">
                  <a:pos x="105" y="38"/>
                </a:cxn>
                <a:cxn ang="0">
                  <a:pos x="104" y="74"/>
                </a:cxn>
                <a:cxn ang="0">
                  <a:pos x="37" y="75"/>
                </a:cxn>
                <a:cxn ang="0">
                  <a:pos x="103" y="88"/>
                </a:cxn>
                <a:cxn ang="0">
                  <a:pos x="35" y="92"/>
                </a:cxn>
                <a:cxn ang="0">
                  <a:pos x="32" y="89"/>
                </a:cxn>
                <a:cxn ang="0">
                  <a:pos x="3" y="19"/>
                </a:cxn>
                <a:cxn ang="0">
                  <a:pos x="25" y="14"/>
                </a:cxn>
                <a:cxn ang="0">
                  <a:pos x="27" y="16"/>
                </a:cxn>
                <a:cxn ang="0">
                  <a:pos x="36" y="33"/>
                </a:cxn>
                <a:cxn ang="0">
                  <a:pos x="57" y="3"/>
                </a:cxn>
                <a:cxn ang="0">
                  <a:pos x="93" y="35"/>
                </a:cxn>
                <a:cxn ang="0">
                  <a:pos x="96" y="38"/>
                </a:cxn>
                <a:cxn ang="0">
                  <a:pos x="78" y="34"/>
                </a:cxn>
                <a:cxn ang="0">
                  <a:pos x="84" y="37"/>
                </a:cxn>
                <a:cxn ang="0">
                  <a:pos x="60" y="34"/>
                </a:cxn>
                <a:cxn ang="0">
                  <a:pos x="66" y="36"/>
                </a:cxn>
                <a:cxn ang="0">
                  <a:pos x="45" y="35"/>
                </a:cxn>
                <a:cxn ang="0">
                  <a:pos x="86" y="96"/>
                </a:cxn>
                <a:cxn ang="0">
                  <a:pos x="95" y="116"/>
                </a:cxn>
                <a:cxn ang="0">
                  <a:pos x="75" y="108"/>
                </a:cxn>
                <a:cxn ang="0">
                  <a:pos x="91" y="103"/>
                </a:cxn>
                <a:cxn ang="0">
                  <a:pos x="80" y="108"/>
                </a:cxn>
                <a:cxn ang="0">
                  <a:pos x="91" y="112"/>
                </a:cxn>
                <a:cxn ang="0">
                  <a:pos x="47" y="96"/>
                </a:cxn>
                <a:cxn ang="0">
                  <a:pos x="55" y="116"/>
                </a:cxn>
                <a:cxn ang="0">
                  <a:pos x="35" y="108"/>
                </a:cxn>
                <a:cxn ang="0">
                  <a:pos x="51" y="103"/>
                </a:cxn>
                <a:cxn ang="0">
                  <a:pos x="41" y="108"/>
                </a:cxn>
                <a:cxn ang="0">
                  <a:pos x="51" y="112"/>
                </a:cxn>
                <a:cxn ang="0">
                  <a:pos x="34" y="40"/>
                </a:cxn>
                <a:cxn ang="0">
                  <a:pos x="102" y="43"/>
                </a:cxn>
                <a:cxn ang="0">
                  <a:pos x="93" y="30"/>
                </a:cxn>
                <a:cxn ang="0">
                  <a:pos x="91" y="17"/>
                </a:cxn>
                <a:cxn ang="0">
                  <a:pos x="88" y="24"/>
                </a:cxn>
                <a:cxn ang="0">
                  <a:pos x="93" y="30"/>
                </a:cxn>
                <a:cxn ang="0">
                  <a:pos x="87" y="13"/>
                </a:cxn>
                <a:cxn ang="0">
                  <a:pos x="81" y="9"/>
                </a:cxn>
                <a:cxn ang="0">
                  <a:pos x="57" y="9"/>
                </a:cxn>
                <a:cxn ang="0">
                  <a:pos x="51" y="13"/>
                </a:cxn>
                <a:cxn ang="0">
                  <a:pos x="57" y="9"/>
                </a:cxn>
                <a:cxn ang="0">
                  <a:pos x="44" y="23"/>
                </a:cxn>
                <a:cxn ang="0">
                  <a:pos x="49" y="30"/>
                </a:cxn>
                <a:cxn ang="0">
                  <a:pos x="49" y="18"/>
                </a:cxn>
                <a:cxn ang="0">
                  <a:pos x="55" y="25"/>
                </a:cxn>
                <a:cxn ang="0">
                  <a:pos x="66" y="29"/>
                </a:cxn>
                <a:cxn ang="0">
                  <a:pos x="61" y="22"/>
                </a:cxn>
                <a:cxn ang="0">
                  <a:pos x="72" y="26"/>
                </a:cxn>
                <a:cxn ang="0">
                  <a:pos x="84" y="29"/>
                </a:cxn>
                <a:cxn ang="0">
                  <a:pos x="83" y="25"/>
                </a:cxn>
                <a:cxn ang="0">
                  <a:pos x="83" y="25"/>
                </a:cxn>
                <a:cxn ang="0">
                  <a:pos x="79" y="16"/>
                </a:cxn>
                <a:cxn ang="0">
                  <a:pos x="72" y="12"/>
                </a:cxn>
                <a:cxn ang="0">
                  <a:pos x="63" y="16"/>
                </a:cxn>
                <a:cxn ang="0">
                  <a:pos x="66" y="8"/>
                </a:cxn>
                <a:cxn ang="0">
                  <a:pos x="63" y="16"/>
                </a:cxn>
              </a:cxnLst>
              <a:rect l="0" t="0" r="r" b="b"/>
              <a:pathLst>
                <a:path w="108" h="119">
                  <a:moveTo>
                    <a:pt x="57" y="3"/>
                  </a:moveTo>
                  <a:cubicBezTo>
                    <a:pt x="60" y="1"/>
                    <a:pt x="65" y="0"/>
                    <a:pt x="69" y="0"/>
                  </a:cubicBezTo>
                  <a:cubicBezTo>
                    <a:pt x="74" y="0"/>
                    <a:pt x="78" y="1"/>
                    <a:pt x="82" y="3"/>
                  </a:cubicBezTo>
                  <a:cubicBezTo>
                    <a:pt x="86" y="4"/>
                    <a:pt x="89" y="7"/>
                    <a:pt x="92" y="10"/>
                  </a:cubicBezTo>
                  <a:cubicBezTo>
                    <a:pt x="95" y="13"/>
                    <a:pt x="98" y="16"/>
                    <a:pt x="99" y="21"/>
                  </a:cubicBezTo>
                  <a:cubicBezTo>
                    <a:pt x="101" y="24"/>
                    <a:pt x="102" y="29"/>
                    <a:pt x="102" y="33"/>
                  </a:cubicBezTo>
                  <a:cubicBezTo>
                    <a:pt x="102" y="35"/>
                    <a:pt x="102" y="36"/>
                    <a:pt x="102" y="38"/>
                  </a:cubicBezTo>
                  <a:cubicBezTo>
                    <a:pt x="105" y="38"/>
                    <a:pt x="105" y="38"/>
                    <a:pt x="105" y="38"/>
                  </a:cubicBezTo>
                  <a:cubicBezTo>
                    <a:pt x="105" y="38"/>
                    <a:pt x="105" y="38"/>
                    <a:pt x="105" y="38"/>
                  </a:cubicBezTo>
                  <a:cubicBezTo>
                    <a:pt x="107" y="38"/>
                    <a:pt x="108" y="40"/>
                    <a:pt x="107" y="41"/>
                  </a:cubicBezTo>
                  <a:cubicBezTo>
                    <a:pt x="107" y="41"/>
                    <a:pt x="107" y="41"/>
                    <a:pt x="107" y="41"/>
                  </a:cubicBezTo>
                  <a:cubicBezTo>
                    <a:pt x="104" y="74"/>
                    <a:pt x="104" y="74"/>
                    <a:pt x="104" y="74"/>
                  </a:cubicBezTo>
                  <a:cubicBezTo>
                    <a:pt x="104" y="75"/>
                    <a:pt x="103" y="77"/>
                    <a:pt x="101" y="77"/>
                  </a:cubicBezTo>
                  <a:cubicBezTo>
                    <a:pt x="101" y="77"/>
                    <a:pt x="101" y="77"/>
                    <a:pt x="101" y="77"/>
                  </a:cubicBezTo>
                  <a:cubicBezTo>
                    <a:pt x="37" y="75"/>
                    <a:pt x="37" y="75"/>
                    <a:pt x="37" y="75"/>
                  </a:cubicBezTo>
                  <a:cubicBezTo>
                    <a:pt x="37" y="86"/>
                    <a:pt x="37" y="86"/>
                    <a:pt x="37" y="86"/>
                  </a:cubicBezTo>
                  <a:cubicBezTo>
                    <a:pt x="101" y="86"/>
                    <a:pt x="101" y="86"/>
                    <a:pt x="101" y="86"/>
                  </a:cubicBezTo>
                  <a:cubicBezTo>
                    <a:pt x="102" y="86"/>
                    <a:pt x="103" y="87"/>
                    <a:pt x="103" y="88"/>
                  </a:cubicBezTo>
                  <a:cubicBezTo>
                    <a:pt x="103" y="90"/>
                    <a:pt x="102" y="91"/>
                    <a:pt x="101" y="91"/>
                  </a:cubicBezTo>
                  <a:cubicBezTo>
                    <a:pt x="35" y="92"/>
                    <a:pt x="35" y="92"/>
                    <a:pt x="35" y="92"/>
                  </a:cubicBezTo>
                  <a:cubicBezTo>
                    <a:pt x="35" y="92"/>
                    <a:pt x="35" y="92"/>
                    <a:pt x="35" y="92"/>
                  </a:cubicBezTo>
                  <a:cubicBezTo>
                    <a:pt x="33" y="92"/>
                    <a:pt x="32" y="91"/>
                    <a:pt x="32" y="89"/>
                  </a:cubicBezTo>
                  <a:cubicBezTo>
                    <a:pt x="35" y="89"/>
                    <a:pt x="35" y="89"/>
                    <a:pt x="35" y="89"/>
                  </a:cubicBezTo>
                  <a:cubicBezTo>
                    <a:pt x="32" y="89"/>
                    <a:pt x="32" y="89"/>
                    <a:pt x="32" y="89"/>
                  </a:cubicBezTo>
                  <a:cubicBezTo>
                    <a:pt x="32" y="71"/>
                    <a:pt x="30" y="57"/>
                    <a:pt x="28" y="38"/>
                  </a:cubicBezTo>
                  <a:cubicBezTo>
                    <a:pt x="23" y="19"/>
                    <a:pt x="23" y="19"/>
                    <a:pt x="23" y="19"/>
                  </a:cubicBezTo>
                  <a:cubicBezTo>
                    <a:pt x="3" y="19"/>
                    <a:pt x="3" y="19"/>
                    <a:pt x="3" y="19"/>
                  </a:cubicBezTo>
                  <a:cubicBezTo>
                    <a:pt x="2" y="19"/>
                    <a:pt x="0" y="17"/>
                    <a:pt x="1" y="16"/>
                  </a:cubicBezTo>
                  <a:cubicBezTo>
                    <a:pt x="1" y="14"/>
                    <a:pt x="2" y="13"/>
                    <a:pt x="3" y="13"/>
                  </a:cubicBezTo>
                  <a:cubicBezTo>
                    <a:pt x="25" y="14"/>
                    <a:pt x="25" y="14"/>
                    <a:pt x="25" y="14"/>
                  </a:cubicBezTo>
                  <a:cubicBezTo>
                    <a:pt x="25" y="17"/>
                    <a:pt x="25" y="17"/>
                    <a:pt x="25" y="17"/>
                  </a:cubicBezTo>
                  <a:cubicBezTo>
                    <a:pt x="25" y="14"/>
                    <a:pt x="25" y="14"/>
                    <a:pt x="25" y="14"/>
                  </a:cubicBezTo>
                  <a:cubicBezTo>
                    <a:pt x="26" y="14"/>
                    <a:pt x="27" y="15"/>
                    <a:pt x="27" y="16"/>
                  </a:cubicBezTo>
                  <a:cubicBezTo>
                    <a:pt x="33" y="35"/>
                    <a:pt x="33" y="35"/>
                    <a:pt x="33" y="35"/>
                  </a:cubicBezTo>
                  <a:cubicBezTo>
                    <a:pt x="36" y="35"/>
                    <a:pt x="36" y="35"/>
                    <a:pt x="36" y="35"/>
                  </a:cubicBezTo>
                  <a:cubicBezTo>
                    <a:pt x="36" y="34"/>
                    <a:pt x="36" y="34"/>
                    <a:pt x="36" y="33"/>
                  </a:cubicBezTo>
                  <a:cubicBezTo>
                    <a:pt x="36" y="29"/>
                    <a:pt x="37" y="24"/>
                    <a:pt x="39" y="21"/>
                  </a:cubicBezTo>
                  <a:cubicBezTo>
                    <a:pt x="40" y="16"/>
                    <a:pt x="43" y="13"/>
                    <a:pt x="46" y="10"/>
                  </a:cubicBezTo>
                  <a:cubicBezTo>
                    <a:pt x="49" y="7"/>
                    <a:pt x="53" y="4"/>
                    <a:pt x="57" y="3"/>
                  </a:cubicBezTo>
                  <a:close/>
                  <a:moveTo>
                    <a:pt x="96" y="38"/>
                  </a:moveTo>
                  <a:cubicBezTo>
                    <a:pt x="96" y="37"/>
                    <a:pt x="96" y="36"/>
                    <a:pt x="96" y="36"/>
                  </a:cubicBezTo>
                  <a:cubicBezTo>
                    <a:pt x="95" y="35"/>
                    <a:pt x="94" y="35"/>
                    <a:pt x="93" y="35"/>
                  </a:cubicBezTo>
                  <a:cubicBezTo>
                    <a:pt x="92" y="35"/>
                    <a:pt x="91" y="35"/>
                    <a:pt x="90" y="35"/>
                  </a:cubicBezTo>
                  <a:cubicBezTo>
                    <a:pt x="90" y="36"/>
                    <a:pt x="90" y="37"/>
                    <a:pt x="89" y="37"/>
                  </a:cubicBezTo>
                  <a:cubicBezTo>
                    <a:pt x="96" y="38"/>
                    <a:pt x="96" y="38"/>
                    <a:pt x="96" y="38"/>
                  </a:cubicBezTo>
                  <a:close/>
                  <a:moveTo>
                    <a:pt x="84" y="37"/>
                  </a:moveTo>
                  <a:cubicBezTo>
                    <a:pt x="84" y="36"/>
                    <a:pt x="84" y="36"/>
                    <a:pt x="84" y="35"/>
                  </a:cubicBezTo>
                  <a:cubicBezTo>
                    <a:pt x="82" y="35"/>
                    <a:pt x="80" y="35"/>
                    <a:pt x="78" y="34"/>
                  </a:cubicBezTo>
                  <a:cubicBezTo>
                    <a:pt x="76" y="34"/>
                    <a:pt x="74" y="34"/>
                    <a:pt x="72" y="34"/>
                  </a:cubicBezTo>
                  <a:cubicBezTo>
                    <a:pt x="72" y="37"/>
                    <a:pt x="72" y="37"/>
                    <a:pt x="72" y="37"/>
                  </a:cubicBezTo>
                  <a:cubicBezTo>
                    <a:pt x="84" y="37"/>
                    <a:pt x="84" y="37"/>
                    <a:pt x="84" y="37"/>
                  </a:cubicBezTo>
                  <a:close/>
                  <a:moveTo>
                    <a:pt x="66" y="36"/>
                  </a:moveTo>
                  <a:cubicBezTo>
                    <a:pt x="66" y="34"/>
                    <a:pt x="66" y="34"/>
                    <a:pt x="66" y="34"/>
                  </a:cubicBezTo>
                  <a:cubicBezTo>
                    <a:pt x="64" y="34"/>
                    <a:pt x="62" y="34"/>
                    <a:pt x="60" y="34"/>
                  </a:cubicBezTo>
                  <a:cubicBezTo>
                    <a:pt x="58" y="35"/>
                    <a:pt x="56" y="35"/>
                    <a:pt x="54" y="35"/>
                  </a:cubicBezTo>
                  <a:cubicBezTo>
                    <a:pt x="54" y="35"/>
                    <a:pt x="54" y="36"/>
                    <a:pt x="54" y="36"/>
                  </a:cubicBezTo>
                  <a:cubicBezTo>
                    <a:pt x="66" y="36"/>
                    <a:pt x="66" y="36"/>
                    <a:pt x="66" y="36"/>
                  </a:cubicBezTo>
                  <a:close/>
                  <a:moveTo>
                    <a:pt x="49" y="36"/>
                  </a:moveTo>
                  <a:cubicBezTo>
                    <a:pt x="49" y="35"/>
                    <a:pt x="49" y="35"/>
                    <a:pt x="49" y="35"/>
                  </a:cubicBezTo>
                  <a:cubicBezTo>
                    <a:pt x="48" y="35"/>
                    <a:pt x="46" y="35"/>
                    <a:pt x="45" y="35"/>
                  </a:cubicBezTo>
                  <a:cubicBezTo>
                    <a:pt x="44" y="35"/>
                    <a:pt x="43" y="35"/>
                    <a:pt x="43" y="35"/>
                  </a:cubicBezTo>
                  <a:cubicBezTo>
                    <a:pt x="49" y="36"/>
                    <a:pt x="49" y="36"/>
                    <a:pt x="49" y="36"/>
                  </a:cubicBezTo>
                  <a:close/>
                  <a:moveTo>
                    <a:pt x="86" y="96"/>
                  </a:moveTo>
                  <a:cubicBezTo>
                    <a:pt x="90" y="96"/>
                    <a:pt x="92" y="98"/>
                    <a:pt x="95" y="100"/>
                  </a:cubicBezTo>
                  <a:cubicBezTo>
                    <a:pt x="97" y="102"/>
                    <a:pt x="98" y="105"/>
                    <a:pt x="98" y="108"/>
                  </a:cubicBezTo>
                  <a:cubicBezTo>
                    <a:pt x="98" y="111"/>
                    <a:pt x="97" y="114"/>
                    <a:pt x="95" y="116"/>
                  </a:cubicBezTo>
                  <a:cubicBezTo>
                    <a:pt x="92" y="118"/>
                    <a:pt x="90" y="119"/>
                    <a:pt x="86" y="119"/>
                  </a:cubicBezTo>
                  <a:cubicBezTo>
                    <a:pt x="83" y="119"/>
                    <a:pt x="81" y="118"/>
                    <a:pt x="78" y="116"/>
                  </a:cubicBezTo>
                  <a:cubicBezTo>
                    <a:pt x="76" y="114"/>
                    <a:pt x="75" y="111"/>
                    <a:pt x="75" y="108"/>
                  </a:cubicBezTo>
                  <a:cubicBezTo>
                    <a:pt x="75" y="105"/>
                    <a:pt x="76" y="102"/>
                    <a:pt x="78" y="100"/>
                  </a:cubicBezTo>
                  <a:cubicBezTo>
                    <a:pt x="81" y="98"/>
                    <a:pt x="83" y="96"/>
                    <a:pt x="86" y="96"/>
                  </a:cubicBezTo>
                  <a:close/>
                  <a:moveTo>
                    <a:pt x="91" y="103"/>
                  </a:moveTo>
                  <a:cubicBezTo>
                    <a:pt x="90" y="102"/>
                    <a:pt x="88" y="102"/>
                    <a:pt x="86" y="102"/>
                  </a:cubicBezTo>
                  <a:cubicBezTo>
                    <a:pt x="85" y="102"/>
                    <a:pt x="83" y="102"/>
                    <a:pt x="82" y="103"/>
                  </a:cubicBezTo>
                  <a:cubicBezTo>
                    <a:pt x="81" y="105"/>
                    <a:pt x="80" y="106"/>
                    <a:pt x="80" y="108"/>
                  </a:cubicBezTo>
                  <a:cubicBezTo>
                    <a:pt x="80" y="109"/>
                    <a:pt x="81" y="111"/>
                    <a:pt x="82" y="112"/>
                  </a:cubicBezTo>
                  <a:cubicBezTo>
                    <a:pt x="83" y="113"/>
                    <a:pt x="85" y="114"/>
                    <a:pt x="86" y="114"/>
                  </a:cubicBezTo>
                  <a:cubicBezTo>
                    <a:pt x="88" y="114"/>
                    <a:pt x="90" y="113"/>
                    <a:pt x="91" y="112"/>
                  </a:cubicBezTo>
                  <a:cubicBezTo>
                    <a:pt x="92" y="111"/>
                    <a:pt x="93" y="109"/>
                    <a:pt x="93" y="108"/>
                  </a:cubicBezTo>
                  <a:cubicBezTo>
                    <a:pt x="93" y="106"/>
                    <a:pt x="92" y="105"/>
                    <a:pt x="91" y="103"/>
                  </a:cubicBezTo>
                  <a:close/>
                  <a:moveTo>
                    <a:pt x="47" y="96"/>
                  </a:moveTo>
                  <a:cubicBezTo>
                    <a:pt x="50" y="96"/>
                    <a:pt x="53" y="98"/>
                    <a:pt x="55" y="100"/>
                  </a:cubicBezTo>
                  <a:cubicBezTo>
                    <a:pt x="57" y="102"/>
                    <a:pt x="58" y="105"/>
                    <a:pt x="58" y="108"/>
                  </a:cubicBezTo>
                  <a:cubicBezTo>
                    <a:pt x="58" y="111"/>
                    <a:pt x="57" y="114"/>
                    <a:pt x="55" y="116"/>
                  </a:cubicBezTo>
                  <a:cubicBezTo>
                    <a:pt x="53" y="118"/>
                    <a:pt x="50" y="119"/>
                    <a:pt x="47" y="119"/>
                  </a:cubicBezTo>
                  <a:cubicBezTo>
                    <a:pt x="44" y="119"/>
                    <a:pt x="41" y="118"/>
                    <a:pt x="39" y="116"/>
                  </a:cubicBezTo>
                  <a:cubicBezTo>
                    <a:pt x="37" y="114"/>
                    <a:pt x="35" y="111"/>
                    <a:pt x="35" y="108"/>
                  </a:cubicBezTo>
                  <a:cubicBezTo>
                    <a:pt x="35" y="105"/>
                    <a:pt x="37" y="102"/>
                    <a:pt x="39" y="100"/>
                  </a:cubicBezTo>
                  <a:cubicBezTo>
                    <a:pt x="41" y="98"/>
                    <a:pt x="44" y="96"/>
                    <a:pt x="47" y="96"/>
                  </a:cubicBezTo>
                  <a:close/>
                  <a:moveTo>
                    <a:pt x="51" y="103"/>
                  </a:moveTo>
                  <a:cubicBezTo>
                    <a:pt x="50" y="102"/>
                    <a:pt x="48" y="102"/>
                    <a:pt x="47" y="102"/>
                  </a:cubicBezTo>
                  <a:cubicBezTo>
                    <a:pt x="45" y="102"/>
                    <a:pt x="43" y="102"/>
                    <a:pt x="42" y="103"/>
                  </a:cubicBezTo>
                  <a:cubicBezTo>
                    <a:pt x="41" y="105"/>
                    <a:pt x="41" y="106"/>
                    <a:pt x="41" y="108"/>
                  </a:cubicBezTo>
                  <a:cubicBezTo>
                    <a:pt x="41" y="109"/>
                    <a:pt x="41" y="111"/>
                    <a:pt x="42" y="112"/>
                  </a:cubicBezTo>
                  <a:cubicBezTo>
                    <a:pt x="43" y="113"/>
                    <a:pt x="45" y="114"/>
                    <a:pt x="47" y="114"/>
                  </a:cubicBezTo>
                  <a:cubicBezTo>
                    <a:pt x="48" y="114"/>
                    <a:pt x="50" y="113"/>
                    <a:pt x="51" y="112"/>
                  </a:cubicBezTo>
                  <a:cubicBezTo>
                    <a:pt x="52" y="111"/>
                    <a:pt x="53" y="109"/>
                    <a:pt x="53" y="108"/>
                  </a:cubicBezTo>
                  <a:cubicBezTo>
                    <a:pt x="53" y="106"/>
                    <a:pt x="52" y="105"/>
                    <a:pt x="51" y="103"/>
                  </a:cubicBezTo>
                  <a:close/>
                  <a:moveTo>
                    <a:pt x="34" y="40"/>
                  </a:moveTo>
                  <a:cubicBezTo>
                    <a:pt x="37" y="70"/>
                    <a:pt x="37" y="70"/>
                    <a:pt x="37" y="70"/>
                  </a:cubicBezTo>
                  <a:cubicBezTo>
                    <a:pt x="99" y="71"/>
                    <a:pt x="99" y="71"/>
                    <a:pt x="99" y="71"/>
                  </a:cubicBezTo>
                  <a:cubicBezTo>
                    <a:pt x="102" y="43"/>
                    <a:pt x="102" y="43"/>
                    <a:pt x="102" y="43"/>
                  </a:cubicBezTo>
                  <a:cubicBezTo>
                    <a:pt x="34" y="40"/>
                    <a:pt x="34" y="40"/>
                    <a:pt x="34" y="40"/>
                  </a:cubicBezTo>
                  <a:close/>
                  <a:moveTo>
                    <a:pt x="93" y="31"/>
                  </a:moveTo>
                  <a:cubicBezTo>
                    <a:pt x="93" y="30"/>
                    <a:pt x="93" y="30"/>
                    <a:pt x="93" y="30"/>
                  </a:cubicBezTo>
                  <a:cubicBezTo>
                    <a:pt x="94" y="30"/>
                    <a:pt x="95" y="30"/>
                    <a:pt x="96" y="30"/>
                  </a:cubicBezTo>
                  <a:cubicBezTo>
                    <a:pt x="96" y="28"/>
                    <a:pt x="95" y="25"/>
                    <a:pt x="95" y="23"/>
                  </a:cubicBezTo>
                  <a:cubicBezTo>
                    <a:pt x="94" y="21"/>
                    <a:pt x="93" y="19"/>
                    <a:pt x="91" y="17"/>
                  </a:cubicBezTo>
                  <a:cubicBezTo>
                    <a:pt x="90" y="17"/>
                    <a:pt x="90" y="18"/>
                    <a:pt x="89" y="18"/>
                  </a:cubicBezTo>
                  <a:cubicBezTo>
                    <a:pt x="88" y="18"/>
                    <a:pt x="87" y="19"/>
                    <a:pt x="87" y="19"/>
                  </a:cubicBezTo>
                  <a:cubicBezTo>
                    <a:pt x="87" y="21"/>
                    <a:pt x="88" y="22"/>
                    <a:pt x="88" y="24"/>
                  </a:cubicBezTo>
                  <a:cubicBezTo>
                    <a:pt x="89" y="26"/>
                    <a:pt x="89" y="28"/>
                    <a:pt x="89" y="30"/>
                  </a:cubicBezTo>
                  <a:cubicBezTo>
                    <a:pt x="91" y="30"/>
                    <a:pt x="92" y="30"/>
                    <a:pt x="93" y="30"/>
                  </a:cubicBezTo>
                  <a:cubicBezTo>
                    <a:pt x="93" y="30"/>
                    <a:pt x="93" y="30"/>
                    <a:pt x="93" y="30"/>
                  </a:cubicBezTo>
                  <a:cubicBezTo>
                    <a:pt x="93" y="31"/>
                    <a:pt x="93" y="31"/>
                    <a:pt x="93" y="31"/>
                  </a:cubicBezTo>
                  <a:close/>
                  <a:moveTo>
                    <a:pt x="86" y="13"/>
                  </a:moveTo>
                  <a:cubicBezTo>
                    <a:pt x="87" y="13"/>
                    <a:pt x="87" y="13"/>
                    <a:pt x="87" y="13"/>
                  </a:cubicBezTo>
                  <a:cubicBezTo>
                    <a:pt x="86" y="11"/>
                    <a:pt x="84" y="10"/>
                    <a:pt x="82" y="9"/>
                  </a:cubicBezTo>
                  <a:cubicBezTo>
                    <a:pt x="82" y="9"/>
                    <a:pt x="81" y="8"/>
                    <a:pt x="80" y="8"/>
                  </a:cubicBezTo>
                  <a:cubicBezTo>
                    <a:pt x="81" y="8"/>
                    <a:pt x="81" y="9"/>
                    <a:pt x="81" y="9"/>
                  </a:cubicBezTo>
                  <a:cubicBezTo>
                    <a:pt x="82" y="11"/>
                    <a:pt x="83" y="12"/>
                    <a:pt x="84" y="14"/>
                  </a:cubicBezTo>
                  <a:cubicBezTo>
                    <a:pt x="85" y="14"/>
                    <a:pt x="86" y="14"/>
                    <a:pt x="86" y="13"/>
                  </a:cubicBezTo>
                  <a:close/>
                  <a:moveTo>
                    <a:pt x="57" y="9"/>
                  </a:moveTo>
                  <a:cubicBezTo>
                    <a:pt x="57" y="9"/>
                    <a:pt x="58" y="8"/>
                    <a:pt x="58" y="8"/>
                  </a:cubicBezTo>
                  <a:cubicBezTo>
                    <a:pt x="57" y="8"/>
                    <a:pt x="56" y="9"/>
                    <a:pt x="56" y="9"/>
                  </a:cubicBezTo>
                  <a:cubicBezTo>
                    <a:pt x="54" y="10"/>
                    <a:pt x="52" y="11"/>
                    <a:pt x="51" y="13"/>
                  </a:cubicBezTo>
                  <a:cubicBezTo>
                    <a:pt x="51" y="13"/>
                    <a:pt x="52" y="13"/>
                    <a:pt x="52" y="13"/>
                  </a:cubicBezTo>
                  <a:cubicBezTo>
                    <a:pt x="53" y="13"/>
                    <a:pt x="53" y="14"/>
                    <a:pt x="54" y="14"/>
                  </a:cubicBezTo>
                  <a:cubicBezTo>
                    <a:pt x="55" y="12"/>
                    <a:pt x="56" y="11"/>
                    <a:pt x="57" y="9"/>
                  </a:cubicBezTo>
                  <a:close/>
                  <a:moveTo>
                    <a:pt x="49" y="18"/>
                  </a:moveTo>
                  <a:cubicBezTo>
                    <a:pt x="49" y="18"/>
                    <a:pt x="48" y="17"/>
                    <a:pt x="47" y="17"/>
                  </a:cubicBezTo>
                  <a:cubicBezTo>
                    <a:pt x="46" y="19"/>
                    <a:pt x="44" y="21"/>
                    <a:pt x="44" y="23"/>
                  </a:cubicBezTo>
                  <a:cubicBezTo>
                    <a:pt x="43" y="25"/>
                    <a:pt x="42" y="28"/>
                    <a:pt x="42" y="30"/>
                  </a:cubicBezTo>
                  <a:cubicBezTo>
                    <a:pt x="43" y="30"/>
                    <a:pt x="44" y="30"/>
                    <a:pt x="45" y="30"/>
                  </a:cubicBezTo>
                  <a:cubicBezTo>
                    <a:pt x="46" y="30"/>
                    <a:pt x="48" y="30"/>
                    <a:pt x="49" y="30"/>
                  </a:cubicBezTo>
                  <a:cubicBezTo>
                    <a:pt x="49" y="28"/>
                    <a:pt x="49" y="26"/>
                    <a:pt x="50" y="24"/>
                  </a:cubicBezTo>
                  <a:cubicBezTo>
                    <a:pt x="50" y="22"/>
                    <a:pt x="51" y="20"/>
                    <a:pt x="52" y="19"/>
                  </a:cubicBezTo>
                  <a:cubicBezTo>
                    <a:pt x="51" y="18"/>
                    <a:pt x="50" y="18"/>
                    <a:pt x="49" y="18"/>
                  </a:cubicBezTo>
                  <a:close/>
                  <a:moveTo>
                    <a:pt x="61" y="22"/>
                  </a:moveTo>
                  <a:cubicBezTo>
                    <a:pt x="60" y="21"/>
                    <a:pt x="58" y="21"/>
                    <a:pt x="57" y="21"/>
                  </a:cubicBezTo>
                  <a:cubicBezTo>
                    <a:pt x="56" y="22"/>
                    <a:pt x="56" y="23"/>
                    <a:pt x="55" y="25"/>
                  </a:cubicBezTo>
                  <a:cubicBezTo>
                    <a:pt x="55" y="26"/>
                    <a:pt x="55" y="28"/>
                    <a:pt x="54" y="29"/>
                  </a:cubicBezTo>
                  <a:cubicBezTo>
                    <a:pt x="56" y="29"/>
                    <a:pt x="58" y="29"/>
                    <a:pt x="60" y="29"/>
                  </a:cubicBezTo>
                  <a:cubicBezTo>
                    <a:pt x="62" y="29"/>
                    <a:pt x="64" y="29"/>
                    <a:pt x="66" y="29"/>
                  </a:cubicBezTo>
                  <a:cubicBezTo>
                    <a:pt x="66" y="26"/>
                    <a:pt x="66" y="26"/>
                    <a:pt x="66" y="26"/>
                  </a:cubicBezTo>
                  <a:cubicBezTo>
                    <a:pt x="66" y="22"/>
                    <a:pt x="66" y="22"/>
                    <a:pt x="66" y="22"/>
                  </a:cubicBezTo>
                  <a:cubicBezTo>
                    <a:pt x="65" y="22"/>
                    <a:pt x="63" y="22"/>
                    <a:pt x="61" y="22"/>
                  </a:cubicBezTo>
                  <a:close/>
                  <a:moveTo>
                    <a:pt x="82" y="21"/>
                  </a:moveTo>
                  <a:cubicBezTo>
                    <a:pt x="78" y="22"/>
                    <a:pt x="75" y="22"/>
                    <a:pt x="72" y="22"/>
                  </a:cubicBezTo>
                  <a:cubicBezTo>
                    <a:pt x="72" y="26"/>
                    <a:pt x="72" y="26"/>
                    <a:pt x="72" y="26"/>
                  </a:cubicBezTo>
                  <a:cubicBezTo>
                    <a:pt x="72" y="29"/>
                    <a:pt x="72" y="29"/>
                    <a:pt x="72" y="29"/>
                  </a:cubicBezTo>
                  <a:cubicBezTo>
                    <a:pt x="74" y="29"/>
                    <a:pt x="76" y="29"/>
                    <a:pt x="78" y="29"/>
                  </a:cubicBezTo>
                  <a:cubicBezTo>
                    <a:pt x="80" y="29"/>
                    <a:pt x="82" y="29"/>
                    <a:pt x="84" y="29"/>
                  </a:cubicBezTo>
                  <a:cubicBezTo>
                    <a:pt x="84" y="28"/>
                    <a:pt x="83" y="27"/>
                    <a:pt x="83" y="25"/>
                  </a:cubicBezTo>
                  <a:cubicBezTo>
                    <a:pt x="83" y="25"/>
                    <a:pt x="83" y="25"/>
                    <a:pt x="83" y="25"/>
                  </a:cubicBezTo>
                  <a:cubicBezTo>
                    <a:pt x="83" y="25"/>
                    <a:pt x="83" y="25"/>
                    <a:pt x="83" y="25"/>
                  </a:cubicBezTo>
                  <a:cubicBezTo>
                    <a:pt x="83" y="25"/>
                    <a:pt x="83" y="25"/>
                    <a:pt x="83" y="25"/>
                  </a:cubicBezTo>
                  <a:cubicBezTo>
                    <a:pt x="84" y="25"/>
                    <a:pt x="84" y="25"/>
                    <a:pt x="84" y="25"/>
                  </a:cubicBezTo>
                  <a:cubicBezTo>
                    <a:pt x="83" y="25"/>
                    <a:pt x="83" y="25"/>
                    <a:pt x="83" y="25"/>
                  </a:cubicBezTo>
                  <a:cubicBezTo>
                    <a:pt x="83" y="24"/>
                    <a:pt x="82" y="22"/>
                    <a:pt x="82" y="21"/>
                  </a:cubicBezTo>
                  <a:close/>
                  <a:moveTo>
                    <a:pt x="76" y="17"/>
                  </a:moveTo>
                  <a:cubicBezTo>
                    <a:pt x="77" y="16"/>
                    <a:pt x="78" y="16"/>
                    <a:pt x="79" y="16"/>
                  </a:cubicBezTo>
                  <a:cubicBezTo>
                    <a:pt x="78" y="14"/>
                    <a:pt x="77" y="12"/>
                    <a:pt x="75" y="11"/>
                  </a:cubicBezTo>
                  <a:cubicBezTo>
                    <a:pt x="74" y="10"/>
                    <a:pt x="73" y="9"/>
                    <a:pt x="72" y="8"/>
                  </a:cubicBezTo>
                  <a:cubicBezTo>
                    <a:pt x="72" y="9"/>
                    <a:pt x="72" y="10"/>
                    <a:pt x="72" y="12"/>
                  </a:cubicBezTo>
                  <a:cubicBezTo>
                    <a:pt x="72" y="14"/>
                    <a:pt x="72" y="15"/>
                    <a:pt x="72" y="17"/>
                  </a:cubicBezTo>
                  <a:cubicBezTo>
                    <a:pt x="73" y="17"/>
                    <a:pt x="74" y="17"/>
                    <a:pt x="76" y="17"/>
                  </a:cubicBezTo>
                  <a:close/>
                  <a:moveTo>
                    <a:pt x="63" y="16"/>
                  </a:moveTo>
                  <a:cubicBezTo>
                    <a:pt x="64" y="17"/>
                    <a:pt x="65" y="17"/>
                    <a:pt x="66" y="17"/>
                  </a:cubicBezTo>
                  <a:cubicBezTo>
                    <a:pt x="66" y="15"/>
                    <a:pt x="66" y="13"/>
                    <a:pt x="66" y="12"/>
                  </a:cubicBezTo>
                  <a:cubicBezTo>
                    <a:pt x="66" y="10"/>
                    <a:pt x="66" y="9"/>
                    <a:pt x="66" y="8"/>
                  </a:cubicBezTo>
                  <a:cubicBezTo>
                    <a:pt x="65" y="9"/>
                    <a:pt x="64" y="10"/>
                    <a:pt x="63" y="11"/>
                  </a:cubicBezTo>
                  <a:cubicBezTo>
                    <a:pt x="61" y="12"/>
                    <a:pt x="60" y="14"/>
                    <a:pt x="59" y="16"/>
                  </a:cubicBezTo>
                  <a:cubicBezTo>
                    <a:pt x="60" y="16"/>
                    <a:pt x="61" y="16"/>
                    <a:pt x="63" y="16"/>
                  </a:cubicBezTo>
                  <a:close/>
                </a:path>
              </a:pathLst>
            </a:custGeom>
            <a:solidFill>
              <a:schemeClr val="accent4"/>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21" name="Group 139"/>
            <p:cNvGrpSpPr/>
            <p:nvPr/>
          </p:nvGrpSpPr>
          <p:grpSpPr>
            <a:xfrm>
              <a:off x="809920" y="4416324"/>
              <a:ext cx="2505485" cy="1196757"/>
              <a:chOff x="809920" y="4728923"/>
              <a:chExt cx="2505485" cy="1196757"/>
            </a:xfrm>
          </p:grpSpPr>
          <p:sp>
            <p:nvSpPr>
              <p:cNvPr id="31" name="ïšḻïďê-TextBox 140"/>
              <p:cNvSpPr txBox="1"/>
              <p:nvPr/>
            </p:nvSpPr>
            <p:spPr>
              <a:xfrm>
                <a:off x="809920" y="5371682"/>
                <a:ext cx="2505485" cy="553998"/>
              </a:xfrm>
              <a:prstGeom prst="rect">
                <a:avLst/>
              </a:prstGeom>
              <a:noFill/>
            </p:spPr>
            <p:txBody>
              <a:bodyPr wrap="square">
                <a:noAutofit/>
              </a:bodyPr>
              <a:lstStyle/>
              <a:p>
                <a:pPr lvl="0" algn="ctr">
                  <a:lnSpc>
                    <a:spcPct val="120000"/>
                  </a:lnSpc>
                  <a:spcBef>
                    <a:spcPct val="0"/>
                  </a:spcBef>
                  <a:defRPr/>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a:t>
                </a:r>
                <a:r>
                  <a:rPr lang="zh-CN" altLang="en-US" sz="1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a:t>
                </a:r>
                <a:r>
                  <a:rPr lang="zh-CN" altLang="en-US" sz="1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a:t>
                </a:r>
                <a:endParaRPr lang="zh-CN" altLang="en-US" sz="1400" dirty="0">
                  <a:solidFill>
                    <a:schemeClr val="dk1">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2" name="ïšḻïďê-Rectangle 141"/>
              <p:cNvSpPr/>
              <p:nvPr/>
            </p:nvSpPr>
            <p:spPr>
              <a:xfrm>
                <a:off x="1508664" y="4728923"/>
                <a:ext cx="1107996" cy="276999"/>
              </a:xfrm>
              <a:prstGeom prst="rect">
                <a:avLst/>
              </a:prstGeom>
            </p:spPr>
            <p:txBody>
              <a:bodyPr wrap="none">
                <a:noAutofit/>
              </a:bodyPr>
              <a:lstStyle/>
              <a:p>
                <a:pPr algn="ctr"/>
                <a:r>
                  <a:rPr lang="zh-CN" altLang="en-US" sz="2000" b="1">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22" name="Group 142"/>
            <p:cNvGrpSpPr/>
            <p:nvPr/>
          </p:nvGrpSpPr>
          <p:grpSpPr>
            <a:xfrm>
              <a:off x="3500265" y="4416324"/>
              <a:ext cx="2505485" cy="1196757"/>
              <a:chOff x="3500265" y="4728923"/>
              <a:chExt cx="2505485" cy="1196757"/>
            </a:xfrm>
          </p:grpSpPr>
          <p:sp>
            <p:nvSpPr>
              <p:cNvPr id="29" name="ïšḻïďê-TextBox 143"/>
              <p:cNvSpPr txBox="1"/>
              <p:nvPr/>
            </p:nvSpPr>
            <p:spPr>
              <a:xfrm>
                <a:off x="3500265" y="5371682"/>
                <a:ext cx="2505485" cy="553998"/>
              </a:xfrm>
              <a:prstGeom prst="rect">
                <a:avLst/>
              </a:prstGeom>
              <a:noFill/>
            </p:spPr>
            <p:txBody>
              <a:bodyPr wrap="square">
                <a:noAutofit/>
              </a:bodyPr>
              <a:lstStyle/>
              <a:p>
                <a:pPr lvl="0" algn="ctr">
                  <a:lnSpc>
                    <a:spcPct val="120000"/>
                  </a:lnSpc>
                  <a:spcBef>
                    <a:spcPct val="0"/>
                  </a:spcBef>
                  <a:defRPr/>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a:t>
                </a:r>
                <a:r>
                  <a:rPr lang="zh-CN" altLang="en-US" sz="1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a:t>
                </a:r>
                <a:r>
                  <a:rPr lang="zh-CN" altLang="en-US" sz="1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a:t>
                </a:r>
                <a:endParaRPr lang="zh-CN" altLang="en-US" sz="1400" dirty="0">
                  <a:solidFill>
                    <a:schemeClr val="dk1">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0" name="ïšḻïďê-Rectangle 144"/>
              <p:cNvSpPr/>
              <p:nvPr/>
            </p:nvSpPr>
            <p:spPr>
              <a:xfrm>
                <a:off x="4199009" y="4728923"/>
                <a:ext cx="1107996" cy="276999"/>
              </a:xfrm>
              <a:prstGeom prst="rect">
                <a:avLst/>
              </a:prstGeom>
            </p:spPr>
            <p:txBody>
              <a:bodyPr wrap="none">
                <a:noAutofit/>
              </a:bodyPr>
              <a:lstStyle/>
              <a:p>
                <a:pPr algn="ctr"/>
                <a:r>
                  <a:rPr lang="zh-CN" altLang="en-US" sz="2000" b="1">
                    <a:solidFill>
                      <a:schemeClr val="accent2"/>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solidFill>
                    <a:schemeClr val="accent2"/>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23" name="Group 145"/>
            <p:cNvGrpSpPr/>
            <p:nvPr/>
          </p:nvGrpSpPr>
          <p:grpSpPr>
            <a:xfrm>
              <a:off x="6186251" y="4416324"/>
              <a:ext cx="2505485" cy="1196757"/>
              <a:chOff x="6186251" y="4728923"/>
              <a:chExt cx="2505485" cy="1196757"/>
            </a:xfrm>
          </p:grpSpPr>
          <p:sp>
            <p:nvSpPr>
              <p:cNvPr id="27" name="ïšḻïďê-TextBox 146"/>
              <p:cNvSpPr txBox="1"/>
              <p:nvPr/>
            </p:nvSpPr>
            <p:spPr>
              <a:xfrm>
                <a:off x="6186251" y="5371682"/>
                <a:ext cx="2505485" cy="553998"/>
              </a:xfrm>
              <a:prstGeom prst="rect">
                <a:avLst/>
              </a:prstGeom>
              <a:noFill/>
            </p:spPr>
            <p:txBody>
              <a:bodyPr wrap="square">
                <a:noAutofit/>
              </a:bodyPr>
              <a:lstStyle/>
              <a:p>
                <a:pPr lvl="0" algn="ctr">
                  <a:lnSpc>
                    <a:spcPct val="120000"/>
                  </a:lnSpc>
                  <a:spcBef>
                    <a:spcPct val="0"/>
                  </a:spcBef>
                  <a:defRPr/>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a:t>
                </a:r>
                <a:r>
                  <a:rPr lang="zh-CN" altLang="en-US" sz="1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a:t>
                </a:r>
                <a:r>
                  <a:rPr lang="zh-CN" altLang="en-US" sz="1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a:t>
                </a:r>
                <a:endParaRPr lang="zh-CN" altLang="en-US" sz="1400" dirty="0">
                  <a:solidFill>
                    <a:schemeClr val="dk1">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8" name="ïšḻïďê-Rectangle 147"/>
              <p:cNvSpPr/>
              <p:nvPr/>
            </p:nvSpPr>
            <p:spPr>
              <a:xfrm>
                <a:off x="6884995" y="4728923"/>
                <a:ext cx="1107996" cy="276999"/>
              </a:xfrm>
              <a:prstGeom prst="rect">
                <a:avLst/>
              </a:prstGeom>
            </p:spPr>
            <p:txBody>
              <a:bodyPr wrap="none">
                <a:noAutofit/>
              </a:bodyPr>
              <a:lstStyle/>
              <a:p>
                <a:pPr algn="ctr"/>
                <a:r>
                  <a:rPr lang="zh-CN" altLang="en-US" sz="2000" b="1">
                    <a:solidFill>
                      <a:schemeClr val="accent3"/>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solidFill>
                    <a:schemeClr val="accent3"/>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24" name="Group 148"/>
            <p:cNvGrpSpPr/>
            <p:nvPr/>
          </p:nvGrpSpPr>
          <p:grpSpPr>
            <a:xfrm>
              <a:off x="8876596" y="4416324"/>
              <a:ext cx="2505485" cy="1196757"/>
              <a:chOff x="8876596" y="4728923"/>
              <a:chExt cx="2505485" cy="1196757"/>
            </a:xfrm>
          </p:grpSpPr>
          <p:sp>
            <p:nvSpPr>
              <p:cNvPr id="25" name="i$liḋe-TextBox 149"/>
              <p:cNvSpPr txBox="1"/>
              <p:nvPr/>
            </p:nvSpPr>
            <p:spPr>
              <a:xfrm>
                <a:off x="8876596" y="5371682"/>
                <a:ext cx="2505485" cy="553998"/>
              </a:xfrm>
              <a:prstGeom prst="rect">
                <a:avLst/>
              </a:prstGeom>
              <a:noFill/>
            </p:spPr>
            <p:txBody>
              <a:bodyPr wrap="square">
                <a:noAutofit/>
              </a:bodyPr>
              <a:lstStyle/>
              <a:p>
                <a:pPr lvl="0" algn="ctr">
                  <a:lnSpc>
                    <a:spcPct val="120000"/>
                  </a:lnSpc>
                  <a:spcBef>
                    <a:spcPct val="0"/>
                  </a:spcBef>
                  <a:defRPr/>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a:t>
                </a:r>
                <a:r>
                  <a:rPr lang="zh-CN" altLang="en-US" sz="1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a:t>
                </a:r>
                <a:r>
                  <a:rPr lang="zh-CN" altLang="en-US" sz="1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a:t>
                </a:r>
                <a:endParaRPr lang="zh-CN" altLang="en-US" sz="1400" dirty="0">
                  <a:solidFill>
                    <a:schemeClr val="dk1">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6" name="i$liḋe-Rectangle 150"/>
              <p:cNvSpPr/>
              <p:nvPr/>
            </p:nvSpPr>
            <p:spPr>
              <a:xfrm>
                <a:off x="9575340" y="4728923"/>
                <a:ext cx="1107996" cy="276999"/>
              </a:xfrm>
              <a:prstGeom prst="rect">
                <a:avLst/>
              </a:prstGeom>
            </p:spPr>
            <p:txBody>
              <a:bodyPr wrap="none">
                <a:noAutofit/>
              </a:bodyPr>
              <a:lstStyle/>
              <a:p>
                <a:pPr algn="ctr"/>
                <a:r>
                  <a:rPr lang="zh-CN" altLang="en-US" sz="2000" b="1">
                    <a:solidFill>
                      <a:schemeClr val="accent4"/>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solidFill>
                    <a:schemeClr val="accent4"/>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600" advTm="2000">
        <p:blinds dir="vert"/>
      </p:transition>
    </mc:Choice>
    <mc:Fallback>
      <p:transition spd="slow" advTm="2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72440" y="173862"/>
            <a:ext cx="538480" cy="492760"/>
            <a:chOff x="949960" y="467360"/>
            <a:chExt cx="538480" cy="492760"/>
          </a:xfrm>
        </p:grpSpPr>
        <p:sp>
          <p:nvSpPr>
            <p:cNvPr id="3" name="椭圆 2"/>
            <p:cNvSpPr/>
            <p:nvPr/>
          </p:nvSpPr>
          <p:spPr>
            <a:xfrm>
              <a:off x="949960" y="467360"/>
              <a:ext cx="477520" cy="4775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 name="椭圆 3"/>
            <p:cNvSpPr/>
            <p:nvPr/>
          </p:nvSpPr>
          <p:spPr>
            <a:xfrm>
              <a:off x="1234440" y="706120"/>
              <a:ext cx="254000" cy="254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5" name="文本框 4"/>
          <p:cNvSpPr txBox="1"/>
          <p:nvPr/>
        </p:nvSpPr>
        <p:spPr>
          <a:xfrm>
            <a:off x="1295400" y="173862"/>
            <a:ext cx="4577092" cy="523220"/>
          </a:xfrm>
          <a:prstGeom prst="rect">
            <a:avLst/>
          </a:prstGeom>
          <a:noFill/>
        </p:spPr>
        <p:txBody>
          <a:bodyPr wrap="square" rtlCol="0">
            <a:spAutoFit/>
          </a:bodyPr>
          <a:lstStyle/>
          <a:p>
            <a:r>
              <a:rPr lang="zh-CN" altLang="en-US" sz="2800" spc="6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荣誉奖励</a:t>
            </a:r>
            <a:endParaRPr lang="zh-CN" altLang="en-US" sz="24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6" name="组合 5"/>
          <p:cNvGrpSpPr/>
          <p:nvPr/>
        </p:nvGrpSpPr>
        <p:grpSpPr>
          <a:xfrm>
            <a:off x="3544426" y="1915663"/>
            <a:ext cx="4376076" cy="4072896"/>
            <a:chOff x="3544426" y="1915663"/>
            <a:chExt cx="4376076" cy="4072896"/>
          </a:xfrm>
        </p:grpSpPr>
        <p:sp>
          <p:nvSpPr>
            <p:cNvPr id="7" name="Freeform 30"/>
            <p:cNvSpPr/>
            <p:nvPr/>
          </p:nvSpPr>
          <p:spPr bwMode="auto">
            <a:xfrm rot="4320000">
              <a:off x="4161531" y="1495806"/>
              <a:ext cx="1481053" cy="2715264"/>
            </a:xfrm>
            <a:custGeom>
              <a:avLst/>
              <a:gdLst>
                <a:gd name="T0" fmla="*/ 1069 w 1468"/>
                <a:gd name="T1" fmla="*/ 2104 h 2692"/>
                <a:gd name="T2" fmla="*/ 1253 w 1468"/>
                <a:gd name="T3" fmla="*/ 1036 h 2692"/>
                <a:gd name="T4" fmla="*/ 1253 w 1468"/>
                <a:gd name="T5" fmla="*/ 1032 h 2692"/>
                <a:gd name="T6" fmla="*/ 204 w 1468"/>
                <a:gd name="T7" fmla="*/ 0 h 2692"/>
                <a:gd name="T8" fmla="*/ 90 w 1468"/>
                <a:gd name="T9" fmla="*/ 1224 h 2692"/>
                <a:gd name="T10" fmla="*/ 860 w 1468"/>
                <a:gd name="T11" fmla="*/ 2393 h 2692"/>
                <a:gd name="T12" fmla="*/ 1468 w 1468"/>
                <a:gd name="T13" fmla="*/ 2692 h 2692"/>
                <a:gd name="T14" fmla="*/ 1069 w 1468"/>
                <a:gd name="T15" fmla="*/ 2104 h 26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68" h="2692">
                  <a:moveTo>
                    <a:pt x="1069" y="2104"/>
                  </a:moveTo>
                  <a:cubicBezTo>
                    <a:pt x="1099" y="1845"/>
                    <a:pt x="1241" y="1097"/>
                    <a:pt x="1253" y="1036"/>
                  </a:cubicBezTo>
                  <a:cubicBezTo>
                    <a:pt x="1253" y="1032"/>
                    <a:pt x="1253" y="1032"/>
                    <a:pt x="1253" y="1032"/>
                  </a:cubicBezTo>
                  <a:cubicBezTo>
                    <a:pt x="204" y="0"/>
                    <a:pt x="204" y="0"/>
                    <a:pt x="204" y="0"/>
                  </a:cubicBezTo>
                  <a:cubicBezTo>
                    <a:pt x="34" y="392"/>
                    <a:pt x="0" y="821"/>
                    <a:pt x="90" y="1224"/>
                  </a:cubicBezTo>
                  <a:cubicBezTo>
                    <a:pt x="192" y="1678"/>
                    <a:pt x="454" y="2098"/>
                    <a:pt x="860" y="2393"/>
                  </a:cubicBezTo>
                  <a:cubicBezTo>
                    <a:pt x="1049" y="2531"/>
                    <a:pt x="1255" y="2630"/>
                    <a:pt x="1468" y="2692"/>
                  </a:cubicBezTo>
                  <a:cubicBezTo>
                    <a:pt x="1168" y="2531"/>
                    <a:pt x="1049" y="2280"/>
                    <a:pt x="1069" y="2104"/>
                  </a:cubicBezTo>
                  <a:close/>
                </a:path>
              </a:pathLst>
            </a:custGeom>
            <a:solidFill>
              <a:schemeClr val="accent2"/>
            </a:solidFill>
            <a:ln>
              <a:noFill/>
            </a:ln>
          </p:spPr>
          <p:txBody>
            <a:bodyPr vert="horz" wrap="square" lIns="91440" tIns="45720" rIns="91440" bIns="45720" numCol="1" anchor="t" anchorCtr="0" compatLnSpc="1"/>
            <a:lstStyle/>
            <a:p>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8" name="组合 7"/>
            <p:cNvGrpSpPr/>
            <p:nvPr/>
          </p:nvGrpSpPr>
          <p:grpSpPr>
            <a:xfrm>
              <a:off x="3791502" y="1915663"/>
              <a:ext cx="4129000" cy="4072896"/>
              <a:chOff x="3791502" y="1915663"/>
              <a:chExt cx="4129000" cy="4072896"/>
            </a:xfrm>
          </p:grpSpPr>
          <p:sp>
            <p:nvSpPr>
              <p:cNvPr id="9" name="Freeform 27"/>
              <p:cNvSpPr/>
              <p:nvPr/>
            </p:nvSpPr>
            <p:spPr bwMode="auto">
              <a:xfrm>
                <a:off x="5171574" y="1915663"/>
                <a:ext cx="2631115" cy="1565206"/>
              </a:xfrm>
              <a:custGeom>
                <a:avLst/>
                <a:gdLst>
                  <a:gd name="T0" fmla="*/ 1978 w 2605"/>
                  <a:gd name="T1" fmla="*/ 494 h 1551"/>
                  <a:gd name="T2" fmla="*/ 668 w 2605"/>
                  <a:gd name="T3" fmla="*/ 0 h 1551"/>
                  <a:gd name="T4" fmla="*/ 0 w 2605"/>
                  <a:gd name="T5" fmla="*/ 115 h 1551"/>
                  <a:gd name="T6" fmla="*/ 668 w 2605"/>
                  <a:gd name="T7" fmla="*/ 357 h 1551"/>
                  <a:gd name="T8" fmla="*/ 1148 w 2605"/>
                  <a:gd name="T9" fmla="*/ 1328 h 1551"/>
                  <a:gd name="T10" fmla="*/ 1150 w 2605"/>
                  <a:gd name="T11" fmla="*/ 1332 h 1551"/>
                  <a:gd name="T12" fmla="*/ 2605 w 2605"/>
                  <a:gd name="T13" fmla="*/ 1551 h 1551"/>
                  <a:gd name="T14" fmla="*/ 1978 w 2605"/>
                  <a:gd name="T15" fmla="*/ 494 h 15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05" h="1551">
                    <a:moveTo>
                      <a:pt x="1978" y="494"/>
                    </a:moveTo>
                    <a:cubicBezTo>
                      <a:pt x="1629" y="186"/>
                      <a:pt x="1170" y="0"/>
                      <a:pt x="668" y="0"/>
                    </a:cubicBezTo>
                    <a:cubicBezTo>
                      <a:pt x="434" y="0"/>
                      <a:pt x="209" y="41"/>
                      <a:pt x="0" y="115"/>
                    </a:cubicBezTo>
                    <a:cubicBezTo>
                      <a:pt x="338" y="69"/>
                      <a:pt x="581" y="202"/>
                      <a:pt x="668" y="357"/>
                    </a:cubicBezTo>
                    <a:cubicBezTo>
                      <a:pt x="797" y="584"/>
                      <a:pt x="1122" y="1273"/>
                      <a:pt x="1148" y="1328"/>
                    </a:cubicBezTo>
                    <a:cubicBezTo>
                      <a:pt x="1150" y="1332"/>
                      <a:pt x="1150" y="1332"/>
                      <a:pt x="1150" y="1332"/>
                    </a:cubicBezTo>
                    <a:cubicBezTo>
                      <a:pt x="2605" y="1551"/>
                      <a:pt x="2605" y="1551"/>
                      <a:pt x="2605" y="1551"/>
                    </a:cubicBezTo>
                    <a:cubicBezTo>
                      <a:pt x="2512" y="1134"/>
                      <a:pt x="2288" y="766"/>
                      <a:pt x="1978" y="494"/>
                    </a:cubicBezTo>
                    <a:close/>
                  </a:path>
                </a:pathLst>
              </a:custGeom>
              <a:solidFill>
                <a:schemeClr val="accent3"/>
              </a:solidFill>
              <a:ln>
                <a:noFill/>
              </a:ln>
            </p:spPr>
            <p:txBody>
              <a:bodyPr vert="horz" wrap="square" lIns="91440" tIns="45720" rIns="91440" bIns="45720" numCol="1" anchor="t" anchorCtr="0" compatLnSpc="1"/>
              <a:lstStyle/>
              <a:p>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 name="Freeform 28"/>
              <p:cNvSpPr/>
              <p:nvPr/>
            </p:nvSpPr>
            <p:spPr bwMode="auto">
              <a:xfrm>
                <a:off x="6613359" y="2723510"/>
                <a:ext cx="1307143" cy="2950886"/>
              </a:xfrm>
              <a:custGeom>
                <a:avLst/>
                <a:gdLst>
                  <a:gd name="T0" fmla="*/ 1139 w 1295"/>
                  <a:gd name="T1" fmla="*/ 613 h 2922"/>
                  <a:gd name="T2" fmla="*/ 826 w 1295"/>
                  <a:gd name="T3" fmla="*/ 0 h 2922"/>
                  <a:gd name="T4" fmla="*/ 779 w 1295"/>
                  <a:gd name="T5" fmla="*/ 710 h 2922"/>
                  <a:gd name="T6" fmla="*/ 4 w 1295"/>
                  <a:gd name="T7" fmla="*/ 1467 h 2922"/>
                  <a:gd name="T8" fmla="*/ 0 w 1295"/>
                  <a:gd name="T9" fmla="*/ 1470 h 2922"/>
                  <a:gd name="T10" fmla="*/ 242 w 1295"/>
                  <a:gd name="T11" fmla="*/ 2922 h 2922"/>
                  <a:gd name="T12" fmla="*/ 1054 w 1295"/>
                  <a:gd name="T13" fmla="*/ 1998 h 2922"/>
                  <a:gd name="T14" fmla="*/ 1139 w 1295"/>
                  <a:gd name="T15" fmla="*/ 613 h 29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95" h="2922">
                    <a:moveTo>
                      <a:pt x="1139" y="613"/>
                    </a:moveTo>
                    <a:cubicBezTo>
                      <a:pt x="1067" y="390"/>
                      <a:pt x="962" y="176"/>
                      <a:pt x="826" y="0"/>
                    </a:cubicBezTo>
                    <a:cubicBezTo>
                      <a:pt x="974" y="307"/>
                      <a:pt x="900" y="580"/>
                      <a:pt x="779" y="710"/>
                    </a:cubicBezTo>
                    <a:cubicBezTo>
                      <a:pt x="603" y="903"/>
                      <a:pt x="49" y="1425"/>
                      <a:pt x="4" y="1467"/>
                    </a:cubicBezTo>
                    <a:cubicBezTo>
                      <a:pt x="0" y="1470"/>
                      <a:pt x="0" y="1470"/>
                      <a:pt x="0" y="1470"/>
                    </a:cubicBezTo>
                    <a:cubicBezTo>
                      <a:pt x="242" y="2922"/>
                      <a:pt x="242" y="2922"/>
                      <a:pt x="242" y="2922"/>
                    </a:cubicBezTo>
                    <a:cubicBezTo>
                      <a:pt x="610" y="2704"/>
                      <a:pt x="891" y="2377"/>
                      <a:pt x="1054" y="1998"/>
                    </a:cubicBezTo>
                    <a:cubicBezTo>
                      <a:pt x="1239" y="1571"/>
                      <a:pt x="1295" y="1091"/>
                      <a:pt x="1139" y="613"/>
                    </a:cubicBezTo>
                    <a:close/>
                  </a:path>
                </a:pathLst>
              </a:custGeom>
              <a:solidFill>
                <a:schemeClr val="accent6"/>
              </a:solidFill>
              <a:ln>
                <a:noFill/>
              </a:ln>
            </p:spPr>
            <p:txBody>
              <a:bodyPr vert="horz" wrap="square" lIns="91440" tIns="45720" rIns="91440" bIns="45720" numCol="1" anchor="t" anchorCtr="0" compatLnSpc="1"/>
              <a:lstStyle/>
              <a:p>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1" name="Freeform 29"/>
              <p:cNvSpPr/>
              <p:nvPr/>
            </p:nvSpPr>
            <p:spPr bwMode="auto">
              <a:xfrm>
                <a:off x="4509588" y="4765569"/>
                <a:ext cx="2978938" cy="1222990"/>
              </a:xfrm>
              <a:custGeom>
                <a:avLst/>
                <a:gdLst>
                  <a:gd name="T0" fmla="*/ 2269 w 2952"/>
                  <a:gd name="T1" fmla="*/ 506 h 1208"/>
                  <a:gd name="T2" fmla="*/ 1310 w 2952"/>
                  <a:gd name="T3" fmla="*/ 2 h 1208"/>
                  <a:gd name="T4" fmla="*/ 1306 w 2952"/>
                  <a:gd name="T5" fmla="*/ 0 h 1208"/>
                  <a:gd name="T6" fmla="*/ 0 w 2952"/>
                  <a:gd name="T7" fmla="*/ 678 h 1208"/>
                  <a:gd name="T8" fmla="*/ 1129 w 2952"/>
                  <a:gd name="T9" fmla="*/ 1165 h 1208"/>
                  <a:gd name="T10" fmla="*/ 2479 w 2952"/>
                  <a:gd name="T11" fmla="*/ 795 h 1208"/>
                  <a:gd name="T12" fmla="*/ 2952 w 2952"/>
                  <a:gd name="T13" fmla="*/ 309 h 1208"/>
                  <a:gd name="T14" fmla="*/ 2269 w 2952"/>
                  <a:gd name="T15" fmla="*/ 506 h 12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52" h="1208">
                    <a:moveTo>
                      <a:pt x="2269" y="506"/>
                    </a:moveTo>
                    <a:cubicBezTo>
                      <a:pt x="2032" y="398"/>
                      <a:pt x="1364" y="31"/>
                      <a:pt x="1310" y="2"/>
                    </a:cubicBezTo>
                    <a:cubicBezTo>
                      <a:pt x="1306" y="0"/>
                      <a:pt x="1306" y="0"/>
                      <a:pt x="1306" y="0"/>
                    </a:cubicBezTo>
                    <a:cubicBezTo>
                      <a:pt x="0" y="678"/>
                      <a:pt x="0" y="678"/>
                      <a:pt x="0" y="678"/>
                    </a:cubicBezTo>
                    <a:cubicBezTo>
                      <a:pt x="321" y="961"/>
                      <a:pt x="718" y="1127"/>
                      <a:pt x="1129" y="1165"/>
                    </a:cubicBezTo>
                    <a:cubicBezTo>
                      <a:pt x="1592" y="1208"/>
                      <a:pt x="2073" y="1090"/>
                      <a:pt x="2479" y="795"/>
                    </a:cubicBezTo>
                    <a:cubicBezTo>
                      <a:pt x="2669" y="657"/>
                      <a:pt x="2826" y="492"/>
                      <a:pt x="2952" y="309"/>
                    </a:cubicBezTo>
                    <a:cubicBezTo>
                      <a:pt x="2706" y="544"/>
                      <a:pt x="2431" y="580"/>
                      <a:pt x="2269" y="506"/>
                    </a:cubicBezTo>
                    <a:close/>
                  </a:path>
                </a:pathLst>
              </a:custGeom>
              <a:solidFill>
                <a:schemeClr val="accent5"/>
              </a:solidFill>
              <a:ln>
                <a:noFill/>
              </a:ln>
            </p:spPr>
            <p:txBody>
              <a:bodyPr vert="horz" wrap="square" lIns="91440" tIns="45720" rIns="91440" bIns="45720" numCol="1" anchor="t" anchorCtr="0" compatLnSpc="1"/>
              <a:lstStyle/>
              <a:p>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2" name="Freeform 30"/>
              <p:cNvSpPr/>
              <p:nvPr/>
            </p:nvSpPr>
            <p:spPr bwMode="auto">
              <a:xfrm>
                <a:off x="3791502" y="3155482"/>
                <a:ext cx="1481053" cy="2715264"/>
              </a:xfrm>
              <a:custGeom>
                <a:avLst/>
                <a:gdLst>
                  <a:gd name="T0" fmla="*/ 1069 w 1468"/>
                  <a:gd name="T1" fmla="*/ 2104 h 2692"/>
                  <a:gd name="T2" fmla="*/ 1253 w 1468"/>
                  <a:gd name="T3" fmla="*/ 1036 h 2692"/>
                  <a:gd name="T4" fmla="*/ 1253 w 1468"/>
                  <a:gd name="T5" fmla="*/ 1032 h 2692"/>
                  <a:gd name="T6" fmla="*/ 204 w 1468"/>
                  <a:gd name="T7" fmla="*/ 0 h 2692"/>
                  <a:gd name="T8" fmla="*/ 90 w 1468"/>
                  <a:gd name="T9" fmla="*/ 1224 h 2692"/>
                  <a:gd name="T10" fmla="*/ 860 w 1468"/>
                  <a:gd name="T11" fmla="*/ 2393 h 2692"/>
                  <a:gd name="T12" fmla="*/ 1468 w 1468"/>
                  <a:gd name="T13" fmla="*/ 2692 h 2692"/>
                  <a:gd name="T14" fmla="*/ 1069 w 1468"/>
                  <a:gd name="T15" fmla="*/ 2104 h 26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68" h="2692">
                    <a:moveTo>
                      <a:pt x="1069" y="2104"/>
                    </a:moveTo>
                    <a:cubicBezTo>
                      <a:pt x="1099" y="1845"/>
                      <a:pt x="1241" y="1097"/>
                      <a:pt x="1253" y="1036"/>
                    </a:cubicBezTo>
                    <a:cubicBezTo>
                      <a:pt x="1253" y="1032"/>
                      <a:pt x="1253" y="1032"/>
                      <a:pt x="1253" y="1032"/>
                    </a:cubicBezTo>
                    <a:cubicBezTo>
                      <a:pt x="204" y="0"/>
                      <a:pt x="204" y="0"/>
                      <a:pt x="204" y="0"/>
                    </a:cubicBezTo>
                    <a:cubicBezTo>
                      <a:pt x="34" y="392"/>
                      <a:pt x="0" y="821"/>
                      <a:pt x="90" y="1224"/>
                    </a:cubicBezTo>
                    <a:cubicBezTo>
                      <a:pt x="192" y="1678"/>
                      <a:pt x="454" y="2098"/>
                      <a:pt x="860" y="2393"/>
                    </a:cubicBezTo>
                    <a:cubicBezTo>
                      <a:pt x="1049" y="2531"/>
                      <a:pt x="1255" y="2630"/>
                      <a:pt x="1468" y="2692"/>
                    </a:cubicBezTo>
                    <a:cubicBezTo>
                      <a:pt x="1168" y="2531"/>
                      <a:pt x="1049" y="2280"/>
                      <a:pt x="1069" y="2104"/>
                    </a:cubicBezTo>
                    <a:close/>
                  </a:path>
                </a:pathLst>
              </a:custGeom>
              <a:solidFill>
                <a:schemeClr val="accent4"/>
              </a:solidFill>
              <a:ln>
                <a:noFill/>
              </a:ln>
            </p:spPr>
            <p:txBody>
              <a:bodyPr vert="horz" wrap="square" lIns="91440" tIns="45720" rIns="91440" bIns="45720" numCol="1" anchor="t" anchorCtr="0" compatLnSpc="1"/>
              <a:lstStyle/>
              <a:p>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3" name="Freeform 31"/>
              <p:cNvSpPr/>
              <p:nvPr/>
            </p:nvSpPr>
            <p:spPr bwMode="auto">
              <a:xfrm>
                <a:off x="3830774" y="2196166"/>
                <a:ext cx="1525934" cy="1783996"/>
              </a:xfrm>
              <a:custGeom>
                <a:avLst/>
                <a:gdLst>
                  <a:gd name="T0" fmla="*/ 977 w 1515"/>
                  <a:gd name="T1" fmla="*/ 0 h 1764"/>
                  <a:gd name="T2" fmla="*/ 103 w 1515"/>
                  <a:gd name="T3" fmla="*/ 1093 h 1764"/>
                  <a:gd name="T4" fmla="*/ 6 w 1515"/>
                  <a:gd name="T5" fmla="*/ 1764 h 1764"/>
                  <a:gd name="T6" fmla="*/ 443 w 1515"/>
                  <a:gd name="T7" fmla="*/ 1204 h 1764"/>
                  <a:gd name="T8" fmla="*/ 1515 w 1515"/>
                  <a:gd name="T9" fmla="*/ 1048 h 1764"/>
                  <a:gd name="T10" fmla="*/ 977 w 1515"/>
                  <a:gd name="T11" fmla="*/ 0 h 1764"/>
                </a:gdLst>
                <a:ahLst/>
                <a:cxnLst>
                  <a:cxn ang="0">
                    <a:pos x="T0" y="T1"/>
                  </a:cxn>
                  <a:cxn ang="0">
                    <a:pos x="T2" y="T3"/>
                  </a:cxn>
                  <a:cxn ang="0">
                    <a:pos x="T4" y="T5"/>
                  </a:cxn>
                  <a:cxn ang="0">
                    <a:pos x="T6" y="T7"/>
                  </a:cxn>
                  <a:cxn ang="0">
                    <a:pos x="T8" y="T9"/>
                  </a:cxn>
                  <a:cxn ang="0">
                    <a:pos x="T10" y="T11"/>
                  </a:cxn>
                </a:cxnLst>
                <a:rect l="0" t="0" r="r" b="b"/>
                <a:pathLst>
                  <a:path w="1515" h="1764">
                    <a:moveTo>
                      <a:pt x="977" y="0"/>
                    </a:moveTo>
                    <a:cubicBezTo>
                      <a:pt x="577" y="238"/>
                      <a:pt x="258" y="616"/>
                      <a:pt x="103" y="1093"/>
                    </a:cubicBezTo>
                    <a:cubicBezTo>
                      <a:pt x="31" y="1316"/>
                      <a:pt x="0" y="1543"/>
                      <a:pt x="6" y="1764"/>
                    </a:cubicBezTo>
                    <a:cubicBezTo>
                      <a:pt x="67" y="1429"/>
                      <a:pt x="268" y="1239"/>
                      <a:pt x="443" y="1204"/>
                    </a:cubicBezTo>
                    <a:cubicBezTo>
                      <a:pt x="698" y="1152"/>
                      <a:pt x="1454" y="1056"/>
                      <a:pt x="1515" y="1048"/>
                    </a:cubicBezTo>
                    <a:lnTo>
                      <a:pt x="977" y="0"/>
                    </a:lnTo>
                    <a:close/>
                  </a:path>
                </a:pathLst>
              </a:custGeom>
              <a:solidFill>
                <a:schemeClr val="accent2"/>
              </a:solidFill>
              <a:ln>
                <a:noFill/>
              </a:ln>
            </p:spPr>
            <p:txBody>
              <a:bodyPr vert="horz" wrap="square" lIns="91440" tIns="45720" rIns="91440" bIns="45720" numCol="1" anchor="t" anchorCtr="0" compatLnSpc="1"/>
              <a:lstStyle/>
              <a:p>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4" name="Freeform 32"/>
              <p:cNvSpPr>
                <a:spLocks noEditPoints="1"/>
              </p:cNvSpPr>
              <p:nvPr/>
            </p:nvSpPr>
            <p:spPr bwMode="auto">
              <a:xfrm>
                <a:off x="4621789" y="2622529"/>
                <a:ext cx="252454" cy="353435"/>
              </a:xfrm>
              <a:custGeom>
                <a:avLst/>
                <a:gdLst>
                  <a:gd name="T0" fmla="*/ 126 w 252"/>
                  <a:gd name="T1" fmla="*/ 0 h 346"/>
                  <a:gd name="T2" fmla="*/ 169 w 252"/>
                  <a:gd name="T3" fmla="*/ 6 h 346"/>
                  <a:gd name="T4" fmla="*/ 202 w 252"/>
                  <a:gd name="T5" fmla="*/ 24 h 346"/>
                  <a:gd name="T6" fmla="*/ 226 w 252"/>
                  <a:gd name="T7" fmla="*/ 52 h 346"/>
                  <a:gd name="T8" fmla="*/ 241 w 252"/>
                  <a:gd name="T9" fmla="*/ 88 h 346"/>
                  <a:gd name="T10" fmla="*/ 250 w 252"/>
                  <a:gd name="T11" fmla="*/ 129 h 346"/>
                  <a:gd name="T12" fmla="*/ 252 w 252"/>
                  <a:gd name="T13" fmla="*/ 173 h 346"/>
                  <a:gd name="T14" fmla="*/ 250 w 252"/>
                  <a:gd name="T15" fmla="*/ 217 h 346"/>
                  <a:gd name="T16" fmla="*/ 241 w 252"/>
                  <a:gd name="T17" fmla="*/ 258 h 346"/>
                  <a:gd name="T18" fmla="*/ 226 w 252"/>
                  <a:gd name="T19" fmla="*/ 294 h 346"/>
                  <a:gd name="T20" fmla="*/ 202 w 252"/>
                  <a:gd name="T21" fmla="*/ 322 h 346"/>
                  <a:gd name="T22" fmla="*/ 169 w 252"/>
                  <a:gd name="T23" fmla="*/ 340 h 346"/>
                  <a:gd name="T24" fmla="*/ 126 w 252"/>
                  <a:gd name="T25" fmla="*/ 346 h 346"/>
                  <a:gd name="T26" fmla="*/ 83 w 252"/>
                  <a:gd name="T27" fmla="*/ 340 h 346"/>
                  <a:gd name="T28" fmla="*/ 50 w 252"/>
                  <a:gd name="T29" fmla="*/ 322 h 346"/>
                  <a:gd name="T30" fmla="*/ 27 w 252"/>
                  <a:gd name="T31" fmla="*/ 294 h 346"/>
                  <a:gd name="T32" fmla="*/ 11 w 252"/>
                  <a:gd name="T33" fmla="*/ 258 h 346"/>
                  <a:gd name="T34" fmla="*/ 3 w 252"/>
                  <a:gd name="T35" fmla="*/ 217 h 346"/>
                  <a:gd name="T36" fmla="*/ 0 w 252"/>
                  <a:gd name="T37" fmla="*/ 173 h 346"/>
                  <a:gd name="T38" fmla="*/ 3 w 252"/>
                  <a:gd name="T39" fmla="*/ 129 h 346"/>
                  <a:gd name="T40" fmla="*/ 11 w 252"/>
                  <a:gd name="T41" fmla="*/ 88 h 346"/>
                  <a:gd name="T42" fmla="*/ 27 w 252"/>
                  <a:gd name="T43" fmla="*/ 52 h 346"/>
                  <a:gd name="T44" fmla="*/ 50 w 252"/>
                  <a:gd name="T45" fmla="*/ 24 h 346"/>
                  <a:gd name="T46" fmla="*/ 83 w 252"/>
                  <a:gd name="T47" fmla="*/ 6 h 346"/>
                  <a:gd name="T48" fmla="*/ 126 w 252"/>
                  <a:gd name="T49" fmla="*/ 0 h 346"/>
                  <a:gd name="T50" fmla="*/ 126 w 252"/>
                  <a:gd name="T51" fmla="*/ 45 h 346"/>
                  <a:gd name="T52" fmla="*/ 102 w 252"/>
                  <a:gd name="T53" fmla="*/ 50 h 346"/>
                  <a:gd name="T54" fmla="*/ 85 w 252"/>
                  <a:gd name="T55" fmla="*/ 65 h 346"/>
                  <a:gd name="T56" fmla="*/ 74 w 252"/>
                  <a:gd name="T57" fmla="*/ 86 h 346"/>
                  <a:gd name="T58" fmla="*/ 67 w 252"/>
                  <a:gd name="T59" fmla="*/ 113 h 346"/>
                  <a:gd name="T60" fmla="*/ 64 w 252"/>
                  <a:gd name="T61" fmla="*/ 142 h 346"/>
                  <a:gd name="T62" fmla="*/ 63 w 252"/>
                  <a:gd name="T63" fmla="*/ 173 h 346"/>
                  <a:gd name="T64" fmla="*/ 64 w 252"/>
                  <a:gd name="T65" fmla="*/ 204 h 346"/>
                  <a:gd name="T66" fmla="*/ 67 w 252"/>
                  <a:gd name="T67" fmla="*/ 233 h 346"/>
                  <a:gd name="T68" fmla="*/ 74 w 252"/>
                  <a:gd name="T69" fmla="*/ 260 h 346"/>
                  <a:gd name="T70" fmla="*/ 85 w 252"/>
                  <a:gd name="T71" fmla="*/ 281 h 346"/>
                  <a:gd name="T72" fmla="*/ 102 w 252"/>
                  <a:gd name="T73" fmla="*/ 296 h 346"/>
                  <a:gd name="T74" fmla="*/ 126 w 252"/>
                  <a:gd name="T75" fmla="*/ 301 h 346"/>
                  <a:gd name="T76" fmla="*/ 150 w 252"/>
                  <a:gd name="T77" fmla="*/ 296 h 346"/>
                  <a:gd name="T78" fmla="*/ 167 w 252"/>
                  <a:gd name="T79" fmla="*/ 281 h 346"/>
                  <a:gd name="T80" fmla="*/ 179 w 252"/>
                  <a:gd name="T81" fmla="*/ 260 h 346"/>
                  <a:gd name="T82" fmla="*/ 185 w 252"/>
                  <a:gd name="T83" fmla="*/ 233 h 346"/>
                  <a:gd name="T84" fmla="*/ 189 w 252"/>
                  <a:gd name="T85" fmla="*/ 204 h 346"/>
                  <a:gd name="T86" fmla="*/ 189 w 252"/>
                  <a:gd name="T87" fmla="*/ 173 h 346"/>
                  <a:gd name="T88" fmla="*/ 189 w 252"/>
                  <a:gd name="T89" fmla="*/ 142 h 346"/>
                  <a:gd name="T90" fmla="*/ 185 w 252"/>
                  <a:gd name="T91" fmla="*/ 113 h 346"/>
                  <a:gd name="T92" fmla="*/ 179 w 252"/>
                  <a:gd name="T93" fmla="*/ 86 h 346"/>
                  <a:gd name="T94" fmla="*/ 167 w 252"/>
                  <a:gd name="T95" fmla="*/ 65 h 346"/>
                  <a:gd name="T96" fmla="*/ 150 w 252"/>
                  <a:gd name="T97" fmla="*/ 50 h 346"/>
                  <a:gd name="T98" fmla="*/ 126 w 252"/>
                  <a:gd name="T99" fmla="*/ 45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52" h="346">
                    <a:moveTo>
                      <a:pt x="126" y="0"/>
                    </a:moveTo>
                    <a:cubicBezTo>
                      <a:pt x="142" y="0"/>
                      <a:pt x="157" y="2"/>
                      <a:pt x="169" y="6"/>
                    </a:cubicBezTo>
                    <a:cubicBezTo>
                      <a:pt x="182" y="11"/>
                      <a:pt x="193" y="17"/>
                      <a:pt x="202" y="24"/>
                    </a:cubicBezTo>
                    <a:cubicBezTo>
                      <a:pt x="211" y="32"/>
                      <a:pt x="219" y="41"/>
                      <a:pt x="226" y="52"/>
                    </a:cubicBezTo>
                    <a:cubicBezTo>
                      <a:pt x="232" y="63"/>
                      <a:pt x="237" y="75"/>
                      <a:pt x="241" y="88"/>
                    </a:cubicBezTo>
                    <a:cubicBezTo>
                      <a:pt x="245" y="101"/>
                      <a:pt x="248" y="114"/>
                      <a:pt x="250" y="129"/>
                    </a:cubicBezTo>
                    <a:cubicBezTo>
                      <a:pt x="251" y="143"/>
                      <a:pt x="252" y="158"/>
                      <a:pt x="252" y="173"/>
                    </a:cubicBezTo>
                    <a:cubicBezTo>
                      <a:pt x="252" y="188"/>
                      <a:pt x="251" y="203"/>
                      <a:pt x="250" y="217"/>
                    </a:cubicBezTo>
                    <a:cubicBezTo>
                      <a:pt x="248" y="232"/>
                      <a:pt x="245" y="246"/>
                      <a:pt x="241" y="258"/>
                    </a:cubicBezTo>
                    <a:cubicBezTo>
                      <a:pt x="237" y="271"/>
                      <a:pt x="232" y="283"/>
                      <a:pt x="226" y="294"/>
                    </a:cubicBezTo>
                    <a:cubicBezTo>
                      <a:pt x="219" y="304"/>
                      <a:pt x="211" y="314"/>
                      <a:pt x="202" y="322"/>
                    </a:cubicBezTo>
                    <a:cubicBezTo>
                      <a:pt x="193" y="329"/>
                      <a:pt x="182" y="336"/>
                      <a:pt x="169" y="340"/>
                    </a:cubicBezTo>
                    <a:cubicBezTo>
                      <a:pt x="157" y="344"/>
                      <a:pt x="142" y="346"/>
                      <a:pt x="126" y="346"/>
                    </a:cubicBezTo>
                    <a:cubicBezTo>
                      <a:pt x="110" y="346"/>
                      <a:pt x="96" y="344"/>
                      <a:pt x="83" y="340"/>
                    </a:cubicBezTo>
                    <a:cubicBezTo>
                      <a:pt x="71" y="336"/>
                      <a:pt x="60" y="329"/>
                      <a:pt x="50" y="322"/>
                    </a:cubicBezTo>
                    <a:cubicBezTo>
                      <a:pt x="41" y="314"/>
                      <a:pt x="33" y="304"/>
                      <a:pt x="27" y="294"/>
                    </a:cubicBezTo>
                    <a:cubicBezTo>
                      <a:pt x="20" y="283"/>
                      <a:pt x="15" y="271"/>
                      <a:pt x="11" y="258"/>
                    </a:cubicBezTo>
                    <a:cubicBezTo>
                      <a:pt x="7" y="246"/>
                      <a:pt x="4" y="232"/>
                      <a:pt x="3" y="217"/>
                    </a:cubicBezTo>
                    <a:cubicBezTo>
                      <a:pt x="1" y="203"/>
                      <a:pt x="0" y="188"/>
                      <a:pt x="0" y="173"/>
                    </a:cubicBezTo>
                    <a:cubicBezTo>
                      <a:pt x="0" y="158"/>
                      <a:pt x="1" y="143"/>
                      <a:pt x="3" y="129"/>
                    </a:cubicBezTo>
                    <a:cubicBezTo>
                      <a:pt x="4" y="114"/>
                      <a:pt x="7" y="101"/>
                      <a:pt x="11" y="88"/>
                    </a:cubicBezTo>
                    <a:cubicBezTo>
                      <a:pt x="15" y="75"/>
                      <a:pt x="20" y="63"/>
                      <a:pt x="27" y="52"/>
                    </a:cubicBezTo>
                    <a:cubicBezTo>
                      <a:pt x="33" y="41"/>
                      <a:pt x="41" y="32"/>
                      <a:pt x="50" y="24"/>
                    </a:cubicBezTo>
                    <a:cubicBezTo>
                      <a:pt x="60" y="17"/>
                      <a:pt x="71" y="11"/>
                      <a:pt x="83" y="6"/>
                    </a:cubicBezTo>
                    <a:cubicBezTo>
                      <a:pt x="96" y="2"/>
                      <a:pt x="110" y="0"/>
                      <a:pt x="126" y="0"/>
                    </a:cubicBezTo>
                    <a:close/>
                    <a:moveTo>
                      <a:pt x="126" y="45"/>
                    </a:moveTo>
                    <a:cubicBezTo>
                      <a:pt x="117" y="45"/>
                      <a:pt x="109" y="47"/>
                      <a:pt x="102" y="50"/>
                    </a:cubicBezTo>
                    <a:cubicBezTo>
                      <a:pt x="96" y="54"/>
                      <a:pt x="90" y="58"/>
                      <a:pt x="85" y="65"/>
                    </a:cubicBezTo>
                    <a:cubicBezTo>
                      <a:pt x="80" y="71"/>
                      <a:pt x="77" y="78"/>
                      <a:pt x="74" y="86"/>
                    </a:cubicBezTo>
                    <a:cubicBezTo>
                      <a:pt x="71" y="94"/>
                      <a:pt x="69" y="103"/>
                      <a:pt x="67" y="113"/>
                    </a:cubicBezTo>
                    <a:cubicBezTo>
                      <a:pt x="66" y="122"/>
                      <a:pt x="65" y="132"/>
                      <a:pt x="64" y="142"/>
                    </a:cubicBezTo>
                    <a:cubicBezTo>
                      <a:pt x="63" y="153"/>
                      <a:pt x="63" y="163"/>
                      <a:pt x="63" y="173"/>
                    </a:cubicBezTo>
                    <a:cubicBezTo>
                      <a:pt x="63" y="183"/>
                      <a:pt x="63" y="193"/>
                      <a:pt x="64" y="204"/>
                    </a:cubicBezTo>
                    <a:cubicBezTo>
                      <a:pt x="65" y="214"/>
                      <a:pt x="66" y="224"/>
                      <a:pt x="67" y="233"/>
                    </a:cubicBezTo>
                    <a:cubicBezTo>
                      <a:pt x="69" y="243"/>
                      <a:pt x="71" y="252"/>
                      <a:pt x="74" y="260"/>
                    </a:cubicBezTo>
                    <a:cubicBezTo>
                      <a:pt x="77" y="268"/>
                      <a:pt x="80" y="275"/>
                      <a:pt x="85" y="281"/>
                    </a:cubicBezTo>
                    <a:cubicBezTo>
                      <a:pt x="90" y="288"/>
                      <a:pt x="96" y="292"/>
                      <a:pt x="102" y="296"/>
                    </a:cubicBezTo>
                    <a:cubicBezTo>
                      <a:pt x="109" y="299"/>
                      <a:pt x="117" y="301"/>
                      <a:pt x="126" y="301"/>
                    </a:cubicBezTo>
                    <a:cubicBezTo>
                      <a:pt x="135" y="301"/>
                      <a:pt x="143" y="299"/>
                      <a:pt x="150" y="296"/>
                    </a:cubicBezTo>
                    <a:cubicBezTo>
                      <a:pt x="157" y="292"/>
                      <a:pt x="163" y="288"/>
                      <a:pt x="167" y="281"/>
                    </a:cubicBezTo>
                    <a:cubicBezTo>
                      <a:pt x="172" y="275"/>
                      <a:pt x="176" y="268"/>
                      <a:pt x="179" y="260"/>
                    </a:cubicBezTo>
                    <a:cubicBezTo>
                      <a:pt x="182" y="252"/>
                      <a:pt x="184" y="243"/>
                      <a:pt x="185" y="233"/>
                    </a:cubicBezTo>
                    <a:cubicBezTo>
                      <a:pt x="187" y="224"/>
                      <a:pt x="188" y="214"/>
                      <a:pt x="189" y="204"/>
                    </a:cubicBezTo>
                    <a:cubicBezTo>
                      <a:pt x="189" y="193"/>
                      <a:pt x="189" y="183"/>
                      <a:pt x="189" y="173"/>
                    </a:cubicBezTo>
                    <a:cubicBezTo>
                      <a:pt x="189" y="163"/>
                      <a:pt x="189" y="153"/>
                      <a:pt x="189" y="142"/>
                    </a:cubicBezTo>
                    <a:cubicBezTo>
                      <a:pt x="188" y="132"/>
                      <a:pt x="187" y="122"/>
                      <a:pt x="185" y="113"/>
                    </a:cubicBezTo>
                    <a:cubicBezTo>
                      <a:pt x="184" y="103"/>
                      <a:pt x="182" y="94"/>
                      <a:pt x="179" y="86"/>
                    </a:cubicBezTo>
                    <a:cubicBezTo>
                      <a:pt x="176" y="78"/>
                      <a:pt x="172" y="71"/>
                      <a:pt x="167" y="65"/>
                    </a:cubicBezTo>
                    <a:cubicBezTo>
                      <a:pt x="163" y="58"/>
                      <a:pt x="157" y="54"/>
                      <a:pt x="150" y="50"/>
                    </a:cubicBezTo>
                    <a:cubicBezTo>
                      <a:pt x="143" y="47"/>
                      <a:pt x="135" y="45"/>
                      <a:pt x="126" y="4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5" name="Freeform 33"/>
              <p:cNvSpPr/>
              <p:nvPr/>
            </p:nvSpPr>
            <p:spPr bwMode="auto">
              <a:xfrm>
                <a:off x="4919124" y="2628138"/>
                <a:ext cx="140253" cy="342215"/>
              </a:xfrm>
              <a:custGeom>
                <a:avLst/>
                <a:gdLst>
                  <a:gd name="T0" fmla="*/ 33 w 142"/>
                  <a:gd name="T1" fmla="*/ 93 h 341"/>
                  <a:gd name="T2" fmla="*/ 22 w 142"/>
                  <a:gd name="T3" fmla="*/ 96 h 341"/>
                  <a:gd name="T4" fmla="*/ 13 w 142"/>
                  <a:gd name="T5" fmla="*/ 94 h 341"/>
                  <a:gd name="T6" fmla="*/ 6 w 142"/>
                  <a:gd name="T7" fmla="*/ 89 h 341"/>
                  <a:gd name="T8" fmla="*/ 2 w 142"/>
                  <a:gd name="T9" fmla="*/ 82 h 341"/>
                  <a:gd name="T10" fmla="*/ 0 w 142"/>
                  <a:gd name="T11" fmla="*/ 74 h 341"/>
                  <a:gd name="T12" fmla="*/ 2 w 142"/>
                  <a:gd name="T13" fmla="*/ 64 h 341"/>
                  <a:gd name="T14" fmla="*/ 11 w 142"/>
                  <a:gd name="T15" fmla="*/ 56 h 341"/>
                  <a:gd name="T16" fmla="*/ 96 w 142"/>
                  <a:gd name="T17" fmla="*/ 5 h 341"/>
                  <a:gd name="T18" fmla="*/ 104 w 142"/>
                  <a:gd name="T19" fmla="*/ 2 h 341"/>
                  <a:gd name="T20" fmla="*/ 112 w 142"/>
                  <a:gd name="T21" fmla="*/ 0 h 341"/>
                  <a:gd name="T22" fmla="*/ 123 w 142"/>
                  <a:gd name="T23" fmla="*/ 2 h 341"/>
                  <a:gd name="T24" fmla="*/ 133 w 142"/>
                  <a:gd name="T25" fmla="*/ 8 h 341"/>
                  <a:gd name="T26" fmla="*/ 140 w 142"/>
                  <a:gd name="T27" fmla="*/ 18 h 341"/>
                  <a:gd name="T28" fmla="*/ 142 w 142"/>
                  <a:gd name="T29" fmla="*/ 31 h 341"/>
                  <a:gd name="T30" fmla="*/ 142 w 142"/>
                  <a:gd name="T31" fmla="*/ 311 h 341"/>
                  <a:gd name="T32" fmla="*/ 140 w 142"/>
                  <a:gd name="T33" fmla="*/ 325 h 341"/>
                  <a:gd name="T34" fmla="*/ 133 w 142"/>
                  <a:gd name="T35" fmla="*/ 334 h 341"/>
                  <a:gd name="T36" fmla="*/ 123 w 142"/>
                  <a:gd name="T37" fmla="*/ 339 h 341"/>
                  <a:gd name="T38" fmla="*/ 111 w 142"/>
                  <a:gd name="T39" fmla="*/ 341 h 341"/>
                  <a:gd name="T40" fmla="*/ 100 w 142"/>
                  <a:gd name="T41" fmla="*/ 339 h 341"/>
                  <a:gd name="T42" fmla="*/ 90 w 142"/>
                  <a:gd name="T43" fmla="*/ 334 h 341"/>
                  <a:gd name="T44" fmla="*/ 83 w 142"/>
                  <a:gd name="T45" fmla="*/ 325 h 341"/>
                  <a:gd name="T46" fmla="*/ 80 w 142"/>
                  <a:gd name="T47" fmla="*/ 311 h 341"/>
                  <a:gd name="T48" fmla="*/ 80 w 142"/>
                  <a:gd name="T49" fmla="*/ 63 h 341"/>
                  <a:gd name="T50" fmla="*/ 33 w 142"/>
                  <a:gd name="T51" fmla="*/ 93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2" h="341">
                    <a:moveTo>
                      <a:pt x="33" y="93"/>
                    </a:moveTo>
                    <a:cubicBezTo>
                      <a:pt x="29" y="95"/>
                      <a:pt x="25" y="96"/>
                      <a:pt x="22" y="96"/>
                    </a:cubicBezTo>
                    <a:cubicBezTo>
                      <a:pt x="19" y="96"/>
                      <a:pt x="16" y="96"/>
                      <a:pt x="13" y="94"/>
                    </a:cubicBezTo>
                    <a:cubicBezTo>
                      <a:pt x="11" y="93"/>
                      <a:pt x="8" y="91"/>
                      <a:pt x="6" y="89"/>
                    </a:cubicBezTo>
                    <a:cubicBezTo>
                      <a:pt x="4" y="87"/>
                      <a:pt x="3" y="85"/>
                      <a:pt x="2" y="82"/>
                    </a:cubicBezTo>
                    <a:cubicBezTo>
                      <a:pt x="1" y="80"/>
                      <a:pt x="0" y="77"/>
                      <a:pt x="0" y="74"/>
                    </a:cubicBezTo>
                    <a:cubicBezTo>
                      <a:pt x="0" y="71"/>
                      <a:pt x="1" y="68"/>
                      <a:pt x="2" y="64"/>
                    </a:cubicBezTo>
                    <a:cubicBezTo>
                      <a:pt x="4" y="61"/>
                      <a:pt x="7" y="58"/>
                      <a:pt x="11" y="56"/>
                    </a:cubicBezTo>
                    <a:cubicBezTo>
                      <a:pt x="96" y="5"/>
                      <a:pt x="96" y="5"/>
                      <a:pt x="96" y="5"/>
                    </a:cubicBezTo>
                    <a:cubicBezTo>
                      <a:pt x="99" y="3"/>
                      <a:pt x="101" y="2"/>
                      <a:pt x="104" y="2"/>
                    </a:cubicBezTo>
                    <a:cubicBezTo>
                      <a:pt x="107" y="1"/>
                      <a:pt x="110" y="1"/>
                      <a:pt x="112" y="0"/>
                    </a:cubicBezTo>
                    <a:cubicBezTo>
                      <a:pt x="116" y="0"/>
                      <a:pt x="120" y="1"/>
                      <a:pt x="123" y="2"/>
                    </a:cubicBezTo>
                    <a:cubicBezTo>
                      <a:pt x="127" y="4"/>
                      <a:pt x="130" y="6"/>
                      <a:pt x="133" y="8"/>
                    </a:cubicBezTo>
                    <a:cubicBezTo>
                      <a:pt x="136" y="11"/>
                      <a:pt x="138" y="14"/>
                      <a:pt x="140" y="18"/>
                    </a:cubicBezTo>
                    <a:cubicBezTo>
                      <a:pt x="141" y="22"/>
                      <a:pt x="142" y="26"/>
                      <a:pt x="142" y="31"/>
                    </a:cubicBezTo>
                    <a:cubicBezTo>
                      <a:pt x="142" y="311"/>
                      <a:pt x="142" y="311"/>
                      <a:pt x="142" y="311"/>
                    </a:cubicBezTo>
                    <a:cubicBezTo>
                      <a:pt x="142" y="316"/>
                      <a:pt x="141" y="321"/>
                      <a:pt x="140" y="325"/>
                    </a:cubicBezTo>
                    <a:cubicBezTo>
                      <a:pt x="138" y="328"/>
                      <a:pt x="135" y="331"/>
                      <a:pt x="133" y="334"/>
                    </a:cubicBezTo>
                    <a:cubicBezTo>
                      <a:pt x="130" y="336"/>
                      <a:pt x="126" y="338"/>
                      <a:pt x="123" y="339"/>
                    </a:cubicBezTo>
                    <a:cubicBezTo>
                      <a:pt x="119" y="341"/>
                      <a:pt x="115" y="341"/>
                      <a:pt x="111" y="341"/>
                    </a:cubicBezTo>
                    <a:cubicBezTo>
                      <a:pt x="107" y="341"/>
                      <a:pt x="104" y="341"/>
                      <a:pt x="100" y="339"/>
                    </a:cubicBezTo>
                    <a:cubicBezTo>
                      <a:pt x="96" y="338"/>
                      <a:pt x="93" y="336"/>
                      <a:pt x="90" y="334"/>
                    </a:cubicBezTo>
                    <a:cubicBezTo>
                      <a:pt x="87" y="331"/>
                      <a:pt x="85" y="328"/>
                      <a:pt x="83" y="325"/>
                    </a:cubicBezTo>
                    <a:cubicBezTo>
                      <a:pt x="81" y="321"/>
                      <a:pt x="80" y="316"/>
                      <a:pt x="80" y="311"/>
                    </a:cubicBezTo>
                    <a:cubicBezTo>
                      <a:pt x="80" y="63"/>
                      <a:pt x="80" y="63"/>
                      <a:pt x="80" y="63"/>
                    </a:cubicBezTo>
                    <a:lnTo>
                      <a:pt x="33" y="9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6" name="Freeform 34"/>
              <p:cNvSpPr>
                <a:spLocks noEditPoints="1"/>
              </p:cNvSpPr>
              <p:nvPr/>
            </p:nvSpPr>
            <p:spPr bwMode="auto">
              <a:xfrm>
                <a:off x="6445057" y="2583257"/>
                <a:ext cx="252454" cy="347823"/>
              </a:xfrm>
              <a:custGeom>
                <a:avLst/>
                <a:gdLst>
                  <a:gd name="T0" fmla="*/ 127 w 253"/>
                  <a:gd name="T1" fmla="*/ 0 h 347"/>
                  <a:gd name="T2" fmla="*/ 170 w 253"/>
                  <a:gd name="T3" fmla="*/ 6 h 347"/>
                  <a:gd name="T4" fmla="*/ 202 w 253"/>
                  <a:gd name="T5" fmla="*/ 25 h 347"/>
                  <a:gd name="T6" fmla="*/ 226 w 253"/>
                  <a:gd name="T7" fmla="*/ 52 h 347"/>
                  <a:gd name="T8" fmla="*/ 241 w 253"/>
                  <a:gd name="T9" fmla="*/ 88 h 347"/>
                  <a:gd name="T10" fmla="*/ 250 w 253"/>
                  <a:gd name="T11" fmla="*/ 129 h 347"/>
                  <a:gd name="T12" fmla="*/ 253 w 253"/>
                  <a:gd name="T13" fmla="*/ 173 h 347"/>
                  <a:gd name="T14" fmla="*/ 250 w 253"/>
                  <a:gd name="T15" fmla="*/ 218 h 347"/>
                  <a:gd name="T16" fmla="*/ 241 w 253"/>
                  <a:gd name="T17" fmla="*/ 259 h 347"/>
                  <a:gd name="T18" fmla="*/ 226 w 253"/>
                  <a:gd name="T19" fmla="*/ 294 h 347"/>
                  <a:gd name="T20" fmla="*/ 202 w 253"/>
                  <a:gd name="T21" fmla="*/ 322 h 347"/>
                  <a:gd name="T22" fmla="*/ 170 w 253"/>
                  <a:gd name="T23" fmla="*/ 340 h 347"/>
                  <a:gd name="T24" fmla="*/ 127 w 253"/>
                  <a:gd name="T25" fmla="*/ 347 h 347"/>
                  <a:gd name="T26" fmla="*/ 84 w 253"/>
                  <a:gd name="T27" fmla="*/ 340 h 347"/>
                  <a:gd name="T28" fmla="*/ 51 w 253"/>
                  <a:gd name="T29" fmla="*/ 322 h 347"/>
                  <a:gd name="T30" fmla="*/ 27 w 253"/>
                  <a:gd name="T31" fmla="*/ 294 h 347"/>
                  <a:gd name="T32" fmla="*/ 12 w 253"/>
                  <a:gd name="T33" fmla="*/ 259 h 347"/>
                  <a:gd name="T34" fmla="*/ 3 w 253"/>
                  <a:gd name="T35" fmla="*/ 218 h 347"/>
                  <a:gd name="T36" fmla="*/ 0 w 253"/>
                  <a:gd name="T37" fmla="*/ 173 h 347"/>
                  <a:gd name="T38" fmla="*/ 3 w 253"/>
                  <a:gd name="T39" fmla="*/ 129 h 347"/>
                  <a:gd name="T40" fmla="*/ 12 w 253"/>
                  <a:gd name="T41" fmla="*/ 88 h 347"/>
                  <a:gd name="T42" fmla="*/ 27 w 253"/>
                  <a:gd name="T43" fmla="*/ 52 h 347"/>
                  <a:gd name="T44" fmla="*/ 51 w 253"/>
                  <a:gd name="T45" fmla="*/ 25 h 347"/>
                  <a:gd name="T46" fmla="*/ 83 w 253"/>
                  <a:gd name="T47" fmla="*/ 6 h 347"/>
                  <a:gd name="T48" fmla="*/ 127 w 253"/>
                  <a:gd name="T49" fmla="*/ 0 h 347"/>
                  <a:gd name="T50" fmla="*/ 127 w 253"/>
                  <a:gd name="T51" fmla="*/ 45 h 347"/>
                  <a:gd name="T52" fmla="*/ 103 w 253"/>
                  <a:gd name="T53" fmla="*/ 50 h 347"/>
                  <a:gd name="T54" fmla="*/ 86 w 253"/>
                  <a:gd name="T55" fmla="*/ 65 h 347"/>
                  <a:gd name="T56" fmla="*/ 74 w 253"/>
                  <a:gd name="T57" fmla="*/ 86 h 347"/>
                  <a:gd name="T58" fmla="*/ 68 w 253"/>
                  <a:gd name="T59" fmla="*/ 113 h 347"/>
                  <a:gd name="T60" fmla="*/ 64 w 253"/>
                  <a:gd name="T61" fmla="*/ 142 h 347"/>
                  <a:gd name="T62" fmla="*/ 64 w 253"/>
                  <a:gd name="T63" fmla="*/ 173 h 347"/>
                  <a:gd name="T64" fmla="*/ 64 w 253"/>
                  <a:gd name="T65" fmla="*/ 204 h 347"/>
                  <a:gd name="T66" fmla="*/ 68 w 253"/>
                  <a:gd name="T67" fmla="*/ 233 h 347"/>
                  <a:gd name="T68" fmla="*/ 74 w 253"/>
                  <a:gd name="T69" fmla="*/ 260 h 347"/>
                  <a:gd name="T70" fmla="*/ 86 w 253"/>
                  <a:gd name="T71" fmla="*/ 282 h 347"/>
                  <a:gd name="T72" fmla="*/ 103 w 253"/>
                  <a:gd name="T73" fmla="*/ 296 h 347"/>
                  <a:gd name="T74" fmla="*/ 127 w 253"/>
                  <a:gd name="T75" fmla="*/ 301 h 347"/>
                  <a:gd name="T76" fmla="*/ 150 w 253"/>
                  <a:gd name="T77" fmla="*/ 296 h 347"/>
                  <a:gd name="T78" fmla="*/ 168 w 253"/>
                  <a:gd name="T79" fmla="*/ 282 h 347"/>
                  <a:gd name="T80" fmla="*/ 179 w 253"/>
                  <a:gd name="T81" fmla="*/ 260 h 347"/>
                  <a:gd name="T82" fmla="*/ 186 w 253"/>
                  <a:gd name="T83" fmla="*/ 233 h 347"/>
                  <a:gd name="T84" fmla="*/ 189 w 253"/>
                  <a:gd name="T85" fmla="*/ 204 h 347"/>
                  <a:gd name="T86" fmla="*/ 190 w 253"/>
                  <a:gd name="T87" fmla="*/ 173 h 347"/>
                  <a:gd name="T88" fmla="*/ 189 w 253"/>
                  <a:gd name="T89" fmla="*/ 142 h 347"/>
                  <a:gd name="T90" fmla="*/ 186 w 253"/>
                  <a:gd name="T91" fmla="*/ 113 h 347"/>
                  <a:gd name="T92" fmla="*/ 179 w 253"/>
                  <a:gd name="T93" fmla="*/ 86 h 347"/>
                  <a:gd name="T94" fmla="*/ 168 w 253"/>
                  <a:gd name="T95" fmla="*/ 65 h 347"/>
                  <a:gd name="T96" fmla="*/ 150 w 253"/>
                  <a:gd name="T97" fmla="*/ 50 h 347"/>
                  <a:gd name="T98" fmla="*/ 127 w 253"/>
                  <a:gd name="T99" fmla="*/ 45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53" h="347">
                    <a:moveTo>
                      <a:pt x="127" y="0"/>
                    </a:moveTo>
                    <a:cubicBezTo>
                      <a:pt x="143" y="0"/>
                      <a:pt x="157" y="2"/>
                      <a:pt x="170" y="6"/>
                    </a:cubicBezTo>
                    <a:cubicBezTo>
                      <a:pt x="182" y="11"/>
                      <a:pt x="193" y="17"/>
                      <a:pt x="202" y="25"/>
                    </a:cubicBezTo>
                    <a:cubicBezTo>
                      <a:pt x="212" y="32"/>
                      <a:pt x="220" y="42"/>
                      <a:pt x="226" y="52"/>
                    </a:cubicBezTo>
                    <a:cubicBezTo>
                      <a:pt x="232" y="63"/>
                      <a:pt x="237" y="75"/>
                      <a:pt x="241" y="88"/>
                    </a:cubicBezTo>
                    <a:cubicBezTo>
                      <a:pt x="245" y="101"/>
                      <a:pt x="248" y="114"/>
                      <a:pt x="250" y="129"/>
                    </a:cubicBezTo>
                    <a:cubicBezTo>
                      <a:pt x="252" y="143"/>
                      <a:pt x="253" y="158"/>
                      <a:pt x="253" y="173"/>
                    </a:cubicBezTo>
                    <a:cubicBezTo>
                      <a:pt x="253" y="188"/>
                      <a:pt x="252" y="203"/>
                      <a:pt x="250" y="218"/>
                    </a:cubicBezTo>
                    <a:cubicBezTo>
                      <a:pt x="248" y="232"/>
                      <a:pt x="245" y="246"/>
                      <a:pt x="241" y="259"/>
                    </a:cubicBezTo>
                    <a:cubicBezTo>
                      <a:pt x="237" y="271"/>
                      <a:pt x="232" y="283"/>
                      <a:pt x="226" y="294"/>
                    </a:cubicBezTo>
                    <a:cubicBezTo>
                      <a:pt x="220" y="305"/>
                      <a:pt x="212" y="314"/>
                      <a:pt x="202" y="322"/>
                    </a:cubicBezTo>
                    <a:cubicBezTo>
                      <a:pt x="193" y="330"/>
                      <a:pt x="182" y="336"/>
                      <a:pt x="170" y="340"/>
                    </a:cubicBezTo>
                    <a:cubicBezTo>
                      <a:pt x="157" y="344"/>
                      <a:pt x="143" y="347"/>
                      <a:pt x="127" y="347"/>
                    </a:cubicBezTo>
                    <a:cubicBezTo>
                      <a:pt x="111" y="347"/>
                      <a:pt x="96" y="344"/>
                      <a:pt x="84" y="340"/>
                    </a:cubicBezTo>
                    <a:cubicBezTo>
                      <a:pt x="71" y="336"/>
                      <a:pt x="60" y="330"/>
                      <a:pt x="51" y="322"/>
                    </a:cubicBezTo>
                    <a:cubicBezTo>
                      <a:pt x="41" y="314"/>
                      <a:pt x="34" y="305"/>
                      <a:pt x="27" y="294"/>
                    </a:cubicBezTo>
                    <a:cubicBezTo>
                      <a:pt x="21" y="283"/>
                      <a:pt x="16" y="271"/>
                      <a:pt x="12" y="259"/>
                    </a:cubicBezTo>
                    <a:cubicBezTo>
                      <a:pt x="8" y="246"/>
                      <a:pt x="5" y="232"/>
                      <a:pt x="3" y="218"/>
                    </a:cubicBezTo>
                    <a:cubicBezTo>
                      <a:pt x="1" y="203"/>
                      <a:pt x="0" y="188"/>
                      <a:pt x="0" y="173"/>
                    </a:cubicBezTo>
                    <a:cubicBezTo>
                      <a:pt x="0" y="158"/>
                      <a:pt x="1" y="143"/>
                      <a:pt x="3" y="129"/>
                    </a:cubicBezTo>
                    <a:cubicBezTo>
                      <a:pt x="5" y="114"/>
                      <a:pt x="8" y="101"/>
                      <a:pt x="12" y="88"/>
                    </a:cubicBezTo>
                    <a:cubicBezTo>
                      <a:pt x="16" y="75"/>
                      <a:pt x="21" y="63"/>
                      <a:pt x="27" y="52"/>
                    </a:cubicBezTo>
                    <a:cubicBezTo>
                      <a:pt x="34" y="42"/>
                      <a:pt x="41" y="32"/>
                      <a:pt x="51" y="25"/>
                    </a:cubicBezTo>
                    <a:cubicBezTo>
                      <a:pt x="60" y="17"/>
                      <a:pt x="71" y="11"/>
                      <a:pt x="83" y="6"/>
                    </a:cubicBezTo>
                    <a:cubicBezTo>
                      <a:pt x="96" y="2"/>
                      <a:pt x="110" y="0"/>
                      <a:pt x="127" y="0"/>
                    </a:cubicBezTo>
                    <a:close/>
                    <a:moveTo>
                      <a:pt x="127" y="45"/>
                    </a:moveTo>
                    <a:cubicBezTo>
                      <a:pt x="117" y="45"/>
                      <a:pt x="109" y="47"/>
                      <a:pt x="103" y="50"/>
                    </a:cubicBezTo>
                    <a:cubicBezTo>
                      <a:pt x="96" y="54"/>
                      <a:pt x="90" y="59"/>
                      <a:pt x="86" y="65"/>
                    </a:cubicBezTo>
                    <a:cubicBezTo>
                      <a:pt x="81" y="71"/>
                      <a:pt x="77" y="78"/>
                      <a:pt x="74" y="86"/>
                    </a:cubicBezTo>
                    <a:cubicBezTo>
                      <a:pt x="71" y="94"/>
                      <a:pt x="69" y="103"/>
                      <a:pt x="68" y="113"/>
                    </a:cubicBezTo>
                    <a:cubicBezTo>
                      <a:pt x="66" y="122"/>
                      <a:pt x="65" y="132"/>
                      <a:pt x="64" y="142"/>
                    </a:cubicBezTo>
                    <a:cubicBezTo>
                      <a:pt x="64" y="153"/>
                      <a:pt x="64" y="163"/>
                      <a:pt x="64" y="173"/>
                    </a:cubicBezTo>
                    <a:cubicBezTo>
                      <a:pt x="64" y="183"/>
                      <a:pt x="64" y="193"/>
                      <a:pt x="64" y="204"/>
                    </a:cubicBezTo>
                    <a:cubicBezTo>
                      <a:pt x="65" y="214"/>
                      <a:pt x="66" y="224"/>
                      <a:pt x="68" y="233"/>
                    </a:cubicBezTo>
                    <a:cubicBezTo>
                      <a:pt x="69" y="243"/>
                      <a:pt x="71" y="252"/>
                      <a:pt x="74" y="260"/>
                    </a:cubicBezTo>
                    <a:cubicBezTo>
                      <a:pt x="77" y="268"/>
                      <a:pt x="81" y="275"/>
                      <a:pt x="86" y="282"/>
                    </a:cubicBezTo>
                    <a:cubicBezTo>
                      <a:pt x="90" y="288"/>
                      <a:pt x="96" y="293"/>
                      <a:pt x="103" y="296"/>
                    </a:cubicBezTo>
                    <a:cubicBezTo>
                      <a:pt x="109" y="299"/>
                      <a:pt x="117" y="301"/>
                      <a:pt x="127" y="301"/>
                    </a:cubicBezTo>
                    <a:cubicBezTo>
                      <a:pt x="136" y="301"/>
                      <a:pt x="144" y="299"/>
                      <a:pt x="150" y="296"/>
                    </a:cubicBezTo>
                    <a:cubicBezTo>
                      <a:pt x="157" y="293"/>
                      <a:pt x="163" y="288"/>
                      <a:pt x="168" y="282"/>
                    </a:cubicBezTo>
                    <a:cubicBezTo>
                      <a:pt x="172" y="275"/>
                      <a:pt x="176" y="268"/>
                      <a:pt x="179" y="260"/>
                    </a:cubicBezTo>
                    <a:cubicBezTo>
                      <a:pt x="182" y="252"/>
                      <a:pt x="184" y="243"/>
                      <a:pt x="186" y="233"/>
                    </a:cubicBezTo>
                    <a:cubicBezTo>
                      <a:pt x="187" y="224"/>
                      <a:pt x="188" y="214"/>
                      <a:pt x="189" y="204"/>
                    </a:cubicBezTo>
                    <a:cubicBezTo>
                      <a:pt x="189" y="193"/>
                      <a:pt x="190" y="183"/>
                      <a:pt x="190" y="173"/>
                    </a:cubicBezTo>
                    <a:cubicBezTo>
                      <a:pt x="190" y="163"/>
                      <a:pt x="189" y="153"/>
                      <a:pt x="189" y="142"/>
                    </a:cubicBezTo>
                    <a:cubicBezTo>
                      <a:pt x="188" y="132"/>
                      <a:pt x="187" y="122"/>
                      <a:pt x="186" y="113"/>
                    </a:cubicBezTo>
                    <a:cubicBezTo>
                      <a:pt x="184" y="103"/>
                      <a:pt x="182" y="94"/>
                      <a:pt x="179" y="86"/>
                    </a:cubicBezTo>
                    <a:cubicBezTo>
                      <a:pt x="176" y="78"/>
                      <a:pt x="172" y="71"/>
                      <a:pt x="168" y="65"/>
                    </a:cubicBezTo>
                    <a:cubicBezTo>
                      <a:pt x="163" y="59"/>
                      <a:pt x="157" y="54"/>
                      <a:pt x="150" y="50"/>
                    </a:cubicBezTo>
                    <a:cubicBezTo>
                      <a:pt x="144" y="47"/>
                      <a:pt x="136" y="45"/>
                      <a:pt x="127" y="4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7" name="Freeform 35"/>
              <p:cNvSpPr/>
              <p:nvPr/>
            </p:nvSpPr>
            <p:spPr bwMode="auto">
              <a:xfrm>
                <a:off x="6742388" y="2588869"/>
                <a:ext cx="235622" cy="342215"/>
              </a:xfrm>
              <a:custGeom>
                <a:avLst/>
                <a:gdLst>
                  <a:gd name="T0" fmla="*/ 115 w 234"/>
                  <a:gd name="T1" fmla="*/ 48 h 339"/>
                  <a:gd name="T2" fmla="*/ 97 w 234"/>
                  <a:gd name="T3" fmla="*/ 50 h 339"/>
                  <a:gd name="T4" fmla="*/ 80 w 234"/>
                  <a:gd name="T5" fmla="*/ 54 h 339"/>
                  <a:gd name="T6" fmla="*/ 64 w 234"/>
                  <a:gd name="T7" fmla="*/ 60 h 339"/>
                  <a:gd name="T8" fmla="*/ 49 w 234"/>
                  <a:gd name="T9" fmla="*/ 66 h 339"/>
                  <a:gd name="T10" fmla="*/ 43 w 234"/>
                  <a:gd name="T11" fmla="*/ 68 h 339"/>
                  <a:gd name="T12" fmla="*/ 37 w 234"/>
                  <a:gd name="T13" fmla="*/ 69 h 339"/>
                  <a:gd name="T14" fmla="*/ 22 w 234"/>
                  <a:gd name="T15" fmla="*/ 62 h 339"/>
                  <a:gd name="T16" fmla="*/ 16 w 234"/>
                  <a:gd name="T17" fmla="*/ 47 h 339"/>
                  <a:gd name="T18" fmla="*/ 19 w 234"/>
                  <a:gd name="T19" fmla="*/ 35 h 339"/>
                  <a:gd name="T20" fmla="*/ 32 w 234"/>
                  <a:gd name="T21" fmla="*/ 24 h 339"/>
                  <a:gd name="T22" fmla="*/ 53 w 234"/>
                  <a:gd name="T23" fmla="*/ 15 h 339"/>
                  <a:gd name="T24" fmla="*/ 76 w 234"/>
                  <a:gd name="T25" fmla="*/ 7 h 339"/>
                  <a:gd name="T26" fmla="*/ 100 w 234"/>
                  <a:gd name="T27" fmla="*/ 2 h 339"/>
                  <a:gd name="T28" fmla="*/ 122 w 234"/>
                  <a:gd name="T29" fmla="*/ 0 h 339"/>
                  <a:gd name="T30" fmla="*/ 165 w 234"/>
                  <a:gd name="T31" fmla="*/ 6 h 339"/>
                  <a:gd name="T32" fmla="*/ 200 w 234"/>
                  <a:gd name="T33" fmla="*/ 22 h 339"/>
                  <a:gd name="T34" fmla="*/ 223 w 234"/>
                  <a:gd name="T35" fmla="*/ 49 h 339"/>
                  <a:gd name="T36" fmla="*/ 231 w 234"/>
                  <a:gd name="T37" fmla="*/ 85 h 339"/>
                  <a:gd name="T38" fmla="*/ 224 w 234"/>
                  <a:gd name="T39" fmla="*/ 121 h 339"/>
                  <a:gd name="T40" fmla="*/ 206 w 234"/>
                  <a:gd name="T41" fmla="*/ 158 h 339"/>
                  <a:gd name="T42" fmla="*/ 178 w 234"/>
                  <a:gd name="T43" fmla="*/ 195 h 339"/>
                  <a:gd name="T44" fmla="*/ 145 w 234"/>
                  <a:gd name="T45" fmla="*/ 230 h 339"/>
                  <a:gd name="T46" fmla="*/ 109 w 234"/>
                  <a:gd name="T47" fmla="*/ 263 h 339"/>
                  <a:gd name="T48" fmla="*/ 74 w 234"/>
                  <a:gd name="T49" fmla="*/ 292 h 339"/>
                  <a:gd name="T50" fmla="*/ 211 w 234"/>
                  <a:gd name="T51" fmla="*/ 292 h 339"/>
                  <a:gd name="T52" fmla="*/ 221 w 234"/>
                  <a:gd name="T53" fmla="*/ 294 h 339"/>
                  <a:gd name="T54" fmla="*/ 228 w 234"/>
                  <a:gd name="T55" fmla="*/ 300 h 339"/>
                  <a:gd name="T56" fmla="*/ 233 w 234"/>
                  <a:gd name="T57" fmla="*/ 307 h 339"/>
                  <a:gd name="T58" fmla="*/ 234 w 234"/>
                  <a:gd name="T59" fmla="*/ 316 h 339"/>
                  <a:gd name="T60" fmla="*/ 233 w 234"/>
                  <a:gd name="T61" fmla="*/ 325 h 339"/>
                  <a:gd name="T62" fmla="*/ 228 w 234"/>
                  <a:gd name="T63" fmla="*/ 332 h 339"/>
                  <a:gd name="T64" fmla="*/ 221 w 234"/>
                  <a:gd name="T65" fmla="*/ 337 h 339"/>
                  <a:gd name="T66" fmla="*/ 211 w 234"/>
                  <a:gd name="T67" fmla="*/ 339 h 339"/>
                  <a:gd name="T68" fmla="*/ 33 w 234"/>
                  <a:gd name="T69" fmla="*/ 339 h 339"/>
                  <a:gd name="T70" fmla="*/ 8 w 234"/>
                  <a:gd name="T71" fmla="*/ 331 h 339"/>
                  <a:gd name="T72" fmla="*/ 0 w 234"/>
                  <a:gd name="T73" fmla="*/ 312 h 339"/>
                  <a:gd name="T74" fmla="*/ 4 w 234"/>
                  <a:gd name="T75" fmla="*/ 295 h 339"/>
                  <a:gd name="T76" fmla="*/ 17 w 234"/>
                  <a:gd name="T77" fmla="*/ 278 h 339"/>
                  <a:gd name="T78" fmla="*/ 25 w 234"/>
                  <a:gd name="T79" fmla="*/ 272 h 339"/>
                  <a:gd name="T80" fmla="*/ 36 w 234"/>
                  <a:gd name="T81" fmla="*/ 262 h 339"/>
                  <a:gd name="T82" fmla="*/ 49 w 234"/>
                  <a:gd name="T83" fmla="*/ 251 h 339"/>
                  <a:gd name="T84" fmla="*/ 62 w 234"/>
                  <a:gd name="T85" fmla="*/ 238 h 339"/>
                  <a:gd name="T86" fmla="*/ 75 w 234"/>
                  <a:gd name="T87" fmla="*/ 226 h 339"/>
                  <a:gd name="T88" fmla="*/ 86 w 234"/>
                  <a:gd name="T89" fmla="*/ 216 h 339"/>
                  <a:gd name="T90" fmla="*/ 118 w 234"/>
                  <a:gd name="T91" fmla="*/ 182 h 339"/>
                  <a:gd name="T92" fmla="*/ 145 w 234"/>
                  <a:gd name="T93" fmla="*/ 149 h 339"/>
                  <a:gd name="T94" fmla="*/ 163 w 234"/>
                  <a:gd name="T95" fmla="*/ 118 h 339"/>
                  <a:gd name="T96" fmla="*/ 170 w 234"/>
                  <a:gd name="T97" fmla="*/ 91 h 339"/>
                  <a:gd name="T98" fmla="*/ 165 w 234"/>
                  <a:gd name="T99" fmla="*/ 72 h 339"/>
                  <a:gd name="T100" fmla="*/ 153 w 234"/>
                  <a:gd name="T101" fmla="*/ 59 h 339"/>
                  <a:gd name="T102" fmla="*/ 135 w 234"/>
                  <a:gd name="T103" fmla="*/ 51 h 339"/>
                  <a:gd name="T104" fmla="*/ 115 w 234"/>
                  <a:gd name="T105" fmla="*/ 48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34" h="339">
                    <a:moveTo>
                      <a:pt x="115" y="48"/>
                    </a:moveTo>
                    <a:cubicBezTo>
                      <a:pt x="109" y="48"/>
                      <a:pt x="103" y="48"/>
                      <a:pt x="97" y="50"/>
                    </a:cubicBezTo>
                    <a:cubicBezTo>
                      <a:pt x="91" y="51"/>
                      <a:pt x="85" y="52"/>
                      <a:pt x="80" y="54"/>
                    </a:cubicBezTo>
                    <a:cubicBezTo>
                      <a:pt x="74" y="56"/>
                      <a:pt x="69" y="58"/>
                      <a:pt x="64" y="60"/>
                    </a:cubicBezTo>
                    <a:cubicBezTo>
                      <a:pt x="58" y="62"/>
                      <a:pt x="54" y="64"/>
                      <a:pt x="49" y="66"/>
                    </a:cubicBezTo>
                    <a:cubicBezTo>
                      <a:pt x="47" y="67"/>
                      <a:pt x="45" y="68"/>
                      <a:pt x="43" y="68"/>
                    </a:cubicBezTo>
                    <a:cubicBezTo>
                      <a:pt x="41" y="69"/>
                      <a:pt x="39" y="69"/>
                      <a:pt x="37" y="69"/>
                    </a:cubicBezTo>
                    <a:cubicBezTo>
                      <a:pt x="31" y="69"/>
                      <a:pt x="25" y="67"/>
                      <a:pt x="22" y="62"/>
                    </a:cubicBezTo>
                    <a:cubicBezTo>
                      <a:pt x="18" y="58"/>
                      <a:pt x="16" y="53"/>
                      <a:pt x="16" y="47"/>
                    </a:cubicBezTo>
                    <a:cubicBezTo>
                      <a:pt x="16" y="43"/>
                      <a:pt x="17" y="39"/>
                      <a:pt x="19" y="35"/>
                    </a:cubicBezTo>
                    <a:cubicBezTo>
                      <a:pt x="22" y="31"/>
                      <a:pt x="26" y="27"/>
                      <a:pt x="32" y="24"/>
                    </a:cubicBezTo>
                    <a:cubicBezTo>
                      <a:pt x="39" y="21"/>
                      <a:pt x="45" y="17"/>
                      <a:pt x="53" y="15"/>
                    </a:cubicBezTo>
                    <a:cubicBezTo>
                      <a:pt x="60" y="12"/>
                      <a:pt x="68" y="9"/>
                      <a:pt x="76" y="7"/>
                    </a:cubicBezTo>
                    <a:cubicBezTo>
                      <a:pt x="84" y="5"/>
                      <a:pt x="92" y="3"/>
                      <a:pt x="100" y="2"/>
                    </a:cubicBezTo>
                    <a:cubicBezTo>
                      <a:pt x="108" y="1"/>
                      <a:pt x="115" y="0"/>
                      <a:pt x="122" y="0"/>
                    </a:cubicBezTo>
                    <a:cubicBezTo>
                      <a:pt x="138" y="0"/>
                      <a:pt x="152" y="2"/>
                      <a:pt x="165" y="6"/>
                    </a:cubicBezTo>
                    <a:cubicBezTo>
                      <a:pt x="179" y="9"/>
                      <a:pt x="190" y="15"/>
                      <a:pt x="200" y="22"/>
                    </a:cubicBezTo>
                    <a:cubicBezTo>
                      <a:pt x="210" y="29"/>
                      <a:pt x="217" y="38"/>
                      <a:pt x="223" y="49"/>
                    </a:cubicBezTo>
                    <a:cubicBezTo>
                      <a:pt x="228" y="59"/>
                      <a:pt x="231" y="71"/>
                      <a:pt x="231" y="85"/>
                    </a:cubicBezTo>
                    <a:cubicBezTo>
                      <a:pt x="231" y="97"/>
                      <a:pt x="229" y="109"/>
                      <a:pt x="224" y="121"/>
                    </a:cubicBezTo>
                    <a:cubicBezTo>
                      <a:pt x="220" y="133"/>
                      <a:pt x="213" y="145"/>
                      <a:pt x="206" y="158"/>
                    </a:cubicBezTo>
                    <a:cubicBezTo>
                      <a:pt x="198" y="170"/>
                      <a:pt x="189" y="182"/>
                      <a:pt x="178" y="195"/>
                    </a:cubicBezTo>
                    <a:cubicBezTo>
                      <a:pt x="168" y="207"/>
                      <a:pt x="157" y="219"/>
                      <a:pt x="145" y="230"/>
                    </a:cubicBezTo>
                    <a:cubicBezTo>
                      <a:pt x="133" y="242"/>
                      <a:pt x="122" y="253"/>
                      <a:pt x="109" y="263"/>
                    </a:cubicBezTo>
                    <a:cubicBezTo>
                      <a:pt x="97" y="274"/>
                      <a:pt x="85" y="283"/>
                      <a:pt x="74" y="292"/>
                    </a:cubicBezTo>
                    <a:cubicBezTo>
                      <a:pt x="211" y="292"/>
                      <a:pt x="211" y="292"/>
                      <a:pt x="211" y="292"/>
                    </a:cubicBezTo>
                    <a:cubicBezTo>
                      <a:pt x="215" y="292"/>
                      <a:pt x="218" y="293"/>
                      <a:pt x="221" y="294"/>
                    </a:cubicBezTo>
                    <a:cubicBezTo>
                      <a:pt x="224" y="296"/>
                      <a:pt x="227" y="298"/>
                      <a:pt x="228" y="300"/>
                    </a:cubicBezTo>
                    <a:cubicBezTo>
                      <a:pt x="230" y="302"/>
                      <a:pt x="232" y="305"/>
                      <a:pt x="233" y="307"/>
                    </a:cubicBezTo>
                    <a:cubicBezTo>
                      <a:pt x="234" y="310"/>
                      <a:pt x="234" y="313"/>
                      <a:pt x="234" y="316"/>
                    </a:cubicBezTo>
                    <a:cubicBezTo>
                      <a:pt x="234" y="319"/>
                      <a:pt x="234" y="322"/>
                      <a:pt x="233" y="325"/>
                    </a:cubicBezTo>
                    <a:cubicBezTo>
                      <a:pt x="232" y="328"/>
                      <a:pt x="230" y="330"/>
                      <a:pt x="228" y="332"/>
                    </a:cubicBezTo>
                    <a:cubicBezTo>
                      <a:pt x="227" y="334"/>
                      <a:pt x="224" y="336"/>
                      <a:pt x="221" y="337"/>
                    </a:cubicBezTo>
                    <a:cubicBezTo>
                      <a:pt x="218" y="339"/>
                      <a:pt x="215" y="339"/>
                      <a:pt x="211" y="339"/>
                    </a:cubicBezTo>
                    <a:cubicBezTo>
                      <a:pt x="33" y="339"/>
                      <a:pt x="33" y="339"/>
                      <a:pt x="33" y="339"/>
                    </a:cubicBezTo>
                    <a:cubicBezTo>
                      <a:pt x="22" y="339"/>
                      <a:pt x="13" y="337"/>
                      <a:pt x="8" y="331"/>
                    </a:cubicBezTo>
                    <a:cubicBezTo>
                      <a:pt x="3" y="326"/>
                      <a:pt x="0" y="319"/>
                      <a:pt x="0" y="312"/>
                    </a:cubicBezTo>
                    <a:cubicBezTo>
                      <a:pt x="0" y="306"/>
                      <a:pt x="1" y="300"/>
                      <a:pt x="4" y="295"/>
                    </a:cubicBezTo>
                    <a:cubicBezTo>
                      <a:pt x="7" y="289"/>
                      <a:pt x="12" y="284"/>
                      <a:pt x="17" y="278"/>
                    </a:cubicBezTo>
                    <a:cubicBezTo>
                      <a:pt x="19" y="277"/>
                      <a:pt x="21" y="275"/>
                      <a:pt x="25" y="272"/>
                    </a:cubicBezTo>
                    <a:cubicBezTo>
                      <a:pt x="28" y="269"/>
                      <a:pt x="32" y="266"/>
                      <a:pt x="36" y="262"/>
                    </a:cubicBezTo>
                    <a:cubicBezTo>
                      <a:pt x="40" y="258"/>
                      <a:pt x="44" y="255"/>
                      <a:pt x="49" y="251"/>
                    </a:cubicBezTo>
                    <a:cubicBezTo>
                      <a:pt x="53" y="247"/>
                      <a:pt x="58" y="243"/>
                      <a:pt x="62" y="238"/>
                    </a:cubicBezTo>
                    <a:cubicBezTo>
                      <a:pt x="67" y="234"/>
                      <a:pt x="71" y="230"/>
                      <a:pt x="75" y="226"/>
                    </a:cubicBezTo>
                    <a:cubicBezTo>
                      <a:pt x="79" y="222"/>
                      <a:pt x="83" y="219"/>
                      <a:pt x="86" y="216"/>
                    </a:cubicBezTo>
                    <a:cubicBezTo>
                      <a:pt x="97" y="205"/>
                      <a:pt x="108" y="193"/>
                      <a:pt x="118" y="182"/>
                    </a:cubicBezTo>
                    <a:cubicBezTo>
                      <a:pt x="129" y="171"/>
                      <a:pt x="138" y="159"/>
                      <a:pt x="145" y="149"/>
                    </a:cubicBezTo>
                    <a:cubicBezTo>
                      <a:pt x="153" y="138"/>
                      <a:pt x="159" y="127"/>
                      <a:pt x="163" y="118"/>
                    </a:cubicBezTo>
                    <a:cubicBezTo>
                      <a:pt x="168" y="108"/>
                      <a:pt x="170" y="99"/>
                      <a:pt x="170" y="91"/>
                    </a:cubicBezTo>
                    <a:cubicBezTo>
                      <a:pt x="170" y="84"/>
                      <a:pt x="168" y="77"/>
                      <a:pt x="165" y="72"/>
                    </a:cubicBezTo>
                    <a:cubicBezTo>
                      <a:pt x="162" y="67"/>
                      <a:pt x="158" y="62"/>
                      <a:pt x="153" y="59"/>
                    </a:cubicBezTo>
                    <a:cubicBezTo>
                      <a:pt x="148" y="55"/>
                      <a:pt x="142" y="52"/>
                      <a:pt x="135" y="51"/>
                    </a:cubicBezTo>
                    <a:cubicBezTo>
                      <a:pt x="129" y="49"/>
                      <a:pt x="122" y="48"/>
                      <a:pt x="115" y="4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8" name="Freeform 36"/>
              <p:cNvSpPr>
                <a:spLocks noEditPoints="1"/>
              </p:cNvSpPr>
              <p:nvPr/>
            </p:nvSpPr>
            <p:spPr bwMode="auto">
              <a:xfrm>
                <a:off x="6966790" y="4081143"/>
                <a:ext cx="252454" cy="347823"/>
              </a:xfrm>
              <a:custGeom>
                <a:avLst/>
                <a:gdLst>
                  <a:gd name="T0" fmla="*/ 126 w 252"/>
                  <a:gd name="T1" fmla="*/ 0 h 347"/>
                  <a:gd name="T2" fmla="*/ 169 w 252"/>
                  <a:gd name="T3" fmla="*/ 7 h 347"/>
                  <a:gd name="T4" fmla="*/ 202 w 252"/>
                  <a:gd name="T5" fmla="*/ 25 h 347"/>
                  <a:gd name="T6" fmla="*/ 225 w 252"/>
                  <a:gd name="T7" fmla="*/ 53 h 347"/>
                  <a:gd name="T8" fmla="*/ 241 w 252"/>
                  <a:gd name="T9" fmla="*/ 88 h 347"/>
                  <a:gd name="T10" fmla="*/ 249 w 252"/>
                  <a:gd name="T11" fmla="*/ 129 h 347"/>
                  <a:gd name="T12" fmla="*/ 252 w 252"/>
                  <a:gd name="T13" fmla="*/ 174 h 347"/>
                  <a:gd name="T14" fmla="*/ 249 w 252"/>
                  <a:gd name="T15" fmla="*/ 218 h 347"/>
                  <a:gd name="T16" fmla="*/ 241 w 252"/>
                  <a:gd name="T17" fmla="*/ 259 h 347"/>
                  <a:gd name="T18" fmla="*/ 225 w 252"/>
                  <a:gd name="T19" fmla="*/ 294 h 347"/>
                  <a:gd name="T20" fmla="*/ 202 w 252"/>
                  <a:gd name="T21" fmla="*/ 322 h 347"/>
                  <a:gd name="T22" fmla="*/ 169 w 252"/>
                  <a:gd name="T23" fmla="*/ 341 h 347"/>
                  <a:gd name="T24" fmla="*/ 126 w 252"/>
                  <a:gd name="T25" fmla="*/ 347 h 347"/>
                  <a:gd name="T26" fmla="*/ 83 w 252"/>
                  <a:gd name="T27" fmla="*/ 341 h 347"/>
                  <a:gd name="T28" fmla="*/ 50 w 252"/>
                  <a:gd name="T29" fmla="*/ 322 h 347"/>
                  <a:gd name="T30" fmla="*/ 27 w 252"/>
                  <a:gd name="T31" fmla="*/ 294 h 347"/>
                  <a:gd name="T32" fmla="*/ 11 w 252"/>
                  <a:gd name="T33" fmla="*/ 259 h 347"/>
                  <a:gd name="T34" fmla="*/ 2 w 252"/>
                  <a:gd name="T35" fmla="*/ 218 h 347"/>
                  <a:gd name="T36" fmla="*/ 0 w 252"/>
                  <a:gd name="T37" fmla="*/ 174 h 347"/>
                  <a:gd name="T38" fmla="*/ 2 w 252"/>
                  <a:gd name="T39" fmla="*/ 129 h 347"/>
                  <a:gd name="T40" fmla="*/ 11 w 252"/>
                  <a:gd name="T41" fmla="*/ 88 h 347"/>
                  <a:gd name="T42" fmla="*/ 27 w 252"/>
                  <a:gd name="T43" fmla="*/ 53 h 347"/>
                  <a:gd name="T44" fmla="*/ 50 w 252"/>
                  <a:gd name="T45" fmla="*/ 25 h 347"/>
                  <a:gd name="T46" fmla="*/ 83 w 252"/>
                  <a:gd name="T47" fmla="*/ 7 h 347"/>
                  <a:gd name="T48" fmla="*/ 126 w 252"/>
                  <a:gd name="T49" fmla="*/ 0 h 347"/>
                  <a:gd name="T50" fmla="*/ 126 w 252"/>
                  <a:gd name="T51" fmla="*/ 46 h 347"/>
                  <a:gd name="T52" fmla="*/ 102 w 252"/>
                  <a:gd name="T53" fmla="*/ 51 h 347"/>
                  <a:gd name="T54" fmla="*/ 85 w 252"/>
                  <a:gd name="T55" fmla="*/ 65 h 347"/>
                  <a:gd name="T56" fmla="*/ 74 w 252"/>
                  <a:gd name="T57" fmla="*/ 87 h 347"/>
                  <a:gd name="T58" fmla="*/ 67 w 252"/>
                  <a:gd name="T59" fmla="*/ 113 h 347"/>
                  <a:gd name="T60" fmla="*/ 64 w 252"/>
                  <a:gd name="T61" fmla="*/ 143 h 347"/>
                  <a:gd name="T62" fmla="*/ 63 w 252"/>
                  <a:gd name="T63" fmla="*/ 174 h 347"/>
                  <a:gd name="T64" fmla="*/ 64 w 252"/>
                  <a:gd name="T65" fmla="*/ 204 h 347"/>
                  <a:gd name="T66" fmla="*/ 67 w 252"/>
                  <a:gd name="T67" fmla="*/ 234 h 347"/>
                  <a:gd name="T68" fmla="*/ 74 w 252"/>
                  <a:gd name="T69" fmla="*/ 261 h 347"/>
                  <a:gd name="T70" fmla="*/ 85 w 252"/>
                  <a:gd name="T71" fmla="*/ 282 h 347"/>
                  <a:gd name="T72" fmla="*/ 102 w 252"/>
                  <a:gd name="T73" fmla="*/ 297 h 347"/>
                  <a:gd name="T74" fmla="*/ 126 w 252"/>
                  <a:gd name="T75" fmla="*/ 302 h 347"/>
                  <a:gd name="T76" fmla="*/ 150 w 252"/>
                  <a:gd name="T77" fmla="*/ 297 h 347"/>
                  <a:gd name="T78" fmla="*/ 167 w 252"/>
                  <a:gd name="T79" fmla="*/ 282 h 347"/>
                  <a:gd name="T80" fmla="*/ 178 w 252"/>
                  <a:gd name="T81" fmla="*/ 261 h 347"/>
                  <a:gd name="T82" fmla="*/ 185 w 252"/>
                  <a:gd name="T83" fmla="*/ 234 h 347"/>
                  <a:gd name="T84" fmla="*/ 188 w 252"/>
                  <a:gd name="T85" fmla="*/ 204 h 347"/>
                  <a:gd name="T86" fmla="*/ 189 w 252"/>
                  <a:gd name="T87" fmla="*/ 174 h 347"/>
                  <a:gd name="T88" fmla="*/ 188 w 252"/>
                  <a:gd name="T89" fmla="*/ 143 h 347"/>
                  <a:gd name="T90" fmla="*/ 185 w 252"/>
                  <a:gd name="T91" fmla="*/ 113 h 347"/>
                  <a:gd name="T92" fmla="*/ 178 w 252"/>
                  <a:gd name="T93" fmla="*/ 87 h 347"/>
                  <a:gd name="T94" fmla="*/ 167 w 252"/>
                  <a:gd name="T95" fmla="*/ 65 h 347"/>
                  <a:gd name="T96" fmla="*/ 150 w 252"/>
                  <a:gd name="T97" fmla="*/ 51 h 347"/>
                  <a:gd name="T98" fmla="*/ 126 w 252"/>
                  <a:gd name="T99" fmla="*/ 46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52" h="347">
                    <a:moveTo>
                      <a:pt x="126" y="0"/>
                    </a:moveTo>
                    <a:cubicBezTo>
                      <a:pt x="142" y="0"/>
                      <a:pt x="156" y="3"/>
                      <a:pt x="169" y="7"/>
                    </a:cubicBezTo>
                    <a:cubicBezTo>
                      <a:pt x="181" y="11"/>
                      <a:pt x="192" y="17"/>
                      <a:pt x="202" y="25"/>
                    </a:cubicBezTo>
                    <a:cubicBezTo>
                      <a:pt x="211" y="33"/>
                      <a:pt x="219" y="42"/>
                      <a:pt x="225" y="53"/>
                    </a:cubicBezTo>
                    <a:cubicBezTo>
                      <a:pt x="232" y="64"/>
                      <a:pt x="237" y="75"/>
                      <a:pt x="241" y="88"/>
                    </a:cubicBezTo>
                    <a:cubicBezTo>
                      <a:pt x="245" y="101"/>
                      <a:pt x="248" y="115"/>
                      <a:pt x="249" y="129"/>
                    </a:cubicBezTo>
                    <a:cubicBezTo>
                      <a:pt x="251" y="144"/>
                      <a:pt x="252" y="158"/>
                      <a:pt x="252" y="174"/>
                    </a:cubicBezTo>
                    <a:cubicBezTo>
                      <a:pt x="252" y="189"/>
                      <a:pt x="251" y="204"/>
                      <a:pt x="249" y="218"/>
                    </a:cubicBezTo>
                    <a:cubicBezTo>
                      <a:pt x="248" y="233"/>
                      <a:pt x="245" y="246"/>
                      <a:pt x="241" y="259"/>
                    </a:cubicBezTo>
                    <a:cubicBezTo>
                      <a:pt x="237" y="272"/>
                      <a:pt x="232" y="284"/>
                      <a:pt x="225" y="294"/>
                    </a:cubicBezTo>
                    <a:cubicBezTo>
                      <a:pt x="219" y="305"/>
                      <a:pt x="211" y="314"/>
                      <a:pt x="202" y="322"/>
                    </a:cubicBezTo>
                    <a:cubicBezTo>
                      <a:pt x="192" y="330"/>
                      <a:pt x="181" y="336"/>
                      <a:pt x="169" y="341"/>
                    </a:cubicBezTo>
                    <a:cubicBezTo>
                      <a:pt x="156" y="345"/>
                      <a:pt x="142" y="347"/>
                      <a:pt x="126" y="347"/>
                    </a:cubicBezTo>
                    <a:cubicBezTo>
                      <a:pt x="110" y="347"/>
                      <a:pt x="96" y="345"/>
                      <a:pt x="83" y="341"/>
                    </a:cubicBezTo>
                    <a:cubicBezTo>
                      <a:pt x="70" y="336"/>
                      <a:pt x="59" y="330"/>
                      <a:pt x="50" y="322"/>
                    </a:cubicBezTo>
                    <a:cubicBezTo>
                      <a:pt x="41" y="314"/>
                      <a:pt x="33" y="305"/>
                      <a:pt x="27" y="294"/>
                    </a:cubicBezTo>
                    <a:cubicBezTo>
                      <a:pt x="20" y="284"/>
                      <a:pt x="15" y="272"/>
                      <a:pt x="11" y="259"/>
                    </a:cubicBezTo>
                    <a:cubicBezTo>
                      <a:pt x="7" y="246"/>
                      <a:pt x="4" y="233"/>
                      <a:pt x="2" y="218"/>
                    </a:cubicBezTo>
                    <a:cubicBezTo>
                      <a:pt x="1" y="204"/>
                      <a:pt x="0" y="189"/>
                      <a:pt x="0" y="174"/>
                    </a:cubicBezTo>
                    <a:cubicBezTo>
                      <a:pt x="0" y="158"/>
                      <a:pt x="1" y="144"/>
                      <a:pt x="2" y="129"/>
                    </a:cubicBezTo>
                    <a:cubicBezTo>
                      <a:pt x="4" y="115"/>
                      <a:pt x="7" y="101"/>
                      <a:pt x="11" y="88"/>
                    </a:cubicBezTo>
                    <a:cubicBezTo>
                      <a:pt x="15" y="75"/>
                      <a:pt x="20" y="64"/>
                      <a:pt x="27" y="53"/>
                    </a:cubicBezTo>
                    <a:cubicBezTo>
                      <a:pt x="33" y="42"/>
                      <a:pt x="41" y="33"/>
                      <a:pt x="50" y="25"/>
                    </a:cubicBezTo>
                    <a:cubicBezTo>
                      <a:pt x="59" y="17"/>
                      <a:pt x="70" y="11"/>
                      <a:pt x="83" y="7"/>
                    </a:cubicBezTo>
                    <a:cubicBezTo>
                      <a:pt x="95" y="3"/>
                      <a:pt x="110" y="0"/>
                      <a:pt x="126" y="0"/>
                    </a:cubicBezTo>
                    <a:close/>
                    <a:moveTo>
                      <a:pt x="126" y="46"/>
                    </a:moveTo>
                    <a:cubicBezTo>
                      <a:pt x="117" y="46"/>
                      <a:pt x="109" y="47"/>
                      <a:pt x="102" y="51"/>
                    </a:cubicBezTo>
                    <a:cubicBezTo>
                      <a:pt x="95" y="54"/>
                      <a:pt x="90" y="59"/>
                      <a:pt x="85" y="65"/>
                    </a:cubicBezTo>
                    <a:cubicBezTo>
                      <a:pt x="80" y="71"/>
                      <a:pt x="76" y="79"/>
                      <a:pt x="74" y="87"/>
                    </a:cubicBezTo>
                    <a:cubicBezTo>
                      <a:pt x="71" y="95"/>
                      <a:pt x="69" y="104"/>
                      <a:pt x="67" y="113"/>
                    </a:cubicBezTo>
                    <a:cubicBezTo>
                      <a:pt x="65" y="123"/>
                      <a:pt x="64" y="133"/>
                      <a:pt x="64" y="143"/>
                    </a:cubicBezTo>
                    <a:cubicBezTo>
                      <a:pt x="63" y="153"/>
                      <a:pt x="63" y="164"/>
                      <a:pt x="63" y="174"/>
                    </a:cubicBezTo>
                    <a:cubicBezTo>
                      <a:pt x="63" y="184"/>
                      <a:pt x="63" y="194"/>
                      <a:pt x="64" y="204"/>
                    </a:cubicBezTo>
                    <a:cubicBezTo>
                      <a:pt x="64" y="215"/>
                      <a:pt x="65" y="224"/>
                      <a:pt x="67" y="234"/>
                    </a:cubicBezTo>
                    <a:cubicBezTo>
                      <a:pt x="69" y="243"/>
                      <a:pt x="71" y="252"/>
                      <a:pt x="74" y="261"/>
                    </a:cubicBezTo>
                    <a:cubicBezTo>
                      <a:pt x="76" y="269"/>
                      <a:pt x="80" y="276"/>
                      <a:pt x="85" y="282"/>
                    </a:cubicBezTo>
                    <a:cubicBezTo>
                      <a:pt x="90" y="288"/>
                      <a:pt x="95" y="293"/>
                      <a:pt x="102" y="297"/>
                    </a:cubicBezTo>
                    <a:cubicBezTo>
                      <a:pt x="109" y="300"/>
                      <a:pt x="117" y="302"/>
                      <a:pt x="126" y="302"/>
                    </a:cubicBezTo>
                    <a:cubicBezTo>
                      <a:pt x="135" y="302"/>
                      <a:pt x="143" y="300"/>
                      <a:pt x="150" y="297"/>
                    </a:cubicBezTo>
                    <a:cubicBezTo>
                      <a:pt x="157" y="293"/>
                      <a:pt x="162" y="288"/>
                      <a:pt x="167" y="282"/>
                    </a:cubicBezTo>
                    <a:cubicBezTo>
                      <a:pt x="172" y="276"/>
                      <a:pt x="176" y="269"/>
                      <a:pt x="178" y="261"/>
                    </a:cubicBezTo>
                    <a:cubicBezTo>
                      <a:pt x="181" y="252"/>
                      <a:pt x="184" y="243"/>
                      <a:pt x="185" y="234"/>
                    </a:cubicBezTo>
                    <a:cubicBezTo>
                      <a:pt x="187" y="224"/>
                      <a:pt x="188" y="215"/>
                      <a:pt x="188" y="204"/>
                    </a:cubicBezTo>
                    <a:cubicBezTo>
                      <a:pt x="189" y="194"/>
                      <a:pt x="189" y="184"/>
                      <a:pt x="189" y="174"/>
                    </a:cubicBezTo>
                    <a:cubicBezTo>
                      <a:pt x="189" y="164"/>
                      <a:pt x="189" y="153"/>
                      <a:pt x="188" y="143"/>
                    </a:cubicBezTo>
                    <a:cubicBezTo>
                      <a:pt x="188" y="133"/>
                      <a:pt x="187" y="123"/>
                      <a:pt x="185" y="113"/>
                    </a:cubicBezTo>
                    <a:cubicBezTo>
                      <a:pt x="184" y="104"/>
                      <a:pt x="181" y="95"/>
                      <a:pt x="178" y="87"/>
                    </a:cubicBezTo>
                    <a:cubicBezTo>
                      <a:pt x="176" y="79"/>
                      <a:pt x="172" y="71"/>
                      <a:pt x="167" y="65"/>
                    </a:cubicBezTo>
                    <a:cubicBezTo>
                      <a:pt x="162" y="59"/>
                      <a:pt x="157" y="54"/>
                      <a:pt x="150" y="51"/>
                    </a:cubicBezTo>
                    <a:cubicBezTo>
                      <a:pt x="143" y="47"/>
                      <a:pt x="135" y="46"/>
                      <a:pt x="126" y="4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9" name="Freeform 37"/>
              <p:cNvSpPr/>
              <p:nvPr/>
            </p:nvSpPr>
            <p:spPr bwMode="auto">
              <a:xfrm>
                <a:off x="7280953" y="4075530"/>
                <a:ext cx="230014" cy="353435"/>
              </a:xfrm>
              <a:custGeom>
                <a:avLst/>
                <a:gdLst>
                  <a:gd name="T0" fmla="*/ 115 w 224"/>
                  <a:gd name="T1" fmla="*/ 148 h 350"/>
                  <a:gd name="T2" fmla="*/ 151 w 224"/>
                  <a:gd name="T3" fmla="*/ 121 h 350"/>
                  <a:gd name="T4" fmla="*/ 151 w 224"/>
                  <a:gd name="T5" fmla="*/ 76 h 350"/>
                  <a:gd name="T6" fmla="*/ 119 w 224"/>
                  <a:gd name="T7" fmla="*/ 52 h 350"/>
                  <a:gd name="T8" fmla="*/ 72 w 224"/>
                  <a:gd name="T9" fmla="*/ 51 h 350"/>
                  <a:gd name="T10" fmla="*/ 33 w 224"/>
                  <a:gd name="T11" fmla="*/ 60 h 350"/>
                  <a:gd name="T12" fmla="*/ 13 w 224"/>
                  <a:gd name="T13" fmla="*/ 60 h 350"/>
                  <a:gd name="T14" fmla="*/ 2 w 224"/>
                  <a:gd name="T15" fmla="*/ 47 h 350"/>
                  <a:gd name="T16" fmla="*/ 5 w 224"/>
                  <a:gd name="T17" fmla="*/ 25 h 350"/>
                  <a:gd name="T18" fmla="*/ 56 w 224"/>
                  <a:gd name="T19" fmla="*/ 4 h 350"/>
                  <a:gd name="T20" fmla="*/ 147 w 224"/>
                  <a:gd name="T21" fmla="*/ 6 h 350"/>
                  <a:gd name="T22" fmla="*/ 209 w 224"/>
                  <a:gd name="T23" fmla="*/ 53 h 350"/>
                  <a:gd name="T24" fmla="*/ 213 w 224"/>
                  <a:gd name="T25" fmla="*/ 121 h 350"/>
                  <a:gd name="T26" fmla="*/ 179 w 224"/>
                  <a:gd name="T27" fmla="*/ 160 h 350"/>
                  <a:gd name="T28" fmla="*/ 155 w 224"/>
                  <a:gd name="T29" fmla="*/ 170 h 350"/>
                  <a:gd name="T30" fmla="*/ 206 w 224"/>
                  <a:gd name="T31" fmla="*/ 199 h 350"/>
                  <a:gd name="T32" fmla="*/ 224 w 224"/>
                  <a:gd name="T33" fmla="*/ 255 h 350"/>
                  <a:gd name="T34" fmla="*/ 188 w 224"/>
                  <a:gd name="T35" fmla="*/ 328 h 350"/>
                  <a:gd name="T36" fmla="*/ 102 w 224"/>
                  <a:gd name="T37" fmla="*/ 350 h 350"/>
                  <a:gd name="T38" fmla="*/ 59 w 224"/>
                  <a:gd name="T39" fmla="*/ 345 h 350"/>
                  <a:gd name="T40" fmla="*/ 18 w 224"/>
                  <a:gd name="T41" fmla="*/ 331 h 350"/>
                  <a:gd name="T42" fmla="*/ 2 w 224"/>
                  <a:gd name="T43" fmla="*/ 310 h 350"/>
                  <a:gd name="T44" fmla="*/ 8 w 224"/>
                  <a:gd name="T45" fmla="*/ 294 h 350"/>
                  <a:gd name="T46" fmla="*/ 25 w 224"/>
                  <a:gd name="T47" fmla="*/ 287 h 350"/>
                  <a:gd name="T48" fmla="*/ 30 w 224"/>
                  <a:gd name="T49" fmla="*/ 288 h 350"/>
                  <a:gd name="T50" fmla="*/ 59 w 224"/>
                  <a:gd name="T51" fmla="*/ 297 h 350"/>
                  <a:gd name="T52" fmla="*/ 99 w 224"/>
                  <a:gd name="T53" fmla="*/ 303 h 350"/>
                  <a:gd name="T54" fmla="*/ 144 w 224"/>
                  <a:gd name="T55" fmla="*/ 290 h 350"/>
                  <a:gd name="T56" fmla="*/ 161 w 224"/>
                  <a:gd name="T57" fmla="*/ 252 h 350"/>
                  <a:gd name="T58" fmla="*/ 141 w 224"/>
                  <a:gd name="T59" fmla="*/ 209 h 350"/>
                  <a:gd name="T60" fmla="*/ 91 w 224"/>
                  <a:gd name="T61" fmla="*/ 193 h 350"/>
                  <a:gd name="T62" fmla="*/ 65 w 224"/>
                  <a:gd name="T63" fmla="*/ 191 h 350"/>
                  <a:gd name="T64" fmla="*/ 54 w 224"/>
                  <a:gd name="T65" fmla="*/ 180 h 350"/>
                  <a:gd name="T66" fmla="*/ 58 w 224"/>
                  <a:gd name="T67" fmla="*/ 158 h 350"/>
                  <a:gd name="T68" fmla="*/ 89 w 224"/>
                  <a:gd name="T69" fmla="*/ 151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4" h="350">
                    <a:moveTo>
                      <a:pt x="89" y="151"/>
                    </a:moveTo>
                    <a:cubicBezTo>
                      <a:pt x="99" y="151"/>
                      <a:pt x="107" y="150"/>
                      <a:pt x="115" y="148"/>
                    </a:cubicBezTo>
                    <a:cubicBezTo>
                      <a:pt x="124" y="145"/>
                      <a:pt x="131" y="142"/>
                      <a:pt x="137" y="138"/>
                    </a:cubicBezTo>
                    <a:cubicBezTo>
                      <a:pt x="143" y="133"/>
                      <a:pt x="147" y="128"/>
                      <a:pt x="151" y="121"/>
                    </a:cubicBezTo>
                    <a:cubicBezTo>
                      <a:pt x="154" y="115"/>
                      <a:pt x="156" y="107"/>
                      <a:pt x="156" y="98"/>
                    </a:cubicBezTo>
                    <a:cubicBezTo>
                      <a:pt x="156" y="90"/>
                      <a:pt x="154" y="83"/>
                      <a:pt x="151" y="76"/>
                    </a:cubicBezTo>
                    <a:cubicBezTo>
                      <a:pt x="148" y="70"/>
                      <a:pt x="143" y="65"/>
                      <a:pt x="138" y="61"/>
                    </a:cubicBezTo>
                    <a:cubicBezTo>
                      <a:pt x="132" y="57"/>
                      <a:pt x="126" y="54"/>
                      <a:pt x="119" y="52"/>
                    </a:cubicBezTo>
                    <a:cubicBezTo>
                      <a:pt x="111" y="50"/>
                      <a:pt x="103" y="49"/>
                      <a:pt x="95" y="49"/>
                    </a:cubicBezTo>
                    <a:cubicBezTo>
                      <a:pt x="88" y="49"/>
                      <a:pt x="80" y="49"/>
                      <a:pt x="72" y="51"/>
                    </a:cubicBezTo>
                    <a:cubicBezTo>
                      <a:pt x="64" y="52"/>
                      <a:pt x="57" y="54"/>
                      <a:pt x="50" y="55"/>
                    </a:cubicBezTo>
                    <a:cubicBezTo>
                      <a:pt x="43" y="57"/>
                      <a:pt x="38" y="58"/>
                      <a:pt x="33" y="60"/>
                    </a:cubicBezTo>
                    <a:cubicBezTo>
                      <a:pt x="28" y="61"/>
                      <a:pt x="24" y="62"/>
                      <a:pt x="22" y="62"/>
                    </a:cubicBezTo>
                    <a:cubicBezTo>
                      <a:pt x="19" y="62"/>
                      <a:pt x="16" y="61"/>
                      <a:pt x="13" y="60"/>
                    </a:cubicBezTo>
                    <a:cubicBezTo>
                      <a:pt x="10" y="59"/>
                      <a:pt x="8" y="57"/>
                      <a:pt x="6" y="55"/>
                    </a:cubicBezTo>
                    <a:cubicBezTo>
                      <a:pt x="4" y="53"/>
                      <a:pt x="3" y="50"/>
                      <a:pt x="2" y="47"/>
                    </a:cubicBezTo>
                    <a:cubicBezTo>
                      <a:pt x="1" y="45"/>
                      <a:pt x="0" y="42"/>
                      <a:pt x="0" y="39"/>
                    </a:cubicBezTo>
                    <a:cubicBezTo>
                      <a:pt x="0" y="34"/>
                      <a:pt x="2" y="30"/>
                      <a:pt x="5" y="25"/>
                    </a:cubicBezTo>
                    <a:cubicBezTo>
                      <a:pt x="7" y="21"/>
                      <a:pt x="12" y="18"/>
                      <a:pt x="19" y="16"/>
                    </a:cubicBezTo>
                    <a:cubicBezTo>
                      <a:pt x="30" y="11"/>
                      <a:pt x="42" y="7"/>
                      <a:pt x="56" y="4"/>
                    </a:cubicBezTo>
                    <a:cubicBezTo>
                      <a:pt x="69" y="1"/>
                      <a:pt x="83" y="0"/>
                      <a:pt x="98" y="0"/>
                    </a:cubicBezTo>
                    <a:cubicBezTo>
                      <a:pt x="116" y="0"/>
                      <a:pt x="132" y="2"/>
                      <a:pt x="147" y="6"/>
                    </a:cubicBezTo>
                    <a:cubicBezTo>
                      <a:pt x="161" y="10"/>
                      <a:pt x="174" y="16"/>
                      <a:pt x="185" y="24"/>
                    </a:cubicBezTo>
                    <a:cubicBezTo>
                      <a:pt x="195" y="32"/>
                      <a:pt x="203" y="42"/>
                      <a:pt x="209" y="53"/>
                    </a:cubicBezTo>
                    <a:cubicBezTo>
                      <a:pt x="215" y="65"/>
                      <a:pt x="218" y="78"/>
                      <a:pt x="218" y="93"/>
                    </a:cubicBezTo>
                    <a:cubicBezTo>
                      <a:pt x="218" y="103"/>
                      <a:pt x="216" y="112"/>
                      <a:pt x="213" y="121"/>
                    </a:cubicBezTo>
                    <a:cubicBezTo>
                      <a:pt x="210" y="129"/>
                      <a:pt x="205" y="137"/>
                      <a:pt x="199" y="143"/>
                    </a:cubicBezTo>
                    <a:cubicBezTo>
                      <a:pt x="194" y="150"/>
                      <a:pt x="187" y="155"/>
                      <a:pt x="179" y="160"/>
                    </a:cubicBezTo>
                    <a:cubicBezTo>
                      <a:pt x="172" y="164"/>
                      <a:pt x="164" y="167"/>
                      <a:pt x="155" y="169"/>
                    </a:cubicBezTo>
                    <a:cubicBezTo>
                      <a:pt x="155" y="170"/>
                      <a:pt x="155" y="170"/>
                      <a:pt x="155" y="170"/>
                    </a:cubicBezTo>
                    <a:cubicBezTo>
                      <a:pt x="166" y="172"/>
                      <a:pt x="176" y="176"/>
                      <a:pt x="184" y="180"/>
                    </a:cubicBezTo>
                    <a:cubicBezTo>
                      <a:pt x="193" y="185"/>
                      <a:pt x="200" y="191"/>
                      <a:pt x="206" y="199"/>
                    </a:cubicBezTo>
                    <a:cubicBezTo>
                      <a:pt x="212" y="206"/>
                      <a:pt x="217" y="215"/>
                      <a:pt x="220" y="224"/>
                    </a:cubicBezTo>
                    <a:cubicBezTo>
                      <a:pt x="223" y="234"/>
                      <a:pt x="224" y="244"/>
                      <a:pt x="224" y="255"/>
                    </a:cubicBezTo>
                    <a:cubicBezTo>
                      <a:pt x="224" y="272"/>
                      <a:pt x="221" y="286"/>
                      <a:pt x="215" y="298"/>
                    </a:cubicBezTo>
                    <a:cubicBezTo>
                      <a:pt x="208" y="310"/>
                      <a:pt x="199" y="320"/>
                      <a:pt x="188" y="328"/>
                    </a:cubicBezTo>
                    <a:cubicBezTo>
                      <a:pt x="176" y="336"/>
                      <a:pt x="163" y="341"/>
                      <a:pt x="149" y="345"/>
                    </a:cubicBezTo>
                    <a:cubicBezTo>
                      <a:pt x="134" y="349"/>
                      <a:pt x="118" y="350"/>
                      <a:pt x="102" y="350"/>
                    </a:cubicBezTo>
                    <a:cubicBezTo>
                      <a:pt x="95" y="350"/>
                      <a:pt x="88" y="350"/>
                      <a:pt x="81" y="349"/>
                    </a:cubicBezTo>
                    <a:cubicBezTo>
                      <a:pt x="74" y="348"/>
                      <a:pt x="66" y="347"/>
                      <a:pt x="59" y="345"/>
                    </a:cubicBezTo>
                    <a:cubicBezTo>
                      <a:pt x="52" y="344"/>
                      <a:pt x="45" y="342"/>
                      <a:pt x="38" y="339"/>
                    </a:cubicBezTo>
                    <a:cubicBezTo>
                      <a:pt x="31" y="337"/>
                      <a:pt x="24" y="334"/>
                      <a:pt x="18" y="331"/>
                    </a:cubicBezTo>
                    <a:cubicBezTo>
                      <a:pt x="12" y="329"/>
                      <a:pt x="8" y="326"/>
                      <a:pt x="6" y="322"/>
                    </a:cubicBezTo>
                    <a:cubicBezTo>
                      <a:pt x="3" y="318"/>
                      <a:pt x="2" y="314"/>
                      <a:pt x="2" y="310"/>
                    </a:cubicBezTo>
                    <a:cubicBezTo>
                      <a:pt x="2" y="307"/>
                      <a:pt x="3" y="304"/>
                      <a:pt x="4" y="301"/>
                    </a:cubicBezTo>
                    <a:cubicBezTo>
                      <a:pt x="5" y="299"/>
                      <a:pt x="6" y="296"/>
                      <a:pt x="8" y="294"/>
                    </a:cubicBezTo>
                    <a:cubicBezTo>
                      <a:pt x="10" y="292"/>
                      <a:pt x="13" y="291"/>
                      <a:pt x="15" y="289"/>
                    </a:cubicBezTo>
                    <a:cubicBezTo>
                      <a:pt x="18" y="288"/>
                      <a:pt x="21" y="287"/>
                      <a:pt x="25" y="287"/>
                    </a:cubicBezTo>
                    <a:cubicBezTo>
                      <a:pt x="26" y="287"/>
                      <a:pt x="27" y="287"/>
                      <a:pt x="27" y="288"/>
                    </a:cubicBezTo>
                    <a:cubicBezTo>
                      <a:pt x="28" y="288"/>
                      <a:pt x="29" y="288"/>
                      <a:pt x="30" y="288"/>
                    </a:cubicBezTo>
                    <a:cubicBezTo>
                      <a:pt x="34" y="289"/>
                      <a:pt x="38" y="291"/>
                      <a:pt x="43" y="292"/>
                    </a:cubicBezTo>
                    <a:cubicBezTo>
                      <a:pt x="48" y="294"/>
                      <a:pt x="53" y="296"/>
                      <a:pt x="59" y="297"/>
                    </a:cubicBezTo>
                    <a:cubicBezTo>
                      <a:pt x="65" y="299"/>
                      <a:pt x="71" y="300"/>
                      <a:pt x="78" y="301"/>
                    </a:cubicBezTo>
                    <a:cubicBezTo>
                      <a:pt x="85" y="302"/>
                      <a:pt x="92" y="303"/>
                      <a:pt x="99" y="303"/>
                    </a:cubicBezTo>
                    <a:cubicBezTo>
                      <a:pt x="108" y="303"/>
                      <a:pt x="117" y="302"/>
                      <a:pt x="124" y="299"/>
                    </a:cubicBezTo>
                    <a:cubicBezTo>
                      <a:pt x="132" y="297"/>
                      <a:pt x="138" y="294"/>
                      <a:pt x="144" y="290"/>
                    </a:cubicBezTo>
                    <a:cubicBezTo>
                      <a:pt x="149" y="286"/>
                      <a:pt x="154" y="280"/>
                      <a:pt x="157" y="274"/>
                    </a:cubicBezTo>
                    <a:cubicBezTo>
                      <a:pt x="160" y="268"/>
                      <a:pt x="161" y="261"/>
                      <a:pt x="161" y="252"/>
                    </a:cubicBezTo>
                    <a:cubicBezTo>
                      <a:pt x="161" y="243"/>
                      <a:pt x="159" y="235"/>
                      <a:pt x="156" y="227"/>
                    </a:cubicBezTo>
                    <a:cubicBezTo>
                      <a:pt x="152" y="220"/>
                      <a:pt x="148" y="214"/>
                      <a:pt x="141" y="209"/>
                    </a:cubicBezTo>
                    <a:cubicBezTo>
                      <a:pt x="135" y="204"/>
                      <a:pt x="128" y="200"/>
                      <a:pt x="119" y="197"/>
                    </a:cubicBezTo>
                    <a:cubicBezTo>
                      <a:pt x="110" y="195"/>
                      <a:pt x="101" y="193"/>
                      <a:pt x="91" y="193"/>
                    </a:cubicBezTo>
                    <a:cubicBezTo>
                      <a:pt x="74" y="193"/>
                      <a:pt x="74" y="193"/>
                      <a:pt x="74" y="193"/>
                    </a:cubicBezTo>
                    <a:cubicBezTo>
                      <a:pt x="70" y="193"/>
                      <a:pt x="67" y="193"/>
                      <a:pt x="65" y="191"/>
                    </a:cubicBezTo>
                    <a:cubicBezTo>
                      <a:pt x="62" y="190"/>
                      <a:pt x="60" y="189"/>
                      <a:pt x="58" y="187"/>
                    </a:cubicBezTo>
                    <a:cubicBezTo>
                      <a:pt x="57" y="185"/>
                      <a:pt x="55" y="183"/>
                      <a:pt x="54" y="180"/>
                    </a:cubicBezTo>
                    <a:cubicBezTo>
                      <a:pt x="54" y="178"/>
                      <a:pt x="53" y="175"/>
                      <a:pt x="53" y="172"/>
                    </a:cubicBezTo>
                    <a:cubicBezTo>
                      <a:pt x="53" y="167"/>
                      <a:pt x="55" y="162"/>
                      <a:pt x="58" y="158"/>
                    </a:cubicBezTo>
                    <a:cubicBezTo>
                      <a:pt x="62" y="154"/>
                      <a:pt x="67" y="151"/>
                      <a:pt x="74" y="151"/>
                    </a:cubicBezTo>
                    <a:lnTo>
                      <a:pt x="89" y="15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0" name="Freeform 38"/>
              <p:cNvSpPr>
                <a:spLocks noEditPoints="1"/>
              </p:cNvSpPr>
              <p:nvPr/>
            </p:nvSpPr>
            <p:spPr bwMode="auto">
              <a:xfrm>
                <a:off x="5569890" y="5292913"/>
                <a:ext cx="258062" cy="347823"/>
              </a:xfrm>
              <a:custGeom>
                <a:avLst/>
                <a:gdLst>
                  <a:gd name="T0" fmla="*/ 127 w 253"/>
                  <a:gd name="T1" fmla="*/ 0 h 347"/>
                  <a:gd name="T2" fmla="*/ 169 w 253"/>
                  <a:gd name="T3" fmla="*/ 6 h 347"/>
                  <a:gd name="T4" fmla="*/ 202 w 253"/>
                  <a:gd name="T5" fmla="*/ 25 h 347"/>
                  <a:gd name="T6" fmla="*/ 226 w 253"/>
                  <a:gd name="T7" fmla="*/ 52 h 347"/>
                  <a:gd name="T8" fmla="*/ 241 w 253"/>
                  <a:gd name="T9" fmla="*/ 88 h 347"/>
                  <a:gd name="T10" fmla="*/ 250 w 253"/>
                  <a:gd name="T11" fmla="*/ 129 h 347"/>
                  <a:gd name="T12" fmla="*/ 253 w 253"/>
                  <a:gd name="T13" fmla="*/ 173 h 347"/>
                  <a:gd name="T14" fmla="*/ 250 w 253"/>
                  <a:gd name="T15" fmla="*/ 218 h 347"/>
                  <a:gd name="T16" fmla="*/ 241 w 253"/>
                  <a:gd name="T17" fmla="*/ 259 h 347"/>
                  <a:gd name="T18" fmla="*/ 226 w 253"/>
                  <a:gd name="T19" fmla="*/ 294 h 347"/>
                  <a:gd name="T20" fmla="*/ 202 w 253"/>
                  <a:gd name="T21" fmla="*/ 322 h 347"/>
                  <a:gd name="T22" fmla="*/ 169 w 253"/>
                  <a:gd name="T23" fmla="*/ 340 h 347"/>
                  <a:gd name="T24" fmla="*/ 127 w 253"/>
                  <a:gd name="T25" fmla="*/ 347 h 347"/>
                  <a:gd name="T26" fmla="*/ 83 w 253"/>
                  <a:gd name="T27" fmla="*/ 340 h 347"/>
                  <a:gd name="T28" fmla="*/ 51 w 253"/>
                  <a:gd name="T29" fmla="*/ 322 h 347"/>
                  <a:gd name="T30" fmla="*/ 27 w 253"/>
                  <a:gd name="T31" fmla="*/ 294 h 347"/>
                  <a:gd name="T32" fmla="*/ 11 w 253"/>
                  <a:gd name="T33" fmla="*/ 259 h 347"/>
                  <a:gd name="T34" fmla="*/ 3 w 253"/>
                  <a:gd name="T35" fmla="*/ 218 h 347"/>
                  <a:gd name="T36" fmla="*/ 0 w 253"/>
                  <a:gd name="T37" fmla="*/ 173 h 347"/>
                  <a:gd name="T38" fmla="*/ 3 w 253"/>
                  <a:gd name="T39" fmla="*/ 129 h 347"/>
                  <a:gd name="T40" fmla="*/ 11 w 253"/>
                  <a:gd name="T41" fmla="*/ 88 h 347"/>
                  <a:gd name="T42" fmla="*/ 27 w 253"/>
                  <a:gd name="T43" fmla="*/ 52 h 347"/>
                  <a:gd name="T44" fmla="*/ 51 w 253"/>
                  <a:gd name="T45" fmla="*/ 25 h 347"/>
                  <a:gd name="T46" fmla="*/ 83 w 253"/>
                  <a:gd name="T47" fmla="*/ 6 h 347"/>
                  <a:gd name="T48" fmla="*/ 127 w 253"/>
                  <a:gd name="T49" fmla="*/ 0 h 347"/>
                  <a:gd name="T50" fmla="*/ 127 w 253"/>
                  <a:gd name="T51" fmla="*/ 45 h 347"/>
                  <a:gd name="T52" fmla="*/ 103 w 253"/>
                  <a:gd name="T53" fmla="*/ 50 h 347"/>
                  <a:gd name="T54" fmla="*/ 85 w 253"/>
                  <a:gd name="T55" fmla="*/ 65 h 347"/>
                  <a:gd name="T56" fmla="*/ 74 w 253"/>
                  <a:gd name="T57" fmla="*/ 86 h 347"/>
                  <a:gd name="T58" fmla="*/ 67 w 253"/>
                  <a:gd name="T59" fmla="*/ 113 h 347"/>
                  <a:gd name="T60" fmla="*/ 64 w 253"/>
                  <a:gd name="T61" fmla="*/ 142 h 347"/>
                  <a:gd name="T62" fmla="*/ 63 w 253"/>
                  <a:gd name="T63" fmla="*/ 173 h 347"/>
                  <a:gd name="T64" fmla="*/ 64 w 253"/>
                  <a:gd name="T65" fmla="*/ 204 h 347"/>
                  <a:gd name="T66" fmla="*/ 67 w 253"/>
                  <a:gd name="T67" fmla="*/ 233 h 347"/>
                  <a:gd name="T68" fmla="*/ 74 w 253"/>
                  <a:gd name="T69" fmla="*/ 260 h 347"/>
                  <a:gd name="T70" fmla="*/ 85 w 253"/>
                  <a:gd name="T71" fmla="*/ 282 h 347"/>
                  <a:gd name="T72" fmla="*/ 103 w 253"/>
                  <a:gd name="T73" fmla="*/ 296 h 347"/>
                  <a:gd name="T74" fmla="*/ 127 w 253"/>
                  <a:gd name="T75" fmla="*/ 301 h 347"/>
                  <a:gd name="T76" fmla="*/ 150 w 253"/>
                  <a:gd name="T77" fmla="*/ 296 h 347"/>
                  <a:gd name="T78" fmla="*/ 168 w 253"/>
                  <a:gd name="T79" fmla="*/ 282 h 347"/>
                  <a:gd name="T80" fmla="*/ 179 w 253"/>
                  <a:gd name="T81" fmla="*/ 260 h 347"/>
                  <a:gd name="T82" fmla="*/ 186 w 253"/>
                  <a:gd name="T83" fmla="*/ 233 h 347"/>
                  <a:gd name="T84" fmla="*/ 189 w 253"/>
                  <a:gd name="T85" fmla="*/ 204 h 347"/>
                  <a:gd name="T86" fmla="*/ 190 w 253"/>
                  <a:gd name="T87" fmla="*/ 173 h 347"/>
                  <a:gd name="T88" fmla="*/ 189 w 253"/>
                  <a:gd name="T89" fmla="*/ 142 h 347"/>
                  <a:gd name="T90" fmla="*/ 186 w 253"/>
                  <a:gd name="T91" fmla="*/ 113 h 347"/>
                  <a:gd name="T92" fmla="*/ 179 w 253"/>
                  <a:gd name="T93" fmla="*/ 86 h 347"/>
                  <a:gd name="T94" fmla="*/ 168 w 253"/>
                  <a:gd name="T95" fmla="*/ 65 h 347"/>
                  <a:gd name="T96" fmla="*/ 150 w 253"/>
                  <a:gd name="T97" fmla="*/ 50 h 347"/>
                  <a:gd name="T98" fmla="*/ 127 w 253"/>
                  <a:gd name="T99" fmla="*/ 45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53" h="347">
                    <a:moveTo>
                      <a:pt x="127" y="0"/>
                    </a:moveTo>
                    <a:cubicBezTo>
                      <a:pt x="143" y="0"/>
                      <a:pt x="157" y="2"/>
                      <a:pt x="169" y="6"/>
                    </a:cubicBezTo>
                    <a:cubicBezTo>
                      <a:pt x="182" y="11"/>
                      <a:pt x="193" y="17"/>
                      <a:pt x="202" y="25"/>
                    </a:cubicBezTo>
                    <a:cubicBezTo>
                      <a:pt x="212" y="32"/>
                      <a:pt x="219" y="42"/>
                      <a:pt x="226" y="52"/>
                    </a:cubicBezTo>
                    <a:cubicBezTo>
                      <a:pt x="232" y="63"/>
                      <a:pt x="237" y="75"/>
                      <a:pt x="241" y="88"/>
                    </a:cubicBezTo>
                    <a:cubicBezTo>
                      <a:pt x="245" y="101"/>
                      <a:pt x="248" y="114"/>
                      <a:pt x="250" y="129"/>
                    </a:cubicBezTo>
                    <a:cubicBezTo>
                      <a:pt x="252" y="143"/>
                      <a:pt x="253" y="158"/>
                      <a:pt x="253" y="173"/>
                    </a:cubicBezTo>
                    <a:cubicBezTo>
                      <a:pt x="253" y="188"/>
                      <a:pt x="252" y="203"/>
                      <a:pt x="250" y="218"/>
                    </a:cubicBezTo>
                    <a:cubicBezTo>
                      <a:pt x="248" y="232"/>
                      <a:pt x="245" y="246"/>
                      <a:pt x="241" y="259"/>
                    </a:cubicBezTo>
                    <a:cubicBezTo>
                      <a:pt x="237" y="271"/>
                      <a:pt x="232" y="283"/>
                      <a:pt x="226" y="294"/>
                    </a:cubicBezTo>
                    <a:cubicBezTo>
                      <a:pt x="219" y="305"/>
                      <a:pt x="212" y="314"/>
                      <a:pt x="202" y="322"/>
                    </a:cubicBezTo>
                    <a:cubicBezTo>
                      <a:pt x="193" y="330"/>
                      <a:pt x="182" y="336"/>
                      <a:pt x="169" y="340"/>
                    </a:cubicBezTo>
                    <a:cubicBezTo>
                      <a:pt x="157" y="344"/>
                      <a:pt x="143" y="347"/>
                      <a:pt x="127" y="347"/>
                    </a:cubicBezTo>
                    <a:cubicBezTo>
                      <a:pt x="110" y="347"/>
                      <a:pt x="96" y="344"/>
                      <a:pt x="83" y="340"/>
                    </a:cubicBezTo>
                    <a:cubicBezTo>
                      <a:pt x="71" y="336"/>
                      <a:pt x="60" y="330"/>
                      <a:pt x="51" y="322"/>
                    </a:cubicBezTo>
                    <a:cubicBezTo>
                      <a:pt x="41" y="314"/>
                      <a:pt x="33" y="305"/>
                      <a:pt x="27" y="294"/>
                    </a:cubicBezTo>
                    <a:cubicBezTo>
                      <a:pt x="21" y="283"/>
                      <a:pt x="15" y="271"/>
                      <a:pt x="11" y="259"/>
                    </a:cubicBezTo>
                    <a:cubicBezTo>
                      <a:pt x="8" y="246"/>
                      <a:pt x="5" y="232"/>
                      <a:pt x="3" y="218"/>
                    </a:cubicBezTo>
                    <a:cubicBezTo>
                      <a:pt x="1" y="203"/>
                      <a:pt x="0" y="188"/>
                      <a:pt x="0" y="173"/>
                    </a:cubicBezTo>
                    <a:cubicBezTo>
                      <a:pt x="0" y="158"/>
                      <a:pt x="1" y="143"/>
                      <a:pt x="3" y="129"/>
                    </a:cubicBezTo>
                    <a:cubicBezTo>
                      <a:pt x="5" y="114"/>
                      <a:pt x="8" y="101"/>
                      <a:pt x="11" y="88"/>
                    </a:cubicBezTo>
                    <a:cubicBezTo>
                      <a:pt x="15" y="75"/>
                      <a:pt x="21" y="63"/>
                      <a:pt x="27" y="52"/>
                    </a:cubicBezTo>
                    <a:cubicBezTo>
                      <a:pt x="33" y="42"/>
                      <a:pt x="41" y="32"/>
                      <a:pt x="51" y="25"/>
                    </a:cubicBezTo>
                    <a:cubicBezTo>
                      <a:pt x="60" y="17"/>
                      <a:pt x="71" y="11"/>
                      <a:pt x="83" y="6"/>
                    </a:cubicBezTo>
                    <a:cubicBezTo>
                      <a:pt x="96" y="2"/>
                      <a:pt x="110" y="0"/>
                      <a:pt x="127" y="0"/>
                    </a:cubicBezTo>
                    <a:close/>
                    <a:moveTo>
                      <a:pt x="127" y="45"/>
                    </a:moveTo>
                    <a:cubicBezTo>
                      <a:pt x="117" y="45"/>
                      <a:pt x="109" y="47"/>
                      <a:pt x="103" y="50"/>
                    </a:cubicBezTo>
                    <a:cubicBezTo>
                      <a:pt x="96" y="54"/>
                      <a:pt x="90" y="59"/>
                      <a:pt x="85" y="65"/>
                    </a:cubicBezTo>
                    <a:cubicBezTo>
                      <a:pt x="81" y="71"/>
                      <a:pt x="77" y="78"/>
                      <a:pt x="74" y="86"/>
                    </a:cubicBezTo>
                    <a:cubicBezTo>
                      <a:pt x="71" y="95"/>
                      <a:pt x="69" y="103"/>
                      <a:pt x="67" y="113"/>
                    </a:cubicBezTo>
                    <a:cubicBezTo>
                      <a:pt x="66" y="122"/>
                      <a:pt x="65" y="132"/>
                      <a:pt x="64" y="142"/>
                    </a:cubicBezTo>
                    <a:cubicBezTo>
                      <a:pt x="64" y="153"/>
                      <a:pt x="63" y="163"/>
                      <a:pt x="63" y="173"/>
                    </a:cubicBezTo>
                    <a:cubicBezTo>
                      <a:pt x="63" y="183"/>
                      <a:pt x="64" y="193"/>
                      <a:pt x="64" y="204"/>
                    </a:cubicBezTo>
                    <a:cubicBezTo>
                      <a:pt x="65" y="214"/>
                      <a:pt x="66" y="224"/>
                      <a:pt x="67" y="233"/>
                    </a:cubicBezTo>
                    <a:cubicBezTo>
                      <a:pt x="69" y="243"/>
                      <a:pt x="71" y="252"/>
                      <a:pt x="74" y="260"/>
                    </a:cubicBezTo>
                    <a:cubicBezTo>
                      <a:pt x="77" y="268"/>
                      <a:pt x="81" y="275"/>
                      <a:pt x="85" y="282"/>
                    </a:cubicBezTo>
                    <a:cubicBezTo>
                      <a:pt x="90" y="288"/>
                      <a:pt x="96" y="293"/>
                      <a:pt x="103" y="296"/>
                    </a:cubicBezTo>
                    <a:cubicBezTo>
                      <a:pt x="109" y="299"/>
                      <a:pt x="117" y="301"/>
                      <a:pt x="127" y="301"/>
                    </a:cubicBezTo>
                    <a:cubicBezTo>
                      <a:pt x="136" y="301"/>
                      <a:pt x="144" y="299"/>
                      <a:pt x="150" y="296"/>
                    </a:cubicBezTo>
                    <a:cubicBezTo>
                      <a:pt x="157" y="293"/>
                      <a:pt x="163" y="288"/>
                      <a:pt x="168" y="282"/>
                    </a:cubicBezTo>
                    <a:cubicBezTo>
                      <a:pt x="172" y="275"/>
                      <a:pt x="176" y="268"/>
                      <a:pt x="179" y="260"/>
                    </a:cubicBezTo>
                    <a:cubicBezTo>
                      <a:pt x="182" y="252"/>
                      <a:pt x="184" y="243"/>
                      <a:pt x="186" y="233"/>
                    </a:cubicBezTo>
                    <a:cubicBezTo>
                      <a:pt x="187" y="224"/>
                      <a:pt x="188" y="214"/>
                      <a:pt x="189" y="204"/>
                    </a:cubicBezTo>
                    <a:cubicBezTo>
                      <a:pt x="189" y="193"/>
                      <a:pt x="190" y="183"/>
                      <a:pt x="190" y="173"/>
                    </a:cubicBezTo>
                    <a:cubicBezTo>
                      <a:pt x="190" y="163"/>
                      <a:pt x="189" y="153"/>
                      <a:pt x="189" y="142"/>
                    </a:cubicBezTo>
                    <a:cubicBezTo>
                      <a:pt x="188" y="132"/>
                      <a:pt x="187" y="122"/>
                      <a:pt x="186" y="113"/>
                    </a:cubicBezTo>
                    <a:cubicBezTo>
                      <a:pt x="184" y="103"/>
                      <a:pt x="182" y="95"/>
                      <a:pt x="179" y="86"/>
                    </a:cubicBezTo>
                    <a:cubicBezTo>
                      <a:pt x="176" y="78"/>
                      <a:pt x="172" y="71"/>
                      <a:pt x="168" y="65"/>
                    </a:cubicBezTo>
                    <a:cubicBezTo>
                      <a:pt x="163" y="59"/>
                      <a:pt x="157" y="54"/>
                      <a:pt x="150" y="50"/>
                    </a:cubicBezTo>
                    <a:cubicBezTo>
                      <a:pt x="144" y="47"/>
                      <a:pt x="136" y="45"/>
                      <a:pt x="127" y="4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1" name="Freeform 39"/>
              <p:cNvSpPr>
                <a:spLocks noEditPoints="1"/>
              </p:cNvSpPr>
              <p:nvPr/>
            </p:nvSpPr>
            <p:spPr bwMode="auto">
              <a:xfrm>
                <a:off x="5856000" y="5292913"/>
                <a:ext cx="274894" cy="347823"/>
              </a:xfrm>
              <a:custGeom>
                <a:avLst/>
                <a:gdLst>
                  <a:gd name="T0" fmla="*/ 126 w 271"/>
                  <a:gd name="T1" fmla="*/ 31 h 341"/>
                  <a:gd name="T2" fmla="*/ 149 w 271"/>
                  <a:gd name="T3" fmla="*/ 6 h 341"/>
                  <a:gd name="T4" fmla="*/ 178 w 271"/>
                  <a:gd name="T5" fmla="*/ 0 h 341"/>
                  <a:gd name="T6" fmla="*/ 194 w 271"/>
                  <a:gd name="T7" fmla="*/ 2 h 341"/>
                  <a:gd name="T8" fmla="*/ 208 w 271"/>
                  <a:gd name="T9" fmla="*/ 9 h 341"/>
                  <a:gd name="T10" fmla="*/ 217 w 271"/>
                  <a:gd name="T11" fmla="*/ 23 h 341"/>
                  <a:gd name="T12" fmla="*/ 221 w 271"/>
                  <a:gd name="T13" fmla="*/ 42 h 341"/>
                  <a:gd name="T14" fmla="*/ 221 w 271"/>
                  <a:gd name="T15" fmla="*/ 227 h 341"/>
                  <a:gd name="T16" fmla="*/ 250 w 271"/>
                  <a:gd name="T17" fmla="*/ 227 h 341"/>
                  <a:gd name="T18" fmla="*/ 259 w 271"/>
                  <a:gd name="T19" fmla="*/ 229 h 341"/>
                  <a:gd name="T20" fmla="*/ 266 w 271"/>
                  <a:gd name="T21" fmla="*/ 234 h 341"/>
                  <a:gd name="T22" fmla="*/ 270 w 271"/>
                  <a:gd name="T23" fmla="*/ 241 h 341"/>
                  <a:gd name="T24" fmla="*/ 271 w 271"/>
                  <a:gd name="T25" fmla="*/ 249 h 341"/>
                  <a:gd name="T26" fmla="*/ 270 w 271"/>
                  <a:gd name="T27" fmla="*/ 257 h 341"/>
                  <a:gd name="T28" fmla="*/ 266 w 271"/>
                  <a:gd name="T29" fmla="*/ 264 h 341"/>
                  <a:gd name="T30" fmla="*/ 259 w 271"/>
                  <a:gd name="T31" fmla="*/ 269 h 341"/>
                  <a:gd name="T32" fmla="*/ 250 w 271"/>
                  <a:gd name="T33" fmla="*/ 271 h 341"/>
                  <a:gd name="T34" fmla="*/ 221 w 271"/>
                  <a:gd name="T35" fmla="*/ 271 h 341"/>
                  <a:gd name="T36" fmla="*/ 221 w 271"/>
                  <a:gd name="T37" fmla="*/ 314 h 341"/>
                  <a:gd name="T38" fmla="*/ 218 w 271"/>
                  <a:gd name="T39" fmla="*/ 326 h 341"/>
                  <a:gd name="T40" fmla="*/ 211 w 271"/>
                  <a:gd name="T41" fmla="*/ 334 h 341"/>
                  <a:gd name="T42" fmla="*/ 202 w 271"/>
                  <a:gd name="T43" fmla="*/ 340 h 341"/>
                  <a:gd name="T44" fmla="*/ 191 w 271"/>
                  <a:gd name="T45" fmla="*/ 341 h 341"/>
                  <a:gd name="T46" fmla="*/ 181 w 271"/>
                  <a:gd name="T47" fmla="*/ 340 h 341"/>
                  <a:gd name="T48" fmla="*/ 171 w 271"/>
                  <a:gd name="T49" fmla="*/ 334 h 341"/>
                  <a:gd name="T50" fmla="*/ 164 w 271"/>
                  <a:gd name="T51" fmla="*/ 326 h 341"/>
                  <a:gd name="T52" fmla="*/ 161 w 271"/>
                  <a:gd name="T53" fmla="*/ 314 h 341"/>
                  <a:gd name="T54" fmla="*/ 161 w 271"/>
                  <a:gd name="T55" fmla="*/ 271 h 341"/>
                  <a:gd name="T56" fmla="*/ 30 w 271"/>
                  <a:gd name="T57" fmla="*/ 271 h 341"/>
                  <a:gd name="T58" fmla="*/ 8 w 271"/>
                  <a:gd name="T59" fmla="*/ 263 h 341"/>
                  <a:gd name="T60" fmla="*/ 0 w 271"/>
                  <a:gd name="T61" fmla="*/ 244 h 341"/>
                  <a:gd name="T62" fmla="*/ 2 w 271"/>
                  <a:gd name="T63" fmla="*/ 236 h 341"/>
                  <a:gd name="T64" fmla="*/ 6 w 271"/>
                  <a:gd name="T65" fmla="*/ 227 h 341"/>
                  <a:gd name="T66" fmla="*/ 126 w 271"/>
                  <a:gd name="T67" fmla="*/ 31 h 341"/>
                  <a:gd name="T68" fmla="*/ 54 w 271"/>
                  <a:gd name="T69" fmla="*/ 227 h 341"/>
                  <a:gd name="T70" fmla="*/ 161 w 271"/>
                  <a:gd name="T71" fmla="*/ 227 h 341"/>
                  <a:gd name="T72" fmla="*/ 161 w 271"/>
                  <a:gd name="T73" fmla="*/ 50 h 341"/>
                  <a:gd name="T74" fmla="*/ 54 w 271"/>
                  <a:gd name="T75" fmla="*/ 227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71" h="341">
                    <a:moveTo>
                      <a:pt x="126" y="31"/>
                    </a:moveTo>
                    <a:cubicBezTo>
                      <a:pt x="133" y="19"/>
                      <a:pt x="140" y="11"/>
                      <a:pt x="149" y="6"/>
                    </a:cubicBezTo>
                    <a:cubicBezTo>
                      <a:pt x="158" y="2"/>
                      <a:pt x="167" y="0"/>
                      <a:pt x="178" y="0"/>
                    </a:cubicBezTo>
                    <a:cubicBezTo>
                      <a:pt x="183" y="0"/>
                      <a:pt x="189" y="0"/>
                      <a:pt x="194" y="2"/>
                    </a:cubicBezTo>
                    <a:cubicBezTo>
                      <a:pt x="199" y="3"/>
                      <a:pt x="204" y="6"/>
                      <a:pt x="208" y="9"/>
                    </a:cubicBezTo>
                    <a:cubicBezTo>
                      <a:pt x="212" y="13"/>
                      <a:pt x="215" y="17"/>
                      <a:pt x="217" y="23"/>
                    </a:cubicBezTo>
                    <a:cubicBezTo>
                      <a:pt x="220" y="28"/>
                      <a:pt x="221" y="34"/>
                      <a:pt x="221" y="42"/>
                    </a:cubicBezTo>
                    <a:cubicBezTo>
                      <a:pt x="221" y="227"/>
                      <a:pt x="221" y="227"/>
                      <a:pt x="221" y="227"/>
                    </a:cubicBezTo>
                    <a:cubicBezTo>
                      <a:pt x="250" y="227"/>
                      <a:pt x="250" y="227"/>
                      <a:pt x="250" y="227"/>
                    </a:cubicBezTo>
                    <a:cubicBezTo>
                      <a:pt x="253" y="227"/>
                      <a:pt x="256" y="228"/>
                      <a:pt x="259" y="229"/>
                    </a:cubicBezTo>
                    <a:cubicBezTo>
                      <a:pt x="262" y="230"/>
                      <a:pt x="264" y="232"/>
                      <a:pt x="266" y="234"/>
                    </a:cubicBezTo>
                    <a:cubicBezTo>
                      <a:pt x="268" y="236"/>
                      <a:pt x="269" y="238"/>
                      <a:pt x="270" y="241"/>
                    </a:cubicBezTo>
                    <a:cubicBezTo>
                      <a:pt x="271" y="244"/>
                      <a:pt x="271" y="246"/>
                      <a:pt x="271" y="249"/>
                    </a:cubicBezTo>
                    <a:cubicBezTo>
                      <a:pt x="271" y="252"/>
                      <a:pt x="271" y="254"/>
                      <a:pt x="270" y="257"/>
                    </a:cubicBezTo>
                    <a:cubicBezTo>
                      <a:pt x="269" y="260"/>
                      <a:pt x="268" y="262"/>
                      <a:pt x="266" y="264"/>
                    </a:cubicBezTo>
                    <a:cubicBezTo>
                      <a:pt x="264" y="266"/>
                      <a:pt x="262" y="268"/>
                      <a:pt x="259" y="269"/>
                    </a:cubicBezTo>
                    <a:cubicBezTo>
                      <a:pt x="256" y="270"/>
                      <a:pt x="253" y="271"/>
                      <a:pt x="250" y="271"/>
                    </a:cubicBezTo>
                    <a:cubicBezTo>
                      <a:pt x="221" y="271"/>
                      <a:pt x="221" y="271"/>
                      <a:pt x="221" y="271"/>
                    </a:cubicBezTo>
                    <a:cubicBezTo>
                      <a:pt x="221" y="314"/>
                      <a:pt x="221" y="314"/>
                      <a:pt x="221" y="314"/>
                    </a:cubicBezTo>
                    <a:cubicBezTo>
                      <a:pt x="221" y="318"/>
                      <a:pt x="220" y="322"/>
                      <a:pt x="218" y="326"/>
                    </a:cubicBezTo>
                    <a:cubicBezTo>
                      <a:pt x="216" y="329"/>
                      <a:pt x="214" y="332"/>
                      <a:pt x="211" y="334"/>
                    </a:cubicBezTo>
                    <a:cubicBezTo>
                      <a:pt x="208" y="337"/>
                      <a:pt x="205" y="338"/>
                      <a:pt x="202" y="340"/>
                    </a:cubicBezTo>
                    <a:cubicBezTo>
                      <a:pt x="198" y="341"/>
                      <a:pt x="195" y="341"/>
                      <a:pt x="191" y="341"/>
                    </a:cubicBezTo>
                    <a:cubicBezTo>
                      <a:pt x="188" y="341"/>
                      <a:pt x="184" y="341"/>
                      <a:pt x="181" y="340"/>
                    </a:cubicBezTo>
                    <a:cubicBezTo>
                      <a:pt x="177" y="338"/>
                      <a:pt x="174" y="337"/>
                      <a:pt x="171" y="334"/>
                    </a:cubicBezTo>
                    <a:cubicBezTo>
                      <a:pt x="168" y="332"/>
                      <a:pt x="166" y="329"/>
                      <a:pt x="164" y="326"/>
                    </a:cubicBezTo>
                    <a:cubicBezTo>
                      <a:pt x="162" y="322"/>
                      <a:pt x="161" y="318"/>
                      <a:pt x="161" y="314"/>
                    </a:cubicBezTo>
                    <a:cubicBezTo>
                      <a:pt x="161" y="271"/>
                      <a:pt x="161" y="271"/>
                      <a:pt x="161" y="271"/>
                    </a:cubicBezTo>
                    <a:cubicBezTo>
                      <a:pt x="30" y="271"/>
                      <a:pt x="30" y="271"/>
                      <a:pt x="30" y="271"/>
                    </a:cubicBezTo>
                    <a:cubicBezTo>
                      <a:pt x="21" y="271"/>
                      <a:pt x="14" y="268"/>
                      <a:pt x="8" y="263"/>
                    </a:cubicBezTo>
                    <a:cubicBezTo>
                      <a:pt x="3" y="258"/>
                      <a:pt x="0" y="252"/>
                      <a:pt x="0" y="244"/>
                    </a:cubicBezTo>
                    <a:cubicBezTo>
                      <a:pt x="0" y="242"/>
                      <a:pt x="1" y="239"/>
                      <a:pt x="2" y="236"/>
                    </a:cubicBezTo>
                    <a:cubicBezTo>
                      <a:pt x="2" y="233"/>
                      <a:pt x="4" y="230"/>
                      <a:pt x="6" y="227"/>
                    </a:cubicBezTo>
                    <a:lnTo>
                      <a:pt x="126" y="31"/>
                    </a:lnTo>
                    <a:close/>
                    <a:moveTo>
                      <a:pt x="54" y="227"/>
                    </a:moveTo>
                    <a:cubicBezTo>
                      <a:pt x="161" y="227"/>
                      <a:pt x="161" y="227"/>
                      <a:pt x="161" y="227"/>
                    </a:cubicBezTo>
                    <a:cubicBezTo>
                      <a:pt x="161" y="50"/>
                      <a:pt x="161" y="50"/>
                      <a:pt x="161" y="50"/>
                    </a:cubicBezTo>
                    <a:lnTo>
                      <a:pt x="54" y="22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2" name="Freeform 40"/>
              <p:cNvSpPr>
                <a:spLocks noEditPoints="1"/>
              </p:cNvSpPr>
              <p:nvPr/>
            </p:nvSpPr>
            <p:spPr bwMode="auto">
              <a:xfrm>
                <a:off x="4262746" y="4227003"/>
                <a:ext cx="258062" cy="353435"/>
              </a:xfrm>
              <a:custGeom>
                <a:avLst/>
                <a:gdLst>
                  <a:gd name="T0" fmla="*/ 126 w 252"/>
                  <a:gd name="T1" fmla="*/ 0 h 347"/>
                  <a:gd name="T2" fmla="*/ 169 w 252"/>
                  <a:gd name="T3" fmla="*/ 7 h 347"/>
                  <a:gd name="T4" fmla="*/ 201 w 252"/>
                  <a:gd name="T5" fmla="*/ 25 h 347"/>
                  <a:gd name="T6" fmla="*/ 225 w 252"/>
                  <a:gd name="T7" fmla="*/ 53 h 347"/>
                  <a:gd name="T8" fmla="*/ 241 w 252"/>
                  <a:gd name="T9" fmla="*/ 88 h 347"/>
                  <a:gd name="T10" fmla="*/ 249 w 252"/>
                  <a:gd name="T11" fmla="*/ 129 h 347"/>
                  <a:gd name="T12" fmla="*/ 252 w 252"/>
                  <a:gd name="T13" fmla="*/ 173 h 347"/>
                  <a:gd name="T14" fmla="*/ 249 w 252"/>
                  <a:gd name="T15" fmla="*/ 218 h 347"/>
                  <a:gd name="T16" fmla="*/ 241 w 252"/>
                  <a:gd name="T17" fmla="*/ 259 h 347"/>
                  <a:gd name="T18" fmla="*/ 225 w 252"/>
                  <a:gd name="T19" fmla="*/ 294 h 347"/>
                  <a:gd name="T20" fmla="*/ 201 w 252"/>
                  <a:gd name="T21" fmla="*/ 322 h 347"/>
                  <a:gd name="T22" fmla="*/ 169 w 252"/>
                  <a:gd name="T23" fmla="*/ 340 h 347"/>
                  <a:gd name="T24" fmla="*/ 126 w 252"/>
                  <a:gd name="T25" fmla="*/ 347 h 347"/>
                  <a:gd name="T26" fmla="*/ 83 w 252"/>
                  <a:gd name="T27" fmla="*/ 340 h 347"/>
                  <a:gd name="T28" fmla="*/ 50 w 252"/>
                  <a:gd name="T29" fmla="*/ 322 h 347"/>
                  <a:gd name="T30" fmla="*/ 26 w 252"/>
                  <a:gd name="T31" fmla="*/ 294 h 347"/>
                  <a:gd name="T32" fmla="*/ 11 w 252"/>
                  <a:gd name="T33" fmla="*/ 259 h 347"/>
                  <a:gd name="T34" fmla="*/ 2 w 252"/>
                  <a:gd name="T35" fmla="*/ 218 h 347"/>
                  <a:gd name="T36" fmla="*/ 0 w 252"/>
                  <a:gd name="T37" fmla="*/ 173 h 347"/>
                  <a:gd name="T38" fmla="*/ 2 w 252"/>
                  <a:gd name="T39" fmla="*/ 129 h 347"/>
                  <a:gd name="T40" fmla="*/ 11 w 252"/>
                  <a:gd name="T41" fmla="*/ 88 h 347"/>
                  <a:gd name="T42" fmla="*/ 26 w 252"/>
                  <a:gd name="T43" fmla="*/ 53 h 347"/>
                  <a:gd name="T44" fmla="*/ 50 w 252"/>
                  <a:gd name="T45" fmla="*/ 25 h 347"/>
                  <a:gd name="T46" fmla="*/ 83 w 252"/>
                  <a:gd name="T47" fmla="*/ 7 h 347"/>
                  <a:gd name="T48" fmla="*/ 126 w 252"/>
                  <a:gd name="T49" fmla="*/ 0 h 347"/>
                  <a:gd name="T50" fmla="*/ 126 w 252"/>
                  <a:gd name="T51" fmla="*/ 45 h 347"/>
                  <a:gd name="T52" fmla="*/ 102 w 252"/>
                  <a:gd name="T53" fmla="*/ 50 h 347"/>
                  <a:gd name="T54" fmla="*/ 85 w 252"/>
                  <a:gd name="T55" fmla="*/ 65 h 347"/>
                  <a:gd name="T56" fmla="*/ 73 w 252"/>
                  <a:gd name="T57" fmla="*/ 87 h 347"/>
                  <a:gd name="T58" fmla="*/ 67 w 252"/>
                  <a:gd name="T59" fmla="*/ 113 h 347"/>
                  <a:gd name="T60" fmla="*/ 64 w 252"/>
                  <a:gd name="T61" fmla="*/ 143 h 347"/>
                  <a:gd name="T62" fmla="*/ 63 w 252"/>
                  <a:gd name="T63" fmla="*/ 173 h 347"/>
                  <a:gd name="T64" fmla="*/ 64 w 252"/>
                  <a:gd name="T65" fmla="*/ 204 h 347"/>
                  <a:gd name="T66" fmla="*/ 67 w 252"/>
                  <a:gd name="T67" fmla="*/ 234 h 347"/>
                  <a:gd name="T68" fmla="*/ 73 w 252"/>
                  <a:gd name="T69" fmla="*/ 260 h 347"/>
                  <a:gd name="T70" fmla="*/ 85 w 252"/>
                  <a:gd name="T71" fmla="*/ 282 h 347"/>
                  <a:gd name="T72" fmla="*/ 102 w 252"/>
                  <a:gd name="T73" fmla="*/ 296 h 347"/>
                  <a:gd name="T74" fmla="*/ 126 w 252"/>
                  <a:gd name="T75" fmla="*/ 301 h 347"/>
                  <a:gd name="T76" fmla="*/ 150 w 252"/>
                  <a:gd name="T77" fmla="*/ 296 h 347"/>
                  <a:gd name="T78" fmla="*/ 167 w 252"/>
                  <a:gd name="T79" fmla="*/ 282 h 347"/>
                  <a:gd name="T80" fmla="*/ 178 w 252"/>
                  <a:gd name="T81" fmla="*/ 260 h 347"/>
                  <a:gd name="T82" fmla="*/ 185 w 252"/>
                  <a:gd name="T83" fmla="*/ 234 h 347"/>
                  <a:gd name="T84" fmla="*/ 188 w 252"/>
                  <a:gd name="T85" fmla="*/ 204 h 347"/>
                  <a:gd name="T86" fmla="*/ 189 w 252"/>
                  <a:gd name="T87" fmla="*/ 173 h 347"/>
                  <a:gd name="T88" fmla="*/ 188 w 252"/>
                  <a:gd name="T89" fmla="*/ 143 h 347"/>
                  <a:gd name="T90" fmla="*/ 185 w 252"/>
                  <a:gd name="T91" fmla="*/ 113 h 347"/>
                  <a:gd name="T92" fmla="*/ 178 w 252"/>
                  <a:gd name="T93" fmla="*/ 87 h 347"/>
                  <a:gd name="T94" fmla="*/ 167 w 252"/>
                  <a:gd name="T95" fmla="*/ 65 h 347"/>
                  <a:gd name="T96" fmla="*/ 150 w 252"/>
                  <a:gd name="T97" fmla="*/ 50 h 347"/>
                  <a:gd name="T98" fmla="*/ 126 w 252"/>
                  <a:gd name="T99" fmla="*/ 45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52" h="347">
                    <a:moveTo>
                      <a:pt x="126" y="0"/>
                    </a:moveTo>
                    <a:cubicBezTo>
                      <a:pt x="142" y="0"/>
                      <a:pt x="156" y="2"/>
                      <a:pt x="169" y="7"/>
                    </a:cubicBezTo>
                    <a:cubicBezTo>
                      <a:pt x="181" y="11"/>
                      <a:pt x="192" y="17"/>
                      <a:pt x="201" y="25"/>
                    </a:cubicBezTo>
                    <a:cubicBezTo>
                      <a:pt x="211" y="33"/>
                      <a:pt x="219" y="42"/>
                      <a:pt x="225" y="53"/>
                    </a:cubicBezTo>
                    <a:cubicBezTo>
                      <a:pt x="231" y="63"/>
                      <a:pt x="237" y="75"/>
                      <a:pt x="241" y="88"/>
                    </a:cubicBezTo>
                    <a:cubicBezTo>
                      <a:pt x="245" y="101"/>
                      <a:pt x="247" y="115"/>
                      <a:pt x="249" y="129"/>
                    </a:cubicBezTo>
                    <a:cubicBezTo>
                      <a:pt x="251" y="143"/>
                      <a:pt x="252" y="158"/>
                      <a:pt x="252" y="173"/>
                    </a:cubicBezTo>
                    <a:cubicBezTo>
                      <a:pt x="252" y="189"/>
                      <a:pt x="251" y="203"/>
                      <a:pt x="249" y="218"/>
                    </a:cubicBezTo>
                    <a:cubicBezTo>
                      <a:pt x="247" y="232"/>
                      <a:pt x="245" y="246"/>
                      <a:pt x="241" y="259"/>
                    </a:cubicBezTo>
                    <a:cubicBezTo>
                      <a:pt x="237" y="272"/>
                      <a:pt x="231" y="283"/>
                      <a:pt x="225" y="294"/>
                    </a:cubicBezTo>
                    <a:cubicBezTo>
                      <a:pt x="219" y="305"/>
                      <a:pt x="211" y="314"/>
                      <a:pt x="201" y="322"/>
                    </a:cubicBezTo>
                    <a:cubicBezTo>
                      <a:pt x="192" y="330"/>
                      <a:pt x="181" y="336"/>
                      <a:pt x="169" y="340"/>
                    </a:cubicBezTo>
                    <a:cubicBezTo>
                      <a:pt x="156" y="345"/>
                      <a:pt x="142" y="347"/>
                      <a:pt x="126" y="347"/>
                    </a:cubicBezTo>
                    <a:cubicBezTo>
                      <a:pt x="110" y="347"/>
                      <a:pt x="95" y="345"/>
                      <a:pt x="83" y="340"/>
                    </a:cubicBezTo>
                    <a:cubicBezTo>
                      <a:pt x="70" y="336"/>
                      <a:pt x="59" y="330"/>
                      <a:pt x="50" y="322"/>
                    </a:cubicBezTo>
                    <a:cubicBezTo>
                      <a:pt x="41" y="314"/>
                      <a:pt x="33" y="305"/>
                      <a:pt x="26" y="294"/>
                    </a:cubicBezTo>
                    <a:cubicBezTo>
                      <a:pt x="20" y="283"/>
                      <a:pt x="15" y="272"/>
                      <a:pt x="11" y="259"/>
                    </a:cubicBezTo>
                    <a:cubicBezTo>
                      <a:pt x="7" y="246"/>
                      <a:pt x="4" y="232"/>
                      <a:pt x="2" y="218"/>
                    </a:cubicBezTo>
                    <a:cubicBezTo>
                      <a:pt x="0" y="203"/>
                      <a:pt x="0" y="189"/>
                      <a:pt x="0" y="173"/>
                    </a:cubicBezTo>
                    <a:cubicBezTo>
                      <a:pt x="0" y="158"/>
                      <a:pt x="0" y="143"/>
                      <a:pt x="2" y="129"/>
                    </a:cubicBezTo>
                    <a:cubicBezTo>
                      <a:pt x="4" y="115"/>
                      <a:pt x="7" y="101"/>
                      <a:pt x="11" y="88"/>
                    </a:cubicBezTo>
                    <a:cubicBezTo>
                      <a:pt x="15" y="75"/>
                      <a:pt x="20" y="63"/>
                      <a:pt x="26" y="53"/>
                    </a:cubicBezTo>
                    <a:cubicBezTo>
                      <a:pt x="33" y="42"/>
                      <a:pt x="41" y="33"/>
                      <a:pt x="50" y="25"/>
                    </a:cubicBezTo>
                    <a:cubicBezTo>
                      <a:pt x="59" y="17"/>
                      <a:pt x="70" y="11"/>
                      <a:pt x="83" y="7"/>
                    </a:cubicBezTo>
                    <a:cubicBezTo>
                      <a:pt x="95" y="2"/>
                      <a:pt x="110" y="0"/>
                      <a:pt x="126" y="0"/>
                    </a:cubicBezTo>
                    <a:close/>
                    <a:moveTo>
                      <a:pt x="126" y="45"/>
                    </a:moveTo>
                    <a:cubicBezTo>
                      <a:pt x="116" y="45"/>
                      <a:pt x="108" y="47"/>
                      <a:pt x="102" y="50"/>
                    </a:cubicBezTo>
                    <a:cubicBezTo>
                      <a:pt x="95" y="54"/>
                      <a:pt x="89" y="59"/>
                      <a:pt x="85" y="65"/>
                    </a:cubicBezTo>
                    <a:cubicBezTo>
                      <a:pt x="80" y="71"/>
                      <a:pt x="76" y="78"/>
                      <a:pt x="73" y="87"/>
                    </a:cubicBezTo>
                    <a:cubicBezTo>
                      <a:pt x="70" y="95"/>
                      <a:pt x="68" y="104"/>
                      <a:pt x="67" y="113"/>
                    </a:cubicBezTo>
                    <a:cubicBezTo>
                      <a:pt x="65" y="123"/>
                      <a:pt x="64" y="132"/>
                      <a:pt x="64" y="143"/>
                    </a:cubicBezTo>
                    <a:cubicBezTo>
                      <a:pt x="63" y="153"/>
                      <a:pt x="63" y="163"/>
                      <a:pt x="63" y="173"/>
                    </a:cubicBezTo>
                    <a:cubicBezTo>
                      <a:pt x="63" y="183"/>
                      <a:pt x="63" y="194"/>
                      <a:pt x="64" y="204"/>
                    </a:cubicBezTo>
                    <a:cubicBezTo>
                      <a:pt x="64" y="214"/>
                      <a:pt x="65" y="224"/>
                      <a:pt x="67" y="234"/>
                    </a:cubicBezTo>
                    <a:cubicBezTo>
                      <a:pt x="68" y="243"/>
                      <a:pt x="70" y="252"/>
                      <a:pt x="73" y="260"/>
                    </a:cubicBezTo>
                    <a:cubicBezTo>
                      <a:pt x="76" y="268"/>
                      <a:pt x="80" y="276"/>
                      <a:pt x="85" y="282"/>
                    </a:cubicBezTo>
                    <a:cubicBezTo>
                      <a:pt x="89" y="288"/>
                      <a:pt x="95" y="293"/>
                      <a:pt x="102" y="296"/>
                    </a:cubicBezTo>
                    <a:cubicBezTo>
                      <a:pt x="108" y="300"/>
                      <a:pt x="116" y="301"/>
                      <a:pt x="126" y="301"/>
                    </a:cubicBezTo>
                    <a:cubicBezTo>
                      <a:pt x="135" y="301"/>
                      <a:pt x="143" y="300"/>
                      <a:pt x="150" y="296"/>
                    </a:cubicBezTo>
                    <a:cubicBezTo>
                      <a:pt x="156" y="293"/>
                      <a:pt x="162" y="288"/>
                      <a:pt x="167" y="282"/>
                    </a:cubicBezTo>
                    <a:cubicBezTo>
                      <a:pt x="172" y="276"/>
                      <a:pt x="175" y="268"/>
                      <a:pt x="178" y="260"/>
                    </a:cubicBezTo>
                    <a:cubicBezTo>
                      <a:pt x="181" y="252"/>
                      <a:pt x="183" y="243"/>
                      <a:pt x="185" y="234"/>
                    </a:cubicBezTo>
                    <a:cubicBezTo>
                      <a:pt x="186" y="224"/>
                      <a:pt x="188" y="214"/>
                      <a:pt x="188" y="204"/>
                    </a:cubicBezTo>
                    <a:cubicBezTo>
                      <a:pt x="189" y="194"/>
                      <a:pt x="189" y="183"/>
                      <a:pt x="189" y="173"/>
                    </a:cubicBezTo>
                    <a:cubicBezTo>
                      <a:pt x="189" y="163"/>
                      <a:pt x="189" y="153"/>
                      <a:pt x="188" y="143"/>
                    </a:cubicBezTo>
                    <a:cubicBezTo>
                      <a:pt x="188" y="132"/>
                      <a:pt x="186" y="123"/>
                      <a:pt x="185" y="113"/>
                    </a:cubicBezTo>
                    <a:cubicBezTo>
                      <a:pt x="183" y="104"/>
                      <a:pt x="181" y="95"/>
                      <a:pt x="178" y="87"/>
                    </a:cubicBezTo>
                    <a:cubicBezTo>
                      <a:pt x="175" y="78"/>
                      <a:pt x="172" y="71"/>
                      <a:pt x="167" y="65"/>
                    </a:cubicBezTo>
                    <a:cubicBezTo>
                      <a:pt x="162" y="59"/>
                      <a:pt x="156" y="54"/>
                      <a:pt x="150" y="50"/>
                    </a:cubicBezTo>
                    <a:cubicBezTo>
                      <a:pt x="143" y="47"/>
                      <a:pt x="135" y="45"/>
                      <a:pt x="126" y="4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3" name="Freeform 41"/>
              <p:cNvSpPr/>
              <p:nvPr/>
            </p:nvSpPr>
            <p:spPr bwMode="auto">
              <a:xfrm>
                <a:off x="4576909" y="4232612"/>
                <a:ext cx="235622" cy="347823"/>
              </a:xfrm>
              <a:custGeom>
                <a:avLst/>
                <a:gdLst>
                  <a:gd name="T0" fmla="*/ 5 w 234"/>
                  <a:gd name="T1" fmla="*/ 28 h 347"/>
                  <a:gd name="T2" fmla="*/ 13 w 234"/>
                  <a:gd name="T3" fmla="*/ 7 h 347"/>
                  <a:gd name="T4" fmla="*/ 37 w 234"/>
                  <a:gd name="T5" fmla="*/ 0 h 347"/>
                  <a:gd name="T6" fmla="*/ 198 w 234"/>
                  <a:gd name="T7" fmla="*/ 0 h 347"/>
                  <a:gd name="T8" fmla="*/ 207 w 234"/>
                  <a:gd name="T9" fmla="*/ 2 h 347"/>
                  <a:gd name="T10" fmla="*/ 214 w 234"/>
                  <a:gd name="T11" fmla="*/ 7 h 347"/>
                  <a:gd name="T12" fmla="*/ 218 w 234"/>
                  <a:gd name="T13" fmla="*/ 14 h 347"/>
                  <a:gd name="T14" fmla="*/ 219 w 234"/>
                  <a:gd name="T15" fmla="*/ 22 h 347"/>
                  <a:gd name="T16" fmla="*/ 218 w 234"/>
                  <a:gd name="T17" fmla="*/ 31 h 347"/>
                  <a:gd name="T18" fmla="*/ 214 w 234"/>
                  <a:gd name="T19" fmla="*/ 38 h 347"/>
                  <a:gd name="T20" fmla="*/ 207 w 234"/>
                  <a:gd name="T21" fmla="*/ 43 h 347"/>
                  <a:gd name="T22" fmla="*/ 198 w 234"/>
                  <a:gd name="T23" fmla="*/ 45 h 347"/>
                  <a:gd name="T24" fmla="*/ 56 w 234"/>
                  <a:gd name="T25" fmla="*/ 45 h 347"/>
                  <a:gd name="T26" fmla="*/ 55 w 234"/>
                  <a:gd name="T27" fmla="*/ 153 h 347"/>
                  <a:gd name="T28" fmla="*/ 90 w 234"/>
                  <a:gd name="T29" fmla="*/ 129 h 347"/>
                  <a:gd name="T30" fmla="*/ 132 w 234"/>
                  <a:gd name="T31" fmla="*/ 121 h 347"/>
                  <a:gd name="T32" fmla="*/ 174 w 234"/>
                  <a:gd name="T33" fmla="*/ 129 h 347"/>
                  <a:gd name="T34" fmla="*/ 206 w 234"/>
                  <a:gd name="T35" fmla="*/ 153 h 347"/>
                  <a:gd name="T36" fmla="*/ 227 w 234"/>
                  <a:gd name="T37" fmla="*/ 189 h 347"/>
                  <a:gd name="T38" fmla="*/ 234 w 234"/>
                  <a:gd name="T39" fmla="*/ 234 h 347"/>
                  <a:gd name="T40" fmla="*/ 225 w 234"/>
                  <a:gd name="T41" fmla="*/ 281 h 347"/>
                  <a:gd name="T42" fmla="*/ 199 w 234"/>
                  <a:gd name="T43" fmla="*/ 316 h 347"/>
                  <a:gd name="T44" fmla="*/ 159 w 234"/>
                  <a:gd name="T45" fmla="*/ 339 h 347"/>
                  <a:gd name="T46" fmla="*/ 110 w 234"/>
                  <a:gd name="T47" fmla="*/ 347 h 347"/>
                  <a:gd name="T48" fmla="*/ 77 w 234"/>
                  <a:gd name="T49" fmla="*/ 344 h 347"/>
                  <a:gd name="T50" fmla="*/ 48 w 234"/>
                  <a:gd name="T51" fmla="*/ 335 h 347"/>
                  <a:gd name="T52" fmla="*/ 24 w 234"/>
                  <a:gd name="T53" fmla="*/ 319 h 347"/>
                  <a:gd name="T54" fmla="*/ 6 w 234"/>
                  <a:gd name="T55" fmla="*/ 297 h 347"/>
                  <a:gd name="T56" fmla="*/ 2 w 234"/>
                  <a:gd name="T57" fmla="*/ 289 h 347"/>
                  <a:gd name="T58" fmla="*/ 0 w 234"/>
                  <a:gd name="T59" fmla="*/ 281 h 347"/>
                  <a:gd name="T60" fmla="*/ 6 w 234"/>
                  <a:gd name="T61" fmla="*/ 267 h 347"/>
                  <a:gd name="T62" fmla="*/ 19 w 234"/>
                  <a:gd name="T63" fmla="*/ 261 h 347"/>
                  <a:gd name="T64" fmla="*/ 27 w 234"/>
                  <a:gd name="T65" fmla="*/ 263 h 347"/>
                  <a:gd name="T66" fmla="*/ 35 w 234"/>
                  <a:gd name="T67" fmla="*/ 268 h 347"/>
                  <a:gd name="T68" fmla="*/ 64 w 234"/>
                  <a:gd name="T69" fmla="*/ 294 h 347"/>
                  <a:gd name="T70" fmla="*/ 105 w 234"/>
                  <a:gd name="T71" fmla="*/ 303 h 347"/>
                  <a:gd name="T72" fmla="*/ 134 w 234"/>
                  <a:gd name="T73" fmla="*/ 298 h 347"/>
                  <a:gd name="T74" fmla="*/ 155 w 234"/>
                  <a:gd name="T75" fmla="*/ 283 h 347"/>
                  <a:gd name="T76" fmla="*/ 167 w 234"/>
                  <a:gd name="T77" fmla="*/ 260 h 347"/>
                  <a:gd name="T78" fmla="*/ 172 w 234"/>
                  <a:gd name="T79" fmla="*/ 231 h 347"/>
                  <a:gd name="T80" fmla="*/ 168 w 234"/>
                  <a:gd name="T81" fmla="*/ 203 h 347"/>
                  <a:gd name="T82" fmla="*/ 156 w 234"/>
                  <a:gd name="T83" fmla="*/ 181 h 347"/>
                  <a:gd name="T84" fmla="*/ 138 w 234"/>
                  <a:gd name="T85" fmla="*/ 167 h 347"/>
                  <a:gd name="T86" fmla="*/ 114 w 234"/>
                  <a:gd name="T87" fmla="*/ 162 h 347"/>
                  <a:gd name="T88" fmla="*/ 94 w 234"/>
                  <a:gd name="T89" fmla="*/ 164 h 347"/>
                  <a:gd name="T90" fmla="*/ 78 w 234"/>
                  <a:gd name="T91" fmla="*/ 171 h 347"/>
                  <a:gd name="T92" fmla="*/ 66 w 234"/>
                  <a:gd name="T93" fmla="*/ 181 h 347"/>
                  <a:gd name="T94" fmla="*/ 59 w 234"/>
                  <a:gd name="T95" fmla="*/ 191 h 347"/>
                  <a:gd name="T96" fmla="*/ 47 w 234"/>
                  <a:gd name="T97" fmla="*/ 203 h 347"/>
                  <a:gd name="T98" fmla="*/ 30 w 234"/>
                  <a:gd name="T99" fmla="*/ 208 h 347"/>
                  <a:gd name="T100" fmla="*/ 21 w 234"/>
                  <a:gd name="T101" fmla="*/ 207 h 347"/>
                  <a:gd name="T102" fmla="*/ 13 w 234"/>
                  <a:gd name="T103" fmla="*/ 202 h 347"/>
                  <a:gd name="T104" fmla="*/ 8 w 234"/>
                  <a:gd name="T105" fmla="*/ 194 h 347"/>
                  <a:gd name="T106" fmla="*/ 5 w 234"/>
                  <a:gd name="T107" fmla="*/ 182 h 347"/>
                  <a:gd name="T108" fmla="*/ 5 w 234"/>
                  <a:gd name="T109" fmla="*/ 28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4" h="347">
                    <a:moveTo>
                      <a:pt x="5" y="28"/>
                    </a:moveTo>
                    <a:cubicBezTo>
                      <a:pt x="5" y="18"/>
                      <a:pt x="8" y="11"/>
                      <a:pt x="13" y="7"/>
                    </a:cubicBezTo>
                    <a:cubicBezTo>
                      <a:pt x="18" y="2"/>
                      <a:pt x="26" y="0"/>
                      <a:pt x="37" y="0"/>
                    </a:cubicBezTo>
                    <a:cubicBezTo>
                      <a:pt x="198" y="0"/>
                      <a:pt x="198" y="0"/>
                      <a:pt x="198" y="0"/>
                    </a:cubicBezTo>
                    <a:cubicBezTo>
                      <a:pt x="202" y="0"/>
                      <a:pt x="205" y="1"/>
                      <a:pt x="207" y="2"/>
                    </a:cubicBezTo>
                    <a:cubicBezTo>
                      <a:pt x="210" y="3"/>
                      <a:pt x="212" y="5"/>
                      <a:pt x="214" y="7"/>
                    </a:cubicBezTo>
                    <a:cubicBezTo>
                      <a:pt x="216" y="9"/>
                      <a:pt x="217" y="12"/>
                      <a:pt x="218" y="14"/>
                    </a:cubicBezTo>
                    <a:cubicBezTo>
                      <a:pt x="219" y="17"/>
                      <a:pt x="219" y="19"/>
                      <a:pt x="219" y="22"/>
                    </a:cubicBezTo>
                    <a:cubicBezTo>
                      <a:pt x="219" y="25"/>
                      <a:pt x="219" y="28"/>
                      <a:pt x="218" y="31"/>
                    </a:cubicBezTo>
                    <a:cubicBezTo>
                      <a:pt x="217" y="33"/>
                      <a:pt x="216" y="36"/>
                      <a:pt x="214" y="38"/>
                    </a:cubicBezTo>
                    <a:cubicBezTo>
                      <a:pt x="212" y="40"/>
                      <a:pt x="210" y="41"/>
                      <a:pt x="207" y="43"/>
                    </a:cubicBezTo>
                    <a:cubicBezTo>
                      <a:pt x="205" y="44"/>
                      <a:pt x="202" y="45"/>
                      <a:pt x="198" y="45"/>
                    </a:cubicBezTo>
                    <a:cubicBezTo>
                      <a:pt x="56" y="45"/>
                      <a:pt x="56" y="45"/>
                      <a:pt x="56" y="45"/>
                    </a:cubicBezTo>
                    <a:cubicBezTo>
                      <a:pt x="55" y="153"/>
                      <a:pt x="55" y="153"/>
                      <a:pt x="55" y="153"/>
                    </a:cubicBezTo>
                    <a:cubicBezTo>
                      <a:pt x="65" y="142"/>
                      <a:pt x="77" y="134"/>
                      <a:pt x="90" y="129"/>
                    </a:cubicBezTo>
                    <a:cubicBezTo>
                      <a:pt x="103" y="124"/>
                      <a:pt x="117" y="121"/>
                      <a:pt x="132" y="121"/>
                    </a:cubicBezTo>
                    <a:cubicBezTo>
                      <a:pt x="147" y="121"/>
                      <a:pt x="161" y="124"/>
                      <a:pt x="174" y="129"/>
                    </a:cubicBezTo>
                    <a:cubicBezTo>
                      <a:pt x="186" y="135"/>
                      <a:pt x="197" y="143"/>
                      <a:pt x="206" y="153"/>
                    </a:cubicBezTo>
                    <a:cubicBezTo>
                      <a:pt x="215" y="163"/>
                      <a:pt x="222" y="175"/>
                      <a:pt x="227" y="189"/>
                    </a:cubicBezTo>
                    <a:cubicBezTo>
                      <a:pt x="232" y="202"/>
                      <a:pt x="234" y="217"/>
                      <a:pt x="234" y="234"/>
                    </a:cubicBezTo>
                    <a:cubicBezTo>
                      <a:pt x="234" y="251"/>
                      <a:pt x="231" y="267"/>
                      <a:pt x="225" y="281"/>
                    </a:cubicBezTo>
                    <a:cubicBezTo>
                      <a:pt x="219" y="295"/>
                      <a:pt x="210" y="307"/>
                      <a:pt x="199" y="316"/>
                    </a:cubicBezTo>
                    <a:cubicBezTo>
                      <a:pt x="188" y="326"/>
                      <a:pt x="175" y="334"/>
                      <a:pt x="159" y="339"/>
                    </a:cubicBezTo>
                    <a:cubicBezTo>
                      <a:pt x="144" y="345"/>
                      <a:pt x="128" y="347"/>
                      <a:pt x="110" y="347"/>
                    </a:cubicBezTo>
                    <a:cubicBezTo>
                      <a:pt x="99" y="347"/>
                      <a:pt x="88" y="346"/>
                      <a:pt x="77" y="344"/>
                    </a:cubicBezTo>
                    <a:cubicBezTo>
                      <a:pt x="67" y="342"/>
                      <a:pt x="57" y="339"/>
                      <a:pt x="48" y="335"/>
                    </a:cubicBezTo>
                    <a:cubicBezTo>
                      <a:pt x="39" y="331"/>
                      <a:pt x="31" y="326"/>
                      <a:pt x="24" y="319"/>
                    </a:cubicBezTo>
                    <a:cubicBezTo>
                      <a:pt x="17" y="313"/>
                      <a:pt x="11" y="306"/>
                      <a:pt x="6" y="297"/>
                    </a:cubicBezTo>
                    <a:cubicBezTo>
                      <a:pt x="4" y="294"/>
                      <a:pt x="3" y="292"/>
                      <a:pt x="2" y="289"/>
                    </a:cubicBezTo>
                    <a:cubicBezTo>
                      <a:pt x="1" y="287"/>
                      <a:pt x="0" y="284"/>
                      <a:pt x="0" y="281"/>
                    </a:cubicBezTo>
                    <a:cubicBezTo>
                      <a:pt x="0" y="276"/>
                      <a:pt x="2" y="271"/>
                      <a:pt x="6" y="267"/>
                    </a:cubicBezTo>
                    <a:cubicBezTo>
                      <a:pt x="10" y="263"/>
                      <a:pt x="14" y="261"/>
                      <a:pt x="19" y="261"/>
                    </a:cubicBezTo>
                    <a:cubicBezTo>
                      <a:pt x="22" y="261"/>
                      <a:pt x="25" y="262"/>
                      <a:pt x="27" y="263"/>
                    </a:cubicBezTo>
                    <a:cubicBezTo>
                      <a:pt x="30" y="264"/>
                      <a:pt x="32" y="266"/>
                      <a:pt x="35" y="268"/>
                    </a:cubicBezTo>
                    <a:cubicBezTo>
                      <a:pt x="42" y="280"/>
                      <a:pt x="51" y="289"/>
                      <a:pt x="64" y="294"/>
                    </a:cubicBezTo>
                    <a:cubicBezTo>
                      <a:pt x="76" y="300"/>
                      <a:pt x="90" y="303"/>
                      <a:pt x="105" y="303"/>
                    </a:cubicBezTo>
                    <a:cubicBezTo>
                      <a:pt x="116" y="303"/>
                      <a:pt x="126" y="301"/>
                      <a:pt x="134" y="298"/>
                    </a:cubicBezTo>
                    <a:cubicBezTo>
                      <a:pt x="142" y="294"/>
                      <a:pt x="149" y="289"/>
                      <a:pt x="155" y="283"/>
                    </a:cubicBezTo>
                    <a:cubicBezTo>
                      <a:pt x="160" y="277"/>
                      <a:pt x="164" y="269"/>
                      <a:pt x="167" y="260"/>
                    </a:cubicBezTo>
                    <a:cubicBezTo>
                      <a:pt x="170" y="251"/>
                      <a:pt x="172" y="242"/>
                      <a:pt x="172" y="231"/>
                    </a:cubicBezTo>
                    <a:cubicBezTo>
                      <a:pt x="172" y="221"/>
                      <a:pt x="170" y="212"/>
                      <a:pt x="168" y="203"/>
                    </a:cubicBezTo>
                    <a:cubicBezTo>
                      <a:pt x="165" y="195"/>
                      <a:pt x="161" y="187"/>
                      <a:pt x="156" y="181"/>
                    </a:cubicBezTo>
                    <a:cubicBezTo>
                      <a:pt x="151" y="175"/>
                      <a:pt x="145" y="170"/>
                      <a:pt x="138" y="167"/>
                    </a:cubicBezTo>
                    <a:cubicBezTo>
                      <a:pt x="131" y="163"/>
                      <a:pt x="123" y="162"/>
                      <a:pt x="114" y="162"/>
                    </a:cubicBezTo>
                    <a:cubicBezTo>
                      <a:pt x="106" y="162"/>
                      <a:pt x="100" y="163"/>
                      <a:pt x="94" y="164"/>
                    </a:cubicBezTo>
                    <a:cubicBezTo>
                      <a:pt x="88" y="166"/>
                      <a:pt x="83" y="168"/>
                      <a:pt x="78" y="171"/>
                    </a:cubicBezTo>
                    <a:cubicBezTo>
                      <a:pt x="73" y="174"/>
                      <a:pt x="69" y="177"/>
                      <a:pt x="66" y="181"/>
                    </a:cubicBezTo>
                    <a:cubicBezTo>
                      <a:pt x="63" y="184"/>
                      <a:pt x="61" y="187"/>
                      <a:pt x="59" y="191"/>
                    </a:cubicBezTo>
                    <a:cubicBezTo>
                      <a:pt x="56" y="196"/>
                      <a:pt x="52" y="200"/>
                      <a:pt x="47" y="203"/>
                    </a:cubicBezTo>
                    <a:cubicBezTo>
                      <a:pt x="42" y="207"/>
                      <a:pt x="36" y="208"/>
                      <a:pt x="30" y="208"/>
                    </a:cubicBezTo>
                    <a:cubicBezTo>
                      <a:pt x="27" y="208"/>
                      <a:pt x="24" y="208"/>
                      <a:pt x="21" y="207"/>
                    </a:cubicBezTo>
                    <a:cubicBezTo>
                      <a:pt x="18" y="206"/>
                      <a:pt x="15" y="204"/>
                      <a:pt x="13" y="202"/>
                    </a:cubicBezTo>
                    <a:cubicBezTo>
                      <a:pt x="11" y="200"/>
                      <a:pt x="9" y="197"/>
                      <a:pt x="8" y="194"/>
                    </a:cubicBezTo>
                    <a:cubicBezTo>
                      <a:pt x="6" y="190"/>
                      <a:pt x="5" y="187"/>
                      <a:pt x="5" y="182"/>
                    </a:cubicBezTo>
                    <a:lnTo>
                      <a:pt x="5" y="2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4" name="Freeform 29"/>
              <p:cNvSpPr>
                <a:spLocks noEditPoints="1"/>
              </p:cNvSpPr>
              <p:nvPr/>
            </p:nvSpPr>
            <p:spPr bwMode="auto">
              <a:xfrm>
                <a:off x="5193765" y="3299199"/>
                <a:ext cx="1138266" cy="1213915"/>
              </a:xfrm>
              <a:custGeom>
                <a:avLst/>
                <a:gdLst>
                  <a:gd name="T0" fmla="*/ 127 w 358"/>
                  <a:gd name="T1" fmla="*/ 292 h 382"/>
                  <a:gd name="T2" fmla="*/ 322 w 358"/>
                  <a:gd name="T3" fmla="*/ 63 h 382"/>
                  <a:gd name="T4" fmla="*/ 333 w 358"/>
                  <a:gd name="T5" fmla="*/ 113 h 382"/>
                  <a:gd name="T6" fmla="*/ 336 w 358"/>
                  <a:gd name="T7" fmla="*/ 178 h 382"/>
                  <a:gd name="T8" fmla="*/ 338 w 358"/>
                  <a:gd name="T9" fmla="*/ 245 h 382"/>
                  <a:gd name="T10" fmla="*/ 321 w 358"/>
                  <a:gd name="T11" fmla="*/ 314 h 382"/>
                  <a:gd name="T12" fmla="*/ 271 w 358"/>
                  <a:gd name="T13" fmla="*/ 382 h 382"/>
                  <a:gd name="T14" fmla="*/ 172 w 358"/>
                  <a:gd name="T15" fmla="*/ 226 h 382"/>
                  <a:gd name="T16" fmla="*/ 123 w 358"/>
                  <a:gd name="T17" fmla="*/ 197 h 382"/>
                  <a:gd name="T18" fmla="*/ 125 w 358"/>
                  <a:gd name="T19" fmla="*/ 208 h 382"/>
                  <a:gd name="T20" fmla="*/ 174 w 358"/>
                  <a:gd name="T21" fmla="*/ 236 h 382"/>
                  <a:gd name="T22" fmla="*/ 172 w 358"/>
                  <a:gd name="T23" fmla="*/ 226 h 382"/>
                  <a:gd name="T24" fmla="*/ 288 w 358"/>
                  <a:gd name="T25" fmla="*/ 136 h 382"/>
                  <a:gd name="T26" fmla="*/ 263 w 358"/>
                  <a:gd name="T27" fmla="*/ 125 h 382"/>
                  <a:gd name="T28" fmla="*/ 171 w 358"/>
                  <a:gd name="T29" fmla="*/ 70 h 382"/>
                  <a:gd name="T30" fmla="*/ 148 w 358"/>
                  <a:gd name="T31" fmla="*/ 54 h 382"/>
                  <a:gd name="T32" fmla="*/ 171 w 358"/>
                  <a:gd name="T33" fmla="*/ 70 h 382"/>
                  <a:gd name="T34" fmla="*/ 204 w 358"/>
                  <a:gd name="T35" fmla="*/ 39 h 382"/>
                  <a:gd name="T36" fmla="*/ 193 w 358"/>
                  <a:gd name="T37" fmla="*/ 64 h 382"/>
                  <a:gd name="T38" fmla="*/ 258 w 358"/>
                  <a:gd name="T39" fmla="*/ 103 h 382"/>
                  <a:gd name="T40" fmla="*/ 274 w 358"/>
                  <a:gd name="T41" fmla="*/ 80 h 382"/>
                  <a:gd name="T42" fmla="*/ 258 w 358"/>
                  <a:gd name="T43" fmla="*/ 103 h 382"/>
                  <a:gd name="T44" fmla="*/ 249 w 358"/>
                  <a:gd name="T45" fmla="*/ 55 h 382"/>
                  <a:gd name="T46" fmla="*/ 226 w 358"/>
                  <a:gd name="T47" fmla="*/ 71 h 382"/>
                  <a:gd name="T48" fmla="*/ 182 w 358"/>
                  <a:gd name="T49" fmla="*/ 209 h 382"/>
                  <a:gd name="T50" fmla="*/ 133 w 358"/>
                  <a:gd name="T51" fmla="*/ 180 h 382"/>
                  <a:gd name="T52" fmla="*/ 135 w 358"/>
                  <a:gd name="T53" fmla="*/ 190 h 382"/>
                  <a:gd name="T54" fmla="*/ 184 w 358"/>
                  <a:gd name="T55" fmla="*/ 219 h 382"/>
                  <a:gd name="T56" fmla="*/ 182 w 358"/>
                  <a:gd name="T57" fmla="*/ 209 h 382"/>
                  <a:gd name="T58" fmla="*/ 157 w 358"/>
                  <a:gd name="T59" fmla="*/ 104 h 382"/>
                  <a:gd name="T60" fmla="*/ 186 w 358"/>
                  <a:gd name="T61" fmla="*/ 195 h 382"/>
                  <a:gd name="T62" fmla="*/ 222 w 358"/>
                  <a:gd name="T63" fmla="*/ 90 h 382"/>
                  <a:gd name="T64" fmla="*/ 136 w 358"/>
                  <a:gd name="T65" fmla="*/ 238 h 382"/>
                  <a:gd name="T66" fmla="*/ 129 w 358"/>
                  <a:gd name="T67" fmla="*/ 21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8" h="382">
                    <a:moveTo>
                      <a:pt x="131" y="382"/>
                    </a:moveTo>
                    <a:cubicBezTo>
                      <a:pt x="135" y="352"/>
                      <a:pt x="135" y="320"/>
                      <a:pt x="127" y="292"/>
                    </a:cubicBezTo>
                    <a:cubicBezTo>
                      <a:pt x="0" y="220"/>
                      <a:pt x="34" y="56"/>
                      <a:pt x="140" y="23"/>
                    </a:cubicBezTo>
                    <a:cubicBezTo>
                      <a:pt x="196" y="0"/>
                      <a:pt x="272" y="14"/>
                      <a:pt x="322" y="63"/>
                    </a:cubicBezTo>
                    <a:cubicBezTo>
                      <a:pt x="358" y="99"/>
                      <a:pt x="340" y="109"/>
                      <a:pt x="340" y="109"/>
                    </a:cubicBezTo>
                    <a:cubicBezTo>
                      <a:pt x="333" y="113"/>
                      <a:pt x="333" y="113"/>
                      <a:pt x="333" y="113"/>
                    </a:cubicBezTo>
                    <a:cubicBezTo>
                      <a:pt x="337" y="130"/>
                      <a:pt x="345" y="162"/>
                      <a:pt x="344" y="166"/>
                    </a:cubicBezTo>
                    <a:cubicBezTo>
                      <a:pt x="342" y="172"/>
                      <a:pt x="336" y="178"/>
                      <a:pt x="336" y="178"/>
                    </a:cubicBezTo>
                    <a:cubicBezTo>
                      <a:pt x="354" y="239"/>
                      <a:pt x="354" y="239"/>
                      <a:pt x="354" y="239"/>
                    </a:cubicBezTo>
                    <a:cubicBezTo>
                      <a:pt x="338" y="245"/>
                      <a:pt x="338" y="245"/>
                      <a:pt x="338" y="245"/>
                    </a:cubicBezTo>
                    <a:cubicBezTo>
                      <a:pt x="341" y="265"/>
                      <a:pt x="343" y="281"/>
                      <a:pt x="341" y="300"/>
                    </a:cubicBezTo>
                    <a:cubicBezTo>
                      <a:pt x="341" y="304"/>
                      <a:pt x="330" y="313"/>
                      <a:pt x="321" y="314"/>
                    </a:cubicBezTo>
                    <a:cubicBezTo>
                      <a:pt x="267" y="317"/>
                      <a:pt x="267" y="317"/>
                      <a:pt x="267" y="317"/>
                    </a:cubicBezTo>
                    <a:cubicBezTo>
                      <a:pt x="271" y="382"/>
                      <a:pt x="271" y="382"/>
                      <a:pt x="271" y="382"/>
                    </a:cubicBezTo>
                    <a:cubicBezTo>
                      <a:pt x="131" y="382"/>
                      <a:pt x="131" y="382"/>
                      <a:pt x="131" y="382"/>
                    </a:cubicBezTo>
                    <a:close/>
                    <a:moveTo>
                      <a:pt x="172" y="226"/>
                    </a:moveTo>
                    <a:cubicBezTo>
                      <a:pt x="132" y="196"/>
                      <a:pt x="132" y="196"/>
                      <a:pt x="132" y="196"/>
                    </a:cubicBezTo>
                    <a:cubicBezTo>
                      <a:pt x="129" y="193"/>
                      <a:pt x="125" y="194"/>
                      <a:pt x="123" y="197"/>
                    </a:cubicBezTo>
                    <a:cubicBezTo>
                      <a:pt x="123" y="197"/>
                      <a:pt x="123" y="197"/>
                      <a:pt x="123" y="197"/>
                    </a:cubicBezTo>
                    <a:cubicBezTo>
                      <a:pt x="121" y="201"/>
                      <a:pt x="122" y="205"/>
                      <a:pt x="125" y="208"/>
                    </a:cubicBezTo>
                    <a:cubicBezTo>
                      <a:pt x="165" y="238"/>
                      <a:pt x="165" y="238"/>
                      <a:pt x="165" y="238"/>
                    </a:cubicBezTo>
                    <a:cubicBezTo>
                      <a:pt x="168" y="240"/>
                      <a:pt x="172" y="239"/>
                      <a:pt x="174" y="236"/>
                    </a:cubicBezTo>
                    <a:cubicBezTo>
                      <a:pt x="174" y="236"/>
                      <a:pt x="174" y="236"/>
                      <a:pt x="174" y="236"/>
                    </a:cubicBezTo>
                    <a:cubicBezTo>
                      <a:pt x="176" y="233"/>
                      <a:pt x="175" y="228"/>
                      <a:pt x="172" y="226"/>
                    </a:cubicBezTo>
                    <a:close/>
                    <a:moveTo>
                      <a:pt x="263" y="136"/>
                    </a:moveTo>
                    <a:cubicBezTo>
                      <a:pt x="288" y="136"/>
                      <a:pt x="288" y="136"/>
                      <a:pt x="288" y="136"/>
                    </a:cubicBezTo>
                    <a:cubicBezTo>
                      <a:pt x="288" y="125"/>
                      <a:pt x="288" y="125"/>
                      <a:pt x="288" y="125"/>
                    </a:cubicBezTo>
                    <a:cubicBezTo>
                      <a:pt x="263" y="125"/>
                      <a:pt x="263" y="125"/>
                      <a:pt x="263" y="125"/>
                    </a:cubicBezTo>
                    <a:cubicBezTo>
                      <a:pt x="263" y="136"/>
                      <a:pt x="263" y="136"/>
                      <a:pt x="263" y="136"/>
                    </a:cubicBezTo>
                    <a:close/>
                    <a:moveTo>
                      <a:pt x="171" y="70"/>
                    </a:moveTo>
                    <a:cubicBezTo>
                      <a:pt x="158" y="48"/>
                      <a:pt x="158" y="48"/>
                      <a:pt x="158" y="48"/>
                    </a:cubicBezTo>
                    <a:cubicBezTo>
                      <a:pt x="148" y="54"/>
                      <a:pt x="148" y="54"/>
                      <a:pt x="148" y="54"/>
                    </a:cubicBezTo>
                    <a:cubicBezTo>
                      <a:pt x="161" y="76"/>
                      <a:pt x="161" y="76"/>
                      <a:pt x="161" y="76"/>
                    </a:cubicBezTo>
                    <a:cubicBezTo>
                      <a:pt x="171" y="70"/>
                      <a:pt x="171" y="70"/>
                      <a:pt x="171" y="70"/>
                    </a:cubicBezTo>
                    <a:close/>
                    <a:moveTo>
                      <a:pt x="204" y="64"/>
                    </a:moveTo>
                    <a:cubicBezTo>
                      <a:pt x="204" y="39"/>
                      <a:pt x="204" y="39"/>
                      <a:pt x="204" y="39"/>
                    </a:cubicBezTo>
                    <a:cubicBezTo>
                      <a:pt x="193" y="39"/>
                      <a:pt x="193" y="39"/>
                      <a:pt x="193" y="39"/>
                    </a:cubicBezTo>
                    <a:cubicBezTo>
                      <a:pt x="193" y="64"/>
                      <a:pt x="193" y="64"/>
                      <a:pt x="193" y="64"/>
                    </a:cubicBezTo>
                    <a:cubicBezTo>
                      <a:pt x="204" y="64"/>
                      <a:pt x="204" y="64"/>
                      <a:pt x="204" y="64"/>
                    </a:cubicBezTo>
                    <a:close/>
                    <a:moveTo>
                      <a:pt x="258" y="103"/>
                    </a:moveTo>
                    <a:cubicBezTo>
                      <a:pt x="279" y="90"/>
                      <a:pt x="279" y="90"/>
                      <a:pt x="279" y="90"/>
                    </a:cubicBezTo>
                    <a:cubicBezTo>
                      <a:pt x="274" y="80"/>
                      <a:pt x="274" y="80"/>
                      <a:pt x="274" y="80"/>
                    </a:cubicBezTo>
                    <a:cubicBezTo>
                      <a:pt x="252" y="93"/>
                      <a:pt x="252" y="93"/>
                      <a:pt x="252" y="93"/>
                    </a:cubicBezTo>
                    <a:cubicBezTo>
                      <a:pt x="258" y="103"/>
                      <a:pt x="258" y="103"/>
                      <a:pt x="258" y="103"/>
                    </a:cubicBezTo>
                    <a:close/>
                    <a:moveTo>
                      <a:pt x="236" y="76"/>
                    </a:moveTo>
                    <a:cubicBezTo>
                      <a:pt x="249" y="55"/>
                      <a:pt x="249" y="55"/>
                      <a:pt x="249" y="55"/>
                    </a:cubicBezTo>
                    <a:cubicBezTo>
                      <a:pt x="239" y="49"/>
                      <a:pt x="239" y="49"/>
                      <a:pt x="239" y="49"/>
                    </a:cubicBezTo>
                    <a:cubicBezTo>
                      <a:pt x="226" y="71"/>
                      <a:pt x="226" y="71"/>
                      <a:pt x="226" y="71"/>
                    </a:cubicBezTo>
                    <a:cubicBezTo>
                      <a:pt x="236" y="76"/>
                      <a:pt x="236" y="76"/>
                      <a:pt x="236" y="76"/>
                    </a:cubicBezTo>
                    <a:close/>
                    <a:moveTo>
                      <a:pt x="182" y="209"/>
                    </a:moveTo>
                    <a:cubicBezTo>
                      <a:pt x="142" y="178"/>
                      <a:pt x="142" y="178"/>
                      <a:pt x="142" y="178"/>
                    </a:cubicBezTo>
                    <a:cubicBezTo>
                      <a:pt x="139" y="176"/>
                      <a:pt x="135" y="177"/>
                      <a:pt x="133" y="180"/>
                    </a:cubicBezTo>
                    <a:cubicBezTo>
                      <a:pt x="133" y="180"/>
                      <a:pt x="133" y="180"/>
                      <a:pt x="133" y="180"/>
                    </a:cubicBezTo>
                    <a:cubicBezTo>
                      <a:pt x="131" y="183"/>
                      <a:pt x="132" y="188"/>
                      <a:pt x="135" y="190"/>
                    </a:cubicBezTo>
                    <a:cubicBezTo>
                      <a:pt x="175" y="221"/>
                      <a:pt x="175" y="221"/>
                      <a:pt x="175" y="221"/>
                    </a:cubicBezTo>
                    <a:cubicBezTo>
                      <a:pt x="178" y="223"/>
                      <a:pt x="182" y="222"/>
                      <a:pt x="184" y="219"/>
                    </a:cubicBezTo>
                    <a:cubicBezTo>
                      <a:pt x="184" y="219"/>
                      <a:pt x="184" y="219"/>
                      <a:pt x="184" y="219"/>
                    </a:cubicBezTo>
                    <a:cubicBezTo>
                      <a:pt x="186" y="216"/>
                      <a:pt x="185" y="211"/>
                      <a:pt x="182" y="209"/>
                    </a:cubicBezTo>
                    <a:close/>
                    <a:moveTo>
                      <a:pt x="222" y="90"/>
                    </a:moveTo>
                    <a:cubicBezTo>
                      <a:pt x="198" y="76"/>
                      <a:pt x="169" y="83"/>
                      <a:pt x="157" y="104"/>
                    </a:cubicBezTo>
                    <a:cubicBezTo>
                      <a:pt x="144" y="126"/>
                      <a:pt x="160" y="151"/>
                      <a:pt x="149" y="174"/>
                    </a:cubicBezTo>
                    <a:cubicBezTo>
                      <a:pt x="186" y="195"/>
                      <a:pt x="186" y="195"/>
                      <a:pt x="186" y="195"/>
                    </a:cubicBezTo>
                    <a:cubicBezTo>
                      <a:pt x="200" y="174"/>
                      <a:pt x="229" y="176"/>
                      <a:pt x="242" y="154"/>
                    </a:cubicBezTo>
                    <a:cubicBezTo>
                      <a:pt x="255" y="132"/>
                      <a:pt x="245" y="104"/>
                      <a:pt x="222" y="90"/>
                    </a:cubicBezTo>
                    <a:close/>
                    <a:moveTo>
                      <a:pt x="129" y="216"/>
                    </a:moveTo>
                    <a:cubicBezTo>
                      <a:pt x="125" y="224"/>
                      <a:pt x="128" y="233"/>
                      <a:pt x="136" y="238"/>
                    </a:cubicBezTo>
                    <a:cubicBezTo>
                      <a:pt x="142" y="241"/>
                      <a:pt x="150" y="240"/>
                      <a:pt x="155" y="236"/>
                    </a:cubicBezTo>
                    <a:lnTo>
                      <a:pt x="129" y="216"/>
                    </a:lnTo>
                    <a:close/>
                  </a:path>
                </a:pathLst>
              </a:custGeom>
              <a:solidFill>
                <a:schemeClr val="tx1">
                  <a:lumMod val="65000"/>
                  <a:lumOff val="35000"/>
                </a:schemeClr>
              </a:solidFill>
              <a:ln>
                <a:noFill/>
              </a:ln>
            </p:spPr>
            <p:txBody>
              <a:bodyPr vert="horz" wrap="square" lIns="91440" tIns="45720" rIns="91440" bIns="45720" numCol="1" anchor="t" anchorCtr="0" compatLnSpc="1"/>
              <a:lstStyle/>
              <a:p>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grpSp>
        <p:nvGrpSpPr>
          <p:cNvPr id="25" name="组合 24"/>
          <p:cNvGrpSpPr/>
          <p:nvPr/>
        </p:nvGrpSpPr>
        <p:grpSpPr>
          <a:xfrm>
            <a:off x="1353046" y="1999067"/>
            <a:ext cx="3301734" cy="1165001"/>
            <a:chOff x="1353046" y="1999067"/>
            <a:chExt cx="3301734" cy="1165001"/>
          </a:xfrm>
        </p:grpSpPr>
        <p:sp>
          <p:nvSpPr>
            <p:cNvPr id="26" name="文本框 25"/>
            <p:cNvSpPr txBox="1"/>
            <p:nvPr/>
          </p:nvSpPr>
          <p:spPr>
            <a:xfrm>
              <a:off x="2855886" y="1999067"/>
              <a:ext cx="1210588" cy="400110"/>
            </a:xfrm>
            <a:prstGeom prst="rect">
              <a:avLst/>
            </a:prstGeom>
            <a:noFill/>
          </p:spPr>
          <p:txBody>
            <a:bodyPr wrap="none" rtlCol="0">
              <a:spAutoFit/>
            </a:bodyPr>
            <a:lstStyle/>
            <a:p>
              <a:r>
                <a:rPr lang="zh-CN" altLang="en-US" sz="2000" dirty="0" smtClean="0">
                  <a:solidFill>
                    <a:srgbClr val="605E5E"/>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a:t>
              </a:r>
              <a:endParaRPr lang="zh-CN" altLang="en-US" sz="2000" dirty="0">
                <a:solidFill>
                  <a:srgbClr val="605E5E"/>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7" name="Freeform 3824"/>
            <p:cNvSpPr/>
            <p:nvPr/>
          </p:nvSpPr>
          <p:spPr bwMode="auto">
            <a:xfrm>
              <a:off x="3091976" y="2435116"/>
              <a:ext cx="1562804" cy="576788"/>
            </a:xfrm>
            <a:custGeom>
              <a:avLst/>
              <a:gdLst>
                <a:gd name="T0" fmla="*/ 1460 w 2099"/>
                <a:gd name="T1" fmla="*/ 0 h 807"/>
                <a:gd name="T2" fmla="*/ 0 w 2099"/>
                <a:gd name="T3" fmla="*/ 0 h 807"/>
                <a:gd name="T4" fmla="*/ 0 w 2099"/>
                <a:gd name="T5" fmla="*/ 10 h 807"/>
                <a:gd name="T6" fmla="*/ 1455 w 2099"/>
                <a:gd name="T7" fmla="*/ 10 h 807"/>
                <a:gd name="T8" fmla="*/ 2091 w 2099"/>
                <a:gd name="T9" fmla="*/ 807 h 807"/>
                <a:gd name="T10" fmla="*/ 2099 w 2099"/>
                <a:gd name="T11" fmla="*/ 802 h 807"/>
                <a:gd name="T12" fmla="*/ 1460 w 2099"/>
                <a:gd name="T13" fmla="*/ 0 h 807"/>
              </a:gdLst>
              <a:ahLst/>
              <a:cxnLst>
                <a:cxn ang="0">
                  <a:pos x="T0" y="T1"/>
                </a:cxn>
                <a:cxn ang="0">
                  <a:pos x="T2" y="T3"/>
                </a:cxn>
                <a:cxn ang="0">
                  <a:pos x="T4" y="T5"/>
                </a:cxn>
                <a:cxn ang="0">
                  <a:pos x="T6" y="T7"/>
                </a:cxn>
                <a:cxn ang="0">
                  <a:pos x="T8" y="T9"/>
                </a:cxn>
                <a:cxn ang="0">
                  <a:pos x="T10" y="T11"/>
                </a:cxn>
                <a:cxn ang="0">
                  <a:pos x="T12" y="T13"/>
                </a:cxn>
              </a:cxnLst>
              <a:rect l="0" t="0" r="r" b="b"/>
              <a:pathLst>
                <a:path w="2099" h="807">
                  <a:moveTo>
                    <a:pt x="1460" y="0"/>
                  </a:moveTo>
                  <a:lnTo>
                    <a:pt x="0" y="0"/>
                  </a:lnTo>
                  <a:lnTo>
                    <a:pt x="0" y="10"/>
                  </a:lnTo>
                  <a:lnTo>
                    <a:pt x="1455" y="10"/>
                  </a:lnTo>
                  <a:lnTo>
                    <a:pt x="2091" y="807"/>
                  </a:lnTo>
                  <a:lnTo>
                    <a:pt x="2099" y="802"/>
                  </a:lnTo>
                  <a:lnTo>
                    <a:pt x="1460" y="0"/>
                  </a:lnTo>
                  <a:close/>
                </a:path>
              </a:pathLst>
            </a:custGeom>
            <a:solidFill>
              <a:schemeClr val="accent2"/>
            </a:solidFill>
            <a:ln>
              <a:noFill/>
            </a:ln>
          </p:spPr>
          <p:txBody>
            <a:bodyPr vert="horz" wrap="square" lIns="91440" tIns="45720" rIns="91440" bIns="45720" numCol="1" anchor="t" anchorCtr="0" compatLnSpc="1"/>
            <a:lstStyle/>
            <a:p>
              <a:endParaRPr lang="zh-CN" altLang="en-US" sz="160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8" name="Rectangle 42"/>
            <p:cNvSpPr/>
            <p:nvPr/>
          </p:nvSpPr>
          <p:spPr>
            <a:xfrm>
              <a:off x="1353046" y="2503049"/>
              <a:ext cx="2671309" cy="661019"/>
            </a:xfrm>
            <a:prstGeom prst="rect">
              <a:avLst/>
            </a:prstGeom>
            <a:noFill/>
            <a:ln w="12700" cap="flat" cmpd="sng" algn="ctr">
              <a:noFill/>
              <a:prstDash val="solid"/>
            </a:ln>
            <a:effectLst/>
          </p:spPr>
          <p:txBody>
            <a:bodyPr lIns="91440" tIns="0" rIns="91440" bIns="0" rtlCol="0" anchor="t"/>
            <a:lstStyle/>
            <a:p>
              <a:pPr algn="ctr">
                <a:defRPr/>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a:t>
              </a:r>
              <a:r>
                <a:rPr lang="zh-CN" altLang="en-US" sz="1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a:t>
              </a:r>
              <a:r>
                <a:rPr lang="zh-CN" altLang="en-US" sz="1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a:t>
              </a:r>
              <a:endParaRPr lang="en-US" sz="1400" kern="0" dirty="0" smtClean="0">
                <a:solidFill>
                  <a:schemeClr val="tx1">
                    <a:lumMod val="85000"/>
                    <a:lumOff val="1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29" name="组合 28"/>
          <p:cNvGrpSpPr/>
          <p:nvPr/>
        </p:nvGrpSpPr>
        <p:grpSpPr>
          <a:xfrm>
            <a:off x="1075279" y="3673972"/>
            <a:ext cx="3112471" cy="1169651"/>
            <a:chOff x="1075279" y="3673972"/>
            <a:chExt cx="3112471" cy="1169651"/>
          </a:xfrm>
        </p:grpSpPr>
        <p:sp>
          <p:nvSpPr>
            <p:cNvPr id="30" name="Freeform 3824"/>
            <p:cNvSpPr/>
            <p:nvPr/>
          </p:nvSpPr>
          <p:spPr bwMode="auto">
            <a:xfrm>
              <a:off x="2574124" y="4096301"/>
              <a:ext cx="1613626" cy="576788"/>
            </a:xfrm>
            <a:custGeom>
              <a:avLst/>
              <a:gdLst>
                <a:gd name="T0" fmla="*/ 1460 w 2099"/>
                <a:gd name="T1" fmla="*/ 0 h 807"/>
                <a:gd name="T2" fmla="*/ 0 w 2099"/>
                <a:gd name="T3" fmla="*/ 0 h 807"/>
                <a:gd name="T4" fmla="*/ 0 w 2099"/>
                <a:gd name="T5" fmla="*/ 10 h 807"/>
                <a:gd name="T6" fmla="*/ 1455 w 2099"/>
                <a:gd name="T7" fmla="*/ 10 h 807"/>
                <a:gd name="T8" fmla="*/ 2091 w 2099"/>
                <a:gd name="T9" fmla="*/ 807 h 807"/>
                <a:gd name="T10" fmla="*/ 2099 w 2099"/>
                <a:gd name="T11" fmla="*/ 802 h 807"/>
                <a:gd name="T12" fmla="*/ 1460 w 2099"/>
                <a:gd name="T13" fmla="*/ 0 h 807"/>
              </a:gdLst>
              <a:ahLst/>
              <a:cxnLst>
                <a:cxn ang="0">
                  <a:pos x="T0" y="T1"/>
                </a:cxn>
                <a:cxn ang="0">
                  <a:pos x="T2" y="T3"/>
                </a:cxn>
                <a:cxn ang="0">
                  <a:pos x="T4" y="T5"/>
                </a:cxn>
                <a:cxn ang="0">
                  <a:pos x="T6" y="T7"/>
                </a:cxn>
                <a:cxn ang="0">
                  <a:pos x="T8" y="T9"/>
                </a:cxn>
                <a:cxn ang="0">
                  <a:pos x="T10" y="T11"/>
                </a:cxn>
                <a:cxn ang="0">
                  <a:pos x="T12" y="T13"/>
                </a:cxn>
              </a:cxnLst>
              <a:rect l="0" t="0" r="r" b="b"/>
              <a:pathLst>
                <a:path w="2099" h="807">
                  <a:moveTo>
                    <a:pt x="1460" y="0"/>
                  </a:moveTo>
                  <a:lnTo>
                    <a:pt x="0" y="0"/>
                  </a:lnTo>
                  <a:lnTo>
                    <a:pt x="0" y="10"/>
                  </a:lnTo>
                  <a:lnTo>
                    <a:pt x="1455" y="10"/>
                  </a:lnTo>
                  <a:lnTo>
                    <a:pt x="2091" y="807"/>
                  </a:lnTo>
                  <a:lnTo>
                    <a:pt x="2099" y="802"/>
                  </a:lnTo>
                  <a:lnTo>
                    <a:pt x="1460" y="0"/>
                  </a:lnTo>
                  <a:close/>
                </a:path>
              </a:pathLst>
            </a:custGeom>
            <a:solidFill>
              <a:schemeClr val="accent4"/>
            </a:solidFill>
            <a:ln>
              <a:noFill/>
            </a:ln>
          </p:spPr>
          <p:txBody>
            <a:bodyPr vert="horz" wrap="square" lIns="91440" tIns="45720" rIns="91440" bIns="45720" numCol="1" anchor="t" anchorCtr="0" compatLnSpc="1"/>
            <a:lstStyle/>
            <a:p>
              <a:endParaRPr lang="zh-CN" altLang="en-US" sz="160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1" name="文本框 30"/>
            <p:cNvSpPr txBox="1"/>
            <p:nvPr/>
          </p:nvSpPr>
          <p:spPr>
            <a:xfrm>
              <a:off x="2322567" y="3673972"/>
              <a:ext cx="1210588" cy="400110"/>
            </a:xfrm>
            <a:prstGeom prst="rect">
              <a:avLst/>
            </a:prstGeom>
            <a:noFill/>
          </p:spPr>
          <p:txBody>
            <a:bodyPr wrap="none" rtlCol="0">
              <a:spAutoFit/>
            </a:bodyPr>
            <a:lstStyle/>
            <a:p>
              <a:r>
                <a:rPr lang="zh-CN" altLang="en-US" sz="2000" dirty="0" smtClean="0">
                  <a:solidFill>
                    <a:srgbClr val="605E5E"/>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a:t>
              </a:r>
              <a:endParaRPr lang="zh-CN" altLang="en-US" sz="2000" dirty="0">
                <a:solidFill>
                  <a:srgbClr val="605E5E"/>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2" name="Rectangle 42"/>
            <p:cNvSpPr/>
            <p:nvPr/>
          </p:nvSpPr>
          <p:spPr>
            <a:xfrm>
              <a:off x="1075279" y="4182604"/>
              <a:ext cx="2671309" cy="661019"/>
            </a:xfrm>
            <a:prstGeom prst="rect">
              <a:avLst/>
            </a:prstGeom>
            <a:noFill/>
            <a:ln w="12700" cap="flat" cmpd="sng" algn="ctr">
              <a:noFill/>
              <a:prstDash val="solid"/>
            </a:ln>
            <a:effectLst/>
          </p:spPr>
          <p:txBody>
            <a:bodyPr lIns="91440" tIns="0" rIns="91440" bIns="0" rtlCol="0" anchor="t"/>
            <a:lstStyle/>
            <a:p>
              <a:pPr algn="ctr">
                <a:defRPr/>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a:t>
              </a:r>
              <a:r>
                <a:rPr lang="zh-CN" altLang="en-US" sz="1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a:t>
              </a:r>
              <a:r>
                <a:rPr lang="zh-CN" altLang="en-US" sz="1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a:t>
              </a:r>
              <a:endParaRPr lang="en-US" sz="1400" kern="0" dirty="0" smtClean="0">
                <a:solidFill>
                  <a:schemeClr val="tx1">
                    <a:lumMod val="85000"/>
                    <a:lumOff val="1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33" name="组合 32"/>
          <p:cNvGrpSpPr/>
          <p:nvPr/>
        </p:nvGrpSpPr>
        <p:grpSpPr>
          <a:xfrm>
            <a:off x="7018314" y="2067893"/>
            <a:ext cx="3292451" cy="1180102"/>
            <a:chOff x="7018314" y="2067893"/>
            <a:chExt cx="3292451" cy="1180102"/>
          </a:xfrm>
        </p:grpSpPr>
        <p:sp>
          <p:nvSpPr>
            <p:cNvPr id="34" name="Freeform 3824"/>
            <p:cNvSpPr/>
            <p:nvPr/>
          </p:nvSpPr>
          <p:spPr bwMode="auto">
            <a:xfrm flipH="1">
              <a:off x="7018314" y="2468774"/>
              <a:ext cx="1613626" cy="576788"/>
            </a:xfrm>
            <a:custGeom>
              <a:avLst/>
              <a:gdLst>
                <a:gd name="T0" fmla="*/ 1460 w 2099"/>
                <a:gd name="T1" fmla="*/ 0 h 807"/>
                <a:gd name="T2" fmla="*/ 0 w 2099"/>
                <a:gd name="T3" fmla="*/ 0 h 807"/>
                <a:gd name="T4" fmla="*/ 0 w 2099"/>
                <a:gd name="T5" fmla="*/ 10 h 807"/>
                <a:gd name="T6" fmla="*/ 1455 w 2099"/>
                <a:gd name="T7" fmla="*/ 10 h 807"/>
                <a:gd name="T8" fmla="*/ 2091 w 2099"/>
                <a:gd name="T9" fmla="*/ 807 h 807"/>
                <a:gd name="T10" fmla="*/ 2099 w 2099"/>
                <a:gd name="T11" fmla="*/ 802 h 807"/>
                <a:gd name="T12" fmla="*/ 1460 w 2099"/>
                <a:gd name="T13" fmla="*/ 0 h 807"/>
              </a:gdLst>
              <a:ahLst/>
              <a:cxnLst>
                <a:cxn ang="0">
                  <a:pos x="T0" y="T1"/>
                </a:cxn>
                <a:cxn ang="0">
                  <a:pos x="T2" y="T3"/>
                </a:cxn>
                <a:cxn ang="0">
                  <a:pos x="T4" y="T5"/>
                </a:cxn>
                <a:cxn ang="0">
                  <a:pos x="T6" y="T7"/>
                </a:cxn>
                <a:cxn ang="0">
                  <a:pos x="T8" y="T9"/>
                </a:cxn>
                <a:cxn ang="0">
                  <a:pos x="T10" y="T11"/>
                </a:cxn>
                <a:cxn ang="0">
                  <a:pos x="T12" y="T13"/>
                </a:cxn>
              </a:cxnLst>
              <a:rect l="0" t="0" r="r" b="b"/>
              <a:pathLst>
                <a:path w="2099" h="807">
                  <a:moveTo>
                    <a:pt x="1460" y="0"/>
                  </a:moveTo>
                  <a:lnTo>
                    <a:pt x="0" y="0"/>
                  </a:lnTo>
                  <a:lnTo>
                    <a:pt x="0" y="10"/>
                  </a:lnTo>
                  <a:lnTo>
                    <a:pt x="1455" y="10"/>
                  </a:lnTo>
                  <a:lnTo>
                    <a:pt x="2091" y="807"/>
                  </a:lnTo>
                  <a:lnTo>
                    <a:pt x="2099" y="802"/>
                  </a:lnTo>
                  <a:lnTo>
                    <a:pt x="1460" y="0"/>
                  </a:lnTo>
                  <a:close/>
                </a:path>
              </a:pathLst>
            </a:custGeom>
            <a:solidFill>
              <a:schemeClr val="accent3"/>
            </a:solidFill>
            <a:ln>
              <a:noFill/>
            </a:ln>
          </p:spPr>
          <p:txBody>
            <a:bodyPr vert="horz" wrap="square" lIns="91440" tIns="45720" rIns="91440" bIns="45720" numCol="1" anchor="t" anchorCtr="0" compatLnSpc="1"/>
            <a:lstStyle/>
            <a:p>
              <a:endParaRPr lang="zh-CN" altLang="en-US" sz="160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5" name="文本框 34"/>
            <p:cNvSpPr txBox="1"/>
            <p:nvPr/>
          </p:nvSpPr>
          <p:spPr>
            <a:xfrm>
              <a:off x="7510966" y="2067893"/>
              <a:ext cx="1210588" cy="400110"/>
            </a:xfrm>
            <a:prstGeom prst="rect">
              <a:avLst/>
            </a:prstGeom>
            <a:noFill/>
          </p:spPr>
          <p:txBody>
            <a:bodyPr wrap="none" rtlCol="0">
              <a:spAutoFit/>
            </a:bodyPr>
            <a:lstStyle/>
            <a:p>
              <a:r>
                <a:rPr lang="zh-CN" altLang="en-US" sz="2000" dirty="0" smtClean="0">
                  <a:solidFill>
                    <a:srgbClr val="605E5E"/>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a:t>
              </a:r>
              <a:endParaRPr lang="zh-CN" altLang="en-US" sz="2000" dirty="0">
                <a:solidFill>
                  <a:srgbClr val="605E5E"/>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6" name="Rectangle 42"/>
            <p:cNvSpPr/>
            <p:nvPr/>
          </p:nvSpPr>
          <p:spPr>
            <a:xfrm>
              <a:off x="7639456" y="2586976"/>
              <a:ext cx="2671309" cy="661019"/>
            </a:xfrm>
            <a:prstGeom prst="rect">
              <a:avLst/>
            </a:prstGeom>
            <a:noFill/>
            <a:ln w="12700" cap="flat" cmpd="sng" algn="ctr">
              <a:noFill/>
              <a:prstDash val="solid"/>
            </a:ln>
            <a:effectLst/>
          </p:spPr>
          <p:txBody>
            <a:bodyPr lIns="91440" tIns="0" rIns="91440" bIns="0" rtlCol="0" anchor="t"/>
            <a:lstStyle/>
            <a:p>
              <a:pPr algn="ctr">
                <a:defRPr/>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a:t>
              </a:r>
              <a:r>
                <a:rPr lang="zh-CN" altLang="en-US" sz="1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a:t>
              </a:r>
              <a:r>
                <a:rPr lang="zh-CN" altLang="en-US" sz="1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a:t>
              </a:r>
              <a:endParaRPr lang="en-US" sz="1400" kern="0" dirty="0" smtClean="0">
                <a:solidFill>
                  <a:schemeClr val="tx1">
                    <a:lumMod val="85000"/>
                    <a:lumOff val="1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37" name="组合 36"/>
          <p:cNvGrpSpPr/>
          <p:nvPr/>
        </p:nvGrpSpPr>
        <p:grpSpPr>
          <a:xfrm>
            <a:off x="7510966" y="3709669"/>
            <a:ext cx="3270946" cy="1305197"/>
            <a:chOff x="7510966" y="3709669"/>
            <a:chExt cx="3270946" cy="1305197"/>
          </a:xfrm>
        </p:grpSpPr>
        <p:sp>
          <p:nvSpPr>
            <p:cNvPr id="38" name="Freeform 3824"/>
            <p:cNvSpPr/>
            <p:nvPr/>
          </p:nvSpPr>
          <p:spPr bwMode="auto">
            <a:xfrm flipH="1" flipV="1">
              <a:off x="7510966" y="3709669"/>
              <a:ext cx="1807397" cy="576788"/>
            </a:xfrm>
            <a:custGeom>
              <a:avLst/>
              <a:gdLst>
                <a:gd name="T0" fmla="*/ 1460 w 2099"/>
                <a:gd name="T1" fmla="*/ 0 h 807"/>
                <a:gd name="T2" fmla="*/ 0 w 2099"/>
                <a:gd name="T3" fmla="*/ 0 h 807"/>
                <a:gd name="T4" fmla="*/ 0 w 2099"/>
                <a:gd name="T5" fmla="*/ 10 h 807"/>
                <a:gd name="T6" fmla="*/ 1455 w 2099"/>
                <a:gd name="T7" fmla="*/ 10 h 807"/>
                <a:gd name="T8" fmla="*/ 2091 w 2099"/>
                <a:gd name="T9" fmla="*/ 807 h 807"/>
                <a:gd name="T10" fmla="*/ 2099 w 2099"/>
                <a:gd name="T11" fmla="*/ 802 h 807"/>
                <a:gd name="T12" fmla="*/ 1460 w 2099"/>
                <a:gd name="T13" fmla="*/ 0 h 807"/>
              </a:gdLst>
              <a:ahLst/>
              <a:cxnLst>
                <a:cxn ang="0">
                  <a:pos x="T0" y="T1"/>
                </a:cxn>
                <a:cxn ang="0">
                  <a:pos x="T2" y="T3"/>
                </a:cxn>
                <a:cxn ang="0">
                  <a:pos x="T4" y="T5"/>
                </a:cxn>
                <a:cxn ang="0">
                  <a:pos x="T6" y="T7"/>
                </a:cxn>
                <a:cxn ang="0">
                  <a:pos x="T8" y="T9"/>
                </a:cxn>
                <a:cxn ang="0">
                  <a:pos x="T10" y="T11"/>
                </a:cxn>
                <a:cxn ang="0">
                  <a:pos x="T12" y="T13"/>
                </a:cxn>
              </a:cxnLst>
              <a:rect l="0" t="0" r="r" b="b"/>
              <a:pathLst>
                <a:path w="2099" h="807">
                  <a:moveTo>
                    <a:pt x="1460" y="0"/>
                  </a:moveTo>
                  <a:lnTo>
                    <a:pt x="0" y="0"/>
                  </a:lnTo>
                  <a:lnTo>
                    <a:pt x="0" y="10"/>
                  </a:lnTo>
                  <a:lnTo>
                    <a:pt x="1455" y="10"/>
                  </a:lnTo>
                  <a:lnTo>
                    <a:pt x="2091" y="807"/>
                  </a:lnTo>
                  <a:lnTo>
                    <a:pt x="2099" y="802"/>
                  </a:lnTo>
                  <a:lnTo>
                    <a:pt x="1460" y="0"/>
                  </a:lnTo>
                  <a:close/>
                </a:path>
              </a:pathLst>
            </a:custGeom>
            <a:solidFill>
              <a:schemeClr val="accent6"/>
            </a:solidFill>
            <a:ln>
              <a:noFill/>
            </a:ln>
          </p:spPr>
          <p:txBody>
            <a:bodyPr vert="horz" wrap="square" lIns="91440" tIns="45720" rIns="91440" bIns="45720" numCol="1" anchor="t" anchorCtr="0" compatLnSpc="1"/>
            <a:lstStyle/>
            <a:p>
              <a:endParaRPr lang="zh-CN" altLang="en-US" sz="1600">
                <a:solidFill>
                  <a:srgbClr val="CC4209"/>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9" name="文本框 38"/>
            <p:cNvSpPr txBox="1"/>
            <p:nvPr/>
          </p:nvSpPr>
          <p:spPr>
            <a:xfrm>
              <a:off x="8010329" y="3849628"/>
              <a:ext cx="1210588" cy="400110"/>
            </a:xfrm>
            <a:prstGeom prst="rect">
              <a:avLst/>
            </a:prstGeom>
            <a:noFill/>
          </p:spPr>
          <p:txBody>
            <a:bodyPr wrap="none" rtlCol="0">
              <a:spAutoFit/>
            </a:bodyPr>
            <a:lstStyle/>
            <a:p>
              <a:r>
                <a:rPr lang="zh-CN" altLang="en-US" sz="2000" dirty="0" smtClean="0">
                  <a:solidFill>
                    <a:srgbClr val="605E5E"/>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a:t>
              </a:r>
              <a:endParaRPr lang="zh-CN" altLang="en-US" sz="2000" dirty="0">
                <a:solidFill>
                  <a:srgbClr val="605E5E"/>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0" name="Rectangle 42"/>
            <p:cNvSpPr/>
            <p:nvPr/>
          </p:nvSpPr>
          <p:spPr>
            <a:xfrm>
              <a:off x="8110603" y="4353847"/>
              <a:ext cx="2671309" cy="661019"/>
            </a:xfrm>
            <a:prstGeom prst="rect">
              <a:avLst/>
            </a:prstGeom>
            <a:noFill/>
            <a:ln w="12700" cap="flat" cmpd="sng" algn="ctr">
              <a:noFill/>
              <a:prstDash val="solid"/>
            </a:ln>
            <a:effectLst/>
          </p:spPr>
          <p:txBody>
            <a:bodyPr lIns="91440" tIns="0" rIns="91440" bIns="0" rtlCol="0" anchor="t"/>
            <a:lstStyle/>
            <a:p>
              <a:pPr algn="ctr">
                <a:defRPr/>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a:t>
              </a:r>
              <a:r>
                <a:rPr lang="zh-CN" altLang="en-US" sz="1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a:t>
              </a:r>
              <a:r>
                <a:rPr lang="zh-CN" altLang="en-US" sz="1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a:t>
              </a:r>
              <a:endParaRPr lang="en-US" sz="1400" kern="0" dirty="0" smtClean="0">
                <a:solidFill>
                  <a:schemeClr val="tx1">
                    <a:lumMod val="85000"/>
                    <a:lumOff val="1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41" name="组合 40"/>
          <p:cNvGrpSpPr/>
          <p:nvPr/>
        </p:nvGrpSpPr>
        <p:grpSpPr>
          <a:xfrm>
            <a:off x="6866155" y="5352342"/>
            <a:ext cx="3296593" cy="1302904"/>
            <a:chOff x="6866155" y="5352342"/>
            <a:chExt cx="3296593" cy="1302904"/>
          </a:xfrm>
        </p:grpSpPr>
        <p:sp>
          <p:nvSpPr>
            <p:cNvPr id="42" name="Freeform 3824"/>
            <p:cNvSpPr/>
            <p:nvPr/>
          </p:nvSpPr>
          <p:spPr bwMode="auto">
            <a:xfrm flipH="1" flipV="1">
              <a:off x="6866155" y="5352342"/>
              <a:ext cx="1807397" cy="576788"/>
            </a:xfrm>
            <a:custGeom>
              <a:avLst/>
              <a:gdLst>
                <a:gd name="T0" fmla="*/ 1460 w 2099"/>
                <a:gd name="T1" fmla="*/ 0 h 807"/>
                <a:gd name="T2" fmla="*/ 0 w 2099"/>
                <a:gd name="T3" fmla="*/ 0 h 807"/>
                <a:gd name="T4" fmla="*/ 0 w 2099"/>
                <a:gd name="T5" fmla="*/ 10 h 807"/>
                <a:gd name="T6" fmla="*/ 1455 w 2099"/>
                <a:gd name="T7" fmla="*/ 10 h 807"/>
                <a:gd name="T8" fmla="*/ 2091 w 2099"/>
                <a:gd name="T9" fmla="*/ 807 h 807"/>
                <a:gd name="T10" fmla="*/ 2099 w 2099"/>
                <a:gd name="T11" fmla="*/ 802 h 807"/>
                <a:gd name="T12" fmla="*/ 1460 w 2099"/>
                <a:gd name="T13" fmla="*/ 0 h 807"/>
              </a:gdLst>
              <a:ahLst/>
              <a:cxnLst>
                <a:cxn ang="0">
                  <a:pos x="T0" y="T1"/>
                </a:cxn>
                <a:cxn ang="0">
                  <a:pos x="T2" y="T3"/>
                </a:cxn>
                <a:cxn ang="0">
                  <a:pos x="T4" y="T5"/>
                </a:cxn>
                <a:cxn ang="0">
                  <a:pos x="T6" y="T7"/>
                </a:cxn>
                <a:cxn ang="0">
                  <a:pos x="T8" y="T9"/>
                </a:cxn>
                <a:cxn ang="0">
                  <a:pos x="T10" y="T11"/>
                </a:cxn>
                <a:cxn ang="0">
                  <a:pos x="T12" y="T13"/>
                </a:cxn>
              </a:cxnLst>
              <a:rect l="0" t="0" r="r" b="b"/>
              <a:pathLst>
                <a:path w="2099" h="807">
                  <a:moveTo>
                    <a:pt x="1460" y="0"/>
                  </a:moveTo>
                  <a:lnTo>
                    <a:pt x="0" y="0"/>
                  </a:lnTo>
                  <a:lnTo>
                    <a:pt x="0" y="10"/>
                  </a:lnTo>
                  <a:lnTo>
                    <a:pt x="1455" y="10"/>
                  </a:lnTo>
                  <a:lnTo>
                    <a:pt x="2091" y="807"/>
                  </a:lnTo>
                  <a:lnTo>
                    <a:pt x="2099" y="802"/>
                  </a:lnTo>
                  <a:lnTo>
                    <a:pt x="1460" y="0"/>
                  </a:lnTo>
                  <a:close/>
                </a:path>
              </a:pathLst>
            </a:custGeom>
            <a:solidFill>
              <a:schemeClr val="accent5"/>
            </a:solidFill>
            <a:ln>
              <a:noFill/>
            </a:ln>
          </p:spPr>
          <p:txBody>
            <a:bodyPr vert="horz" wrap="square" lIns="91440" tIns="45720" rIns="91440" bIns="45720" numCol="1" anchor="t" anchorCtr="0" compatLnSpc="1"/>
            <a:lstStyle/>
            <a:p>
              <a:endParaRPr lang="zh-CN" altLang="en-US" sz="1600">
                <a:solidFill>
                  <a:srgbClr val="CC4209"/>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3" name="文本框 42"/>
            <p:cNvSpPr txBox="1"/>
            <p:nvPr/>
          </p:nvSpPr>
          <p:spPr>
            <a:xfrm>
              <a:off x="7365779" y="5478438"/>
              <a:ext cx="1210588" cy="400110"/>
            </a:xfrm>
            <a:prstGeom prst="rect">
              <a:avLst/>
            </a:prstGeom>
            <a:noFill/>
          </p:spPr>
          <p:txBody>
            <a:bodyPr wrap="none" rtlCol="0">
              <a:spAutoFit/>
            </a:bodyPr>
            <a:lstStyle/>
            <a:p>
              <a:r>
                <a:rPr lang="zh-CN" altLang="en-US" sz="2000" dirty="0" smtClean="0">
                  <a:solidFill>
                    <a:srgbClr val="605E5E"/>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a:t>
              </a:r>
              <a:endParaRPr lang="zh-CN" altLang="en-US" sz="2000" dirty="0">
                <a:solidFill>
                  <a:srgbClr val="605E5E"/>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4" name="Rectangle 42"/>
            <p:cNvSpPr/>
            <p:nvPr/>
          </p:nvSpPr>
          <p:spPr>
            <a:xfrm>
              <a:off x="7491439" y="5994227"/>
              <a:ext cx="2671309" cy="661019"/>
            </a:xfrm>
            <a:prstGeom prst="rect">
              <a:avLst/>
            </a:prstGeom>
            <a:noFill/>
            <a:ln w="12700" cap="flat" cmpd="sng" algn="ctr">
              <a:noFill/>
              <a:prstDash val="solid"/>
            </a:ln>
            <a:effectLst/>
          </p:spPr>
          <p:txBody>
            <a:bodyPr lIns="91440" tIns="0" rIns="91440" bIns="0" rtlCol="0" anchor="t"/>
            <a:lstStyle/>
            <a:p>
              <a:pPr algn="ctr">
                <a:defRPr/>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a:t>
              </a:r>
              <a:r>
                <a:rPr lang="zh-CN" altLang="en-US" sz="1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a:t>
              </a:r>
              <a:r>
                <a:rPr lang="zh-CN" altLang="en-US" sz="1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a:t>
              </a:r>
              <a:endParaRPr lang="en-US" sz="1400" kern="0" dirty="0" smtClean="0">
                <a:solidFill>
                  <a:schemeClr val="tx1">
                    <a:lumMod val="85000"/>
                    <a:lumOff val="1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advTm="2000">
        <p:blinds dir="vert"/>
      </p:transition>
    </mc:Choice>
    <mc:Fallback>
      <p:transition spd="slow" advTm="2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360"/>
                                          </p:val>
                                        </p:tav>
                                        <p:tav tm="100000">
                                          <p:val>
                                            <p:fltVal val="0"/>
                                          </p:val>
                                        </p:tav>
                                      </p:tavLst>
                                    </p:anim>
                                    <p:animEffect transition="in" filter="fade">
                                      <p:cBhvr>
                                        <p:cTn id="10" dur="500"/>
                                        <p:tgtEl>
                                          <p:spTgt spid="6"/>
                                        </p:tgtEl>
                                      </p:cBhvr>
                                    </p:animEffect>
                                  </p:childTnLst>
                                </p:cTn>
                              </p:par>
                            </p:childTnLst>
                          </p:cTn>
                        </p:par>
                        <p:par>
                          <p:cTn id="11" fill="hold">
                            <p:stCondLst>
                              <p:cond delay="500"/>
                            </p:stCondLst>
                            <p:childTnLst>
                              <p:par>
                                <p:cTn id="12" presetID="22" presetClass="entr" presetSubtype="2" fill="hold" nodeType="after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wipe(right)">
                                      <p:cBhvr>
                                        <p:cTn id="14" dur="500"/>
                                        <p:tgtEl>
                                          <p:spTgt spid="25"/>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3"/>
                                        </p:tgtEl>
                                        <p:attrNameLst>
                                          <p:attrName>style.visibility</p:attrName>
                                        </p:attrNameLst>
                                      </p:cBhvr>
                                      <p:to>
                                        <p:strVal val="visible"/>
                                      </p:to>
                                    </p:set>
                                    <p:animEffect transition="in" filter="wipe(left)">
                                      <p:cBhvr>
                                        <p:cTn id="18" dur="500"/>
                                        <p:tgtEl>
                                          <p:spTgt spid="33"/>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wipe(left)">
                                      <p:cBhvr>
                                        <p:cTn id="22" dur="500"/>
                                        <p:tgtEl>
                                          <p:spTgt spid="37"/>
                                        </p:tgtEl>
                                      </p:cBhvr>
                                    </p:animEffect>
                                  </p:childTnLst>
                                </p:cTn>
                              </p:par>
                            </p:childTnLst>
                          </p:cTn>
                        </p:par>
                        <p:par>
                          <p:cTn id="23" fill="hold">
                            <p:stCondLst>
                              <p:cond delay="2000"/>
                            </p:stCondLst>
                            <p:childTnLst>
                              <p:par>
                                <p:cTn id="24" presetID="22" presetClass="entr" presetSubtype="8" fill="hold" nodeType="afterEffect">
                                  <p:stCondLst>
                                    <p:cond delay="0"/>
                                  </p:stCondLst>
                                  <p:childTnLst>
                                    <p:set>
                                      <p:cBhvr>
                                        <p:cTn id="25" dur="1" fill="hold">
                                          <p:stCondLst>
                                            <p:cond delay="0"/>
                                          </p:stCondLst>
                                        </p:cTn>
                                        <p:tgtEl>
                                          <p:spTgt spid="41"/>
                                        </p:tgtEl>
                                        <p:attrNameLst>
                                          <p:attrName>style.visibility</p:attrName>
                                        </p:attrNameLst>
                                      </p:cBhvr>
                                      <p:to>
                                        <p:strVal val="visible"/>
                                      </p:to>
                                    </p:set>
                                    <p:animEffect transition="in" filter="wipe(left)">
                                      <p:cBhvr>
                                        <p:cTn id="26" dur="500"/>
                                        <p:tgtEl>
                                          <p:spTgt spid="41"/>
                                        </p:tgtEl>
                                      </p:cBhvr>
                                    </p:animEffect>
                                  </p:childTnLst>
                                </p:cTn>
                              </p:par>
                            </p:childTnLst>
                          </p:cTn>
                        </p:par>
                        <p:par>
                          <p:cTn id="27" fill="hold">
                            <p:stCondLst>
                              <p:cond delay="2500"/>
                            </p:stCondLst>
                            <p:childTnLst>
                              <p:par>
                                <p:cTn id="28" presetID="22" presetClass="entr" presetSubtype="2" fill="hold" nodeType="after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wipe(right)">
                                      <p:cBhvr>
                                        <p:cTn id="30"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37856" y="959612"/>
            <a:ext cx="4921264" cy="4843149"/>
          </a:xfrm>
          <a:prstGeom prst="rect">
            <a:avLst/>
          </a:prstGeom>
        </p:spPr>
      </p:pic>
      <p:grpSp>
        <p:nvGrpSpPr>
          <p:cNvPr id="3" name="组合 2"/>
          <p:cNvGrpSpPr/>
          <p:nvPr/>
        </p:nvGrpSpPr>
        <p:grpSpPr>
          <a:xfrm>
            <a:off x="6545893" y="2256188"/>
            <a:ext cx="4956651" cy="1806218"/>
            <a:chOff x="2758761" y="1932763"/>
            <a:chExt cx="6830850" cy="2489182"/>
          </a:xfrm>
        </p:grpSpPr>
        <p:sp>
          <p:nvSpPr>
            <p:cNvPr id="4" name="MH_Entry_1"/>
            <p:cNvSpPr/>
            <p:nvPr>
              <p:custDataLst>
                <p:tags r:id="rId2"/>
              </p:custDataLst>
            </p:nvPr>
          </p:nvSpPr>
          <p:spPr>
            <a:xfrm>
              <a:off x="2832545" y="2792395"/>
              <a:ext cx="6757066" cy="890200"/>
            </a:xfrm>
            <a:custGeom>
              <a:avLst/>
              <a:gdLst>
                <a:gd name="connsiteX0" fmla="*/ 3322894 w 3376894"/>
                <a:gd name="connsiteY0" fmla="*/ 336884 h 444884"/>
                <a:gd name="connsiteX1" fmla="*/ 3376894 w 3376894"/>
                <a:gd name="connsiteY1" fmla="*/ 390884 h 444884"/>
                <a:gd name="connsiteX2" fmla="*/ 3322894 w 3376894"/>
                <a:gd name="connsiteY2" fmla="*/ 444884 h 444884"/>
                <a:gd name="connsiteX3" fmla="*/ 3284711 w 3376894"/>
                <a:gd name="connsiteY3" fmla="*/ 429068 h 444884"/>
                <a:gd name="connsiteX4" fmla="*/ 3277511 w 3376894"/>
                <a:gd name="connsiteY4" fmla="*/ 411686 h 444884"/>
                <a:gd name="connsiteX5" fmla="*/ 423171 w 3376894"/>
                <a:gd name="connsiteY5" fmla="*/ 411686 h 444884"/>
                <a:gd name="connsiteX6" fmla="*/ 423171 w 3376894"/>
                <a:gd name="connsiteY6" fmla="*/ 382886 h 444884"/>
                <a:gd name="connsiteX7" fmla="*/ 3272207 w 3376894"/>
                <a:gd name="connsiteY7" fmla="*/ 382886 h 444884"/>
                <a:gd name="connsiteX8" fmla="*/ 3284711 w 3376894"/>
                <a:gd name="connsiteY8" fmla="*/ 352700 h 444884"/>
                <a:gd name="connsiteX9" fmla="*/ 3322894 w 3376894"/>
                <a:gd name="connsiteY9" fmla="*/ 336884 h 444884"/>
                <a:gd name="connsiteX10" fmla="*/ 220963 w 3376894"/>
                <a:gd name="connsiteY10" fmla="*/ 0 h 444884"/>
                <a:gd name="connsiteX11" fmla="*/ 441926 w 3376894"/>
                <a:gd name="connsiteY11" fmla="*/ 220963 h 444884"/>
                <a:gd name="connsiteX12" fmla="*/ 220963 w 3376894"/>
                <a:gd name="connsiteY12" fmla="*/ 441926 h 444884"/>
                <a:gd name="connsiteX13" fmla="*/ 0 w 3376894"/>
                <a:gd name="connsiteY13" fmla="*/ 220963 h 444884"/>
                <a:gd name="connsiteX14" fmla="*/ 220963 w 3376894"/>
                <a:gd name="connsiteY14" fmla="*/ 0 h 444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76894" h="444884">
                  <a:moveTo>
                    <a:pt x="3322894" y="336884"/>
                  </a:moveTo>
                  <a:cubicBezTo>
                    <a:pt x="3352717" y="336884"/>
                    <a:pt x="3376894" y="361061"/>
                    <a:pt x="3376894" y="390884"/>
                  </a:cubicBezTo>
                  <a:cubicBezTo>
                    <a:pt x="3376894" y="420707"/>
                    <a:pt x="3352717" y="444884"/>
                    <a:pt x="3322894" y="444884"/>
                  </a:cubicBezTo>
                  <a:cubicBezTo>
                    <a:pt x="3307983" y="444884"/>
                    <a:pt x="3294483" y="438840"/>
                    <a:pt x="3284711" y="429068"/>
                  </a:cubicBezTo>
                  <a:lnTo>
                    <a:pt x="3277511" y="411686"/>
                  </a:lnTo>
                  <a:lnTo>
                    <a:pt x="423171" y="411686"/>
                  </a:lnTo>
                  <a:lnTo>
                    <a:pt x="423171" y="382886"/>
                  </a:lnTo>
                  <a:lnTo>
                    <a:pt x="3272207" y="382886"/>
                  </a:lnTo>
                  <a:lnTo>
                    <a:pt x="3284711" y="352700"/>
                  </a:lnTo>
                  <a:cubicBezTo>
                    <a:pt x="3294483" y="342928"/>
                    <a:pt x="3307983" y="336884"/>
                    <a:pt x="3322894" y="336884"/>
                  </a:cubicBezTo>
                  <a:close/>
                  <a:moveTo>
                    <a:pt x="220963" y="0"/>
                  </a:moveTo>
                  <a:cubicBezTo>
                    <a:pt x="342997" y="0"/>
                    <a:pt x="441926" y="98929"/>
                    <a:pt x="441926" y="220963"/>
                  </a:cubicBezTo>
                  <a:cubicBezTo>
                    <a:pt x="441926" y="342997"/>
                    <a:pt x="342997" y="441926"/>
                    <a:pt x="220963" y="441926"/>
                  </a:cubicBezTo>
                  <a:cubicBezTo>
                    <a:pt x="98929" y="441926"/>
                    <a:pt x="0" y="342997"/>
                    <a:pt x="0" y="220963"/>
                  </a:cubicBezTo>
                  <a:cubicBezTo>
                    <a:pt x="0" y="98929"/>
                    <a:pt x="98929" y="0"/>
                    <a:pt x="220963"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468000" tIns="0" rIns="0" bIns="72000" rtlCol="0" anchor="ctr">
              <a:normAutofit lnSpcReduction="10000"/>
            </a:bodyPr>
            <a:lstStyle/>
            <a:p>
              <a:pPr lvl="0" algn="ctr"/>
              <a:r>
                <a:rPr lang="zh-CN" altLang="en-US" sz="4000" spc="600" dirty="0" smtClean="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工作实践</a:t>
              </a:r>
              <a:endParaRPr lang="zh-CN" altLang="en-US" sz="4000" spc="600" dirty="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 name="MH_Number_1"/>
            <p:cNvSpPr txBox="1"/>
            <p:nvPr>
              <p:custDataLst>
                <p:tags r:id="rId3"/>
              </p:custDataLst>
            </p:nvPr>
          </p:nvSpPr>
          <p:spPr>
            <a:xfrm>
              <a:off x="2848943" y="2792395"/>
              <a:ext cx="830456" cy="890199"/>
            </a:xfrm>
            <a:prstGeom prst="rect">
              <a:avLst/>
            </a:prstGeom>
            <a:noFill/>
          </p:spPr>
          <p:txBody>
            <a:bodyPr wrap="square" lIns="0" tIns="0" rIns="0" bIns="0" rtlCol="0" anchor="ctr" anchorCtr="0">
              <a:normAutofit/>
            </a:bodyPr>
            <a:lstStyle/>
            <a:p>
              <a:pPr algn="ctr"/>
              <a:r>
                <a:rPr lang="en-US" altLang="zh-CN" sz="3600" b="1" dirty="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4</a:t>
              </a:r>
              <a:endParaRPr lang="zh-CN" altLang="en-US" sz="3600" b="1" dirty="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 name="MH_Others_1"/>
            <p:cNvSpPr txBox="1"/>
            <p:nvPr>
              <p:custDataLst>
                <p:tags r:id="rId4"/>
              </p:custDataLst>
            </p:nvPr>
          </p:nvSpPr>
          <p:spPr>
            <a:xfrm>
              <a:off x="2758761" y="1932763"/>
              <a:ext cx="1010814" cy="763475"/>
            </a:xfrm>
            <a:prstGeom prst="rect">
              <a:avLst/>
            </a:prstGeom>
            <a:noFill/>
          </p:spPr>
          <p:txBody>
            <a:bodyPr wrap="square" lIns="0" tIns="0" rIns="0" bIns="0" rtlCol="0" anchor="ctr" anchorCtr="0">
              <a:spAutoFit/>
            </a:bodyPr>
            <a:lstStyle/>
            <a:p>
              <a:pPr algn="ctr"/>
              <a:r>
                <a:rPr lang="zh-CN" altLang="en-US" sz="3600" b="1" dirty="0">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第</a:t>
              </a:r>
              <a:endParaRPr lang="zh-CN" altLang="en-US" sz="3600" b="1" dirty="0">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7" name="MH_Others_2"/>
            <p:cNvSpPr txBox="1"/>
            <p:nvPr>
              <p:custDataLst>
                <p:tags r:id="rId5"/>
              </p:custDataLst>
            </p:nvPr>
          </p:nvSpPr>
          <p:spPr>
            <a:xfrm>
              <a:off x="2758762" y="3658470"/>
              <a:ext cx="1010814" cy="763475"/>
            </a:xfrm>
            <a:prstGeom prst="rect">
              <a:avLst/>
            </a:prstGeom>
            <a:noFill/>
          </p:spPr>
          <p:txBody>
            <a:bodyPr wrap="square" lIns="0" tIns="0" rIns="0" bIns="0" rtlCol="0" anchor="ctr" anchorCtr="0">
              <a:spAutoFit/>
            </a:bodyPr>
            <a:lstStyle/>
            <a:p>
              <a:pPr algn="ctr"/>
              <a:r>
                <a:rPr lang="zh-CN" altLang="en-US" sz="3600" b="1" dirty="0">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章</a:t>
              </a:r>
              <a:endParaRPr lang="zh-CN" altLang="en-US" sz="3600" b="1" dirty="0">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8" name="MH_Title"/>
          <p:cNvSpPr txBox="1">
            <a:spLocks noChangeArrowheads="1"/>
          </p:cNvSpPr>
          <p:nvPr>
            <p:custDataLst>
              <p:tags r:id="rId6"/>
            </p:custDataLst>
          </p:nvPr>
        </p:nvSpPr>
        <p:spPr bwMode="auto">
          <a:xfrm>
            <a:off x="7213934" y="4062406"/>
            <a:ext cx="4277360" cy="1740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rmAutofit/>
          </a:bodyPr>
          <a:lstStyle>
            <a:defPPr>
              <a:defRPr lang="zh-CN"/>
            </a:defPPr>
            <a:lvl1pPr>
              <a:defRPr>
                <a:latin typeface="华文细黑" panose="02010600040101010101" pitchFamily="2" charset="-122"/>
                <a:ea typeface="华文细黑" panose="02010600040101010101" pitchFamily="2" charset="-122"/>
              </a:defRPr>
            </a:lvl1pPr>
            <a:lvl2pPr marL="742950" indent="-285750">
              <a:defRPr>
                <a:latin typeface="Arial Narrow" panose="020B0606020202030204" pitchFamily="34" charset="0"/>
                <a:ea typeface="宋体" panose="02010600030101010101" pitchFamily="2" charset="-122"/>
              </a:defRPr>
            </a:lvl2pPr>
            <a:lvl3pPr marL="1143000" indent="-228600">
              <a:defRPr>
                <a:latin typeface="Arial Narrow" panose="020B0606020202030204" pitchFamily="34" charset="0"/>
                <a:ea typeface="宋体" panose="02010600030101010101" pitchFamily="2" charset="-122"/>
              </a:defRPr>
            </a:lvl3pPr>
            <a:lvl4pPr marL="1600200" indent="-228600">
              <a:defRPr>
                <a:latin typeface="Arial Narrow" panose="020B0606020202030204" pitchFamily="34" charset="0"/>
                <a:ea typeface="宋体" panose="02010600030101010101" pitchFamily="2" charset="-122"/>
              </a:defRPr>
            </a:lvl4pPr>
            <a:lvl5pPr marL="2057400" indent="-228600">
              <a:defRPr>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latin typeface="Arial Narrow" panose="020B0606020202030204" pitchFamily="34" charset="0"/>
                <a:ea typeface="宋体" panose="02010600030101010101" pitchFamily="2" charset="-122"/>
              </a:defRPr>
            </a:lvl9pPr>
          </a:lstStyle>
          <a:p>
            <a:pPr>
              <a:lnSpc>
                <a:spcPct val="130000"/>
              </a:lnSpc>
            </a:pPr>
            <a:r>
              <a:rPr lang="zh-CN" altLang="en-US" sz="16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a:t>
            </a: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此处更换</a:t>
            </a:r>
            <a:r>
              <a:rPr lang="zh-CN" altLang="en-US" sz="16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a:t>
            </a: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a:t>
            </a:r>
            <a:r>
              <a:rPr lang="zh-CN" altLang="en-US" sz="16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a:t>
            </a: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a:t>
            </a:r>
            <a:r>
              <a:rPr lang="zh-CN" altLang="en-US" sz="16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a:t>
            </a: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点击此处更换文本点击此处更换文本点击此处更换文本点击此处更换文本</a:t>
            </a:r>
            <a:endPar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blinds dir="vert"/>
      </p:transition>
    </mc:Choice>
    <mc:Fallback>
      <p:transition spd="slow" advTm="2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72440" y="173862"/>
            <a:ext cx="538480" cy="492760"/>
            <a:chOff x="949960" y="467360"/>
            <a:chExt cx="538480" cy="492760"/>
          </a:xfrm>
        </p:grpSpPr>
        <p:sp>
          <p:nvSpPr>
            <p:cNvPr id="3" name="椭圆 2"/>
            <p:cNvSpPr/>
            <p:nvPr/>
          </p:nvSpPr>
          <p:spPr>
            <a:xfrm>
              <a:off x="949960" y="467360"/>
              <a:ext cx="477520" cy="4775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 name="椭圆 3"/>
            <p:cNvSpPr/>
            <p:nvPr/>
          </p:nvSpPr>
          <p:spPr>
            <a:xfrm>
              <a:off x="1234440" y="706120"/>
              <a:ext cx="254000" cy="254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5" name="文本框 4"/>
          <p:cNvSpPr txBox="1"/>
          <p:nvPr/>
        </p:nvSpPr>
        <p:spPr>
          <a:xfrm>
            <a:off x="1295400" y="173862"/>
            <a:ext cx="4577092" cy="523220"/>
          </a:xfrm>
          <a:prstGeom prst="rect">
            <a:avLst/>
          </a:prstGeom>
          <a:noFill/>
        </p:spPr>
        <p:txBody>
          <a:bodyPr wrap="square" rtlCol="0">
            <a:spAutoFit/>
          </a:bodyPr>
          <a:lstStyle/>
          <a:p>
            <a:r>
              <a:rPr lang="zh-CN" altLang="en-US" sz="2800" spc="6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工作实践</a:t>
            </a:r>
            <a:endParaRPr lang="zh-CN" altLang="en-US" sz="24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6" name="0ddea22a-ca9d-4f2d-81b2-a1ef12b3c3db"/>
          <p:cNvGrpSpPr>
            <a:grpSpLocks noChangeAspect="1"/>
          </p:cNvGrpSpPr>
          <p:nvPr/>
        </p:nvGrpSpPr>
        <p:grpSpPr>
          <a:xfrm>
            <a:off x="453198" y="1635760"/>
            <a:ext cx="11295878" cy="4347624"/>
            <a:chOff x="915230" y="1996198"/>
            <a:chExt cx="10337256" cy="3978664"/>
          </a:xfrm>
        </p:grpSpPr>
        <p:cxnSp>
          <p:nvCxnSpPr>
            <p:cNvPr id="7" name="íṡľíḍè-Straight Connector 2"/>
            <p:cNvCxnSpPr/>
            <p:nvPr/>
          </p:nvCxnSpPr>
          <p:spPr>
            <a:xfrm>
              <a:off x="2193975" y="5599124"/>
              <a:ext cx="1476000" cy="0"/>
            </a:xfrm>
            <a:prstGeom prst="line">
              <a:avLst/>
            </a:prstGeom>
            <a:ln w="222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8" name="íṡľíḍè-Straight Connector 3"/>
            <p:cNvCxnSpPr/>
            <p:nvPr/>
          </p:nvCxnSpPr>
          <p:spPr>
            <a:xfrm>
              <a:off x="3758000" y="5599124"/>
              <a:ext cx="1476000" cy="0"/>
            </a:xfrm>
            <a:prstGeom prst="line">
              <a:avLst/>
            </a:prstGeom>
            <a:ln w="222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9" name="íṡľíḍè-Straight Connector 4"/>
            <p:cNvCxnSpPr/>
            <p:nvPr/>
          </p:nvCxnSpPr>
          <p:spPr>
            <a:xfrm>
              <a:off x="5336681" y="5599124"/>
              <a:ext cx="1476000" cy="0"/>
            </a:xfrm>
            <a:prstGeom prst="line">
              <a:avLst/>
            </a:prstGeom>
            <a:ln w="222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0" name="íṡľíḍè-Straight Connector 5"/>
            <p:cNvCxnSpPr/>
            <p:nvPr/>
          </p:nvCxnSpPr>
          <p:spPr>
            <a:xfrm>
              <a:off x="6900706" y="5599124"/>
              <a:ext cx="1476000" cy="0"/>
            </a:xfrm>
            <a:prstGeom prst="line">
              <a:avLst/>
            </a:prstGeom>
            <a:ln w="222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1" name="íṡľíḍè-Straight Connector 6"/>
            <p:cNvCxnSpPr/>
            <p:nvPr/>
          </p:nvCxnSpPr>
          <p:spPr>
            <a:xfrm rot="10800000">
              <a:off x="10064486" y="5599125"/>
              <a:ext cx="1188000" cy="0"/>
            </a:xfrm>
            <a:prstGeom prst="line">
              <a:avLst/>
            </a:prstGeom>
            <a:ln w="222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2" name="íṡľíḍè-Straight Connector 7"/>
            <p:cNvCxnSpPr/>
            <p:nvPr/>
          </p:nvCxnSpPr>
          <p:spPr>
            <a:xfrm rot="10800000">
              <a:off x="8479161" y="5599124"/>
              <a:ext cx="1476000" cy="0"/>
            </a:xfrm>
            <a:prstGeom prst="line">
              <a:avLst/>
            </a:prstGeom>
            <a:ln w="222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3" name="i$liḋe-Straight Connector 8"/>
            <p:cNvCxnSpPr/>
            <p:nvPr/>
          </p:nvCxnSpPr>
          <p:spPr>
            <a:xfrm rot="10800000">
              <a:off x="915230" y="5599124"/>
              <a:ext cx="1188000" cy="0"/>
            </a:xfrm>
            <a:prstGeom prst="line">
              <a:avLst/>
            </a:prstGeom>
            <a:ln w="22225">
              <a:solidFill>
                <a:schemeClr val="tx2"/>
              </a:solidFill>
            </a:ln>
          </p:spPr>
          <p:style>
            <a:lnRef idx="1">
              <a:schemeClr val="accent1"/>
            </a:lnRef>
            <a:fillRef idx="0">
              <a:schemeClr val="accent1"/>
            </a:fillRef>
            <a:effectRef idx="0">
              <a:schemeClr val="accent1"/>
            </a:effectRef>
            <a:fontRef idx="minor">
              <a:schemeClr val="tx1"/>
            </a:fontRef>
          </p:style>
        </p:cxnSp>
        <p:sp>
          <p:nvSpPr>
            <p:cNvPr id="14" name="i$liḋe-TextBox 9"/>
            <p:cNvSpPr txBox="1"/>
            <p:nvPr/>
          </p:nvSpPr>
          <p:spPr>
            <a:xfrm>
              <a:off x="1528922" y="4210947"/>
              <a:ext cx="1261885" cy="307777"/>
            </a:xfrm>
            <a:prstGeom prst="rect">
              <a:avLst/>
            </a:prstGeom>
            <a:noFill/>
          </p:spPr>
          <p:txBody>
            <a:bodyPr wrap="none">
              <a:noAutofit/>
            </a:bodyPr>
            <a:lstStyle/>
            <a:p>
              <a:pPr algn="ctr"/>
              <a:r>
                <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5" name="i$liḋe-TextBox 10"/>
            <p:cNvSpPr txBox="1"/>
            <p:nvPr/>
          </p:nvSpPr>
          <p:spPr>
            <a:xfrm>
              <a:off x="1241054" y="4629259"/>
              <a:ext cx="1837621" cy="553998"/>
            </a:xfrm>
            <a:prstGeom prst="rect">
              <a:avLst/>
            </a:prstGeom>
            <a:noFill/>
          </p:spPr>
          <p:txBody>
            <a:bodyPr wrap="square">
              <a:noAutofit/>
            </a:bodyPr>
            <a:lstStyle/>
            <a:p>
              <a:pPr algn="ctr">
                <a:lnSpc>
                  <a:spcPct val="12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a:t>
              </a:r>
              <a:r>
                <a:rPr lang="zh-CN" altLang="en-US" sz="1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文本，点击</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6" name="i$liḋe-TextBox 11"/>
            <p:cNvSpPr txBox="1"/>
            <p:nvPr/>
          </p:nvSpPr>
          <p:spPr>
            <a:xfrm>
              <a:off x="9749584" y="5697863"/>
              <a:ext cx="524503" cy="276999"/>
            </a:xfrm>
            <a:prstGeom prst="rect">
              <a:avLst/>
            </a:prstGeom>
            <a:noFill/>
          </p:spPr>
          <p:txBody>
            <a:bodyPr wrap="none">
              <a:normAutofit/>
            </a:bodyPr>
            <a:lstStyle/>
            <a:p>
              <a:r>
                <a:rPr lang="id-ID" sz="12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2018</a:t>
              </a:r>
              <a:endParaRPr lang="id-ID" sz="12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7" name="i$liḋe-TextBox 12"/>
            <p:cNvSpPr txBox="1"/>
            <p:nvPr/>
          </p:nvSpPr>
          <p:spPr>
            <a:xfrm>
              <a:off x="8166934" y="5697863"/>
              <a:ext cx="524503" cy="276999"/>
            </a:xfrm>
            <a:prstGeom prst="rect">
              <a:avLst/>
            </a:prstGeom>
            <a:noFill/>
          </p:spPr>
          <p:txBody>
            <a:bodyPr wrap="none">
              <a:normAutofit/>
            </a:bodyPr>
            <a:lstStyle/>
            <a:p>
              <a:r>
                <a:rPr lang="id-ID" sz="12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2018</a:t>
              </a:r>
              <a:endParaRPr lang="id-ID" sz="12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8" name="i$liḋe-TextBox 13"/>
            <p:cNvSpPr txBox="1"/>
            <p:nvPr/>
          </p:nvSpPr>
          <p:spPr>
            <a:xfrm>
              <a:off x="6612957" y="5688338"/>
              <a:ext cx="524503" cy="276999"/>
            </a:xfrm>
            <a:prstGeom prst="rect">
              <a:avLst/>
            </a:prstGeom>
            <a:noFill/>
          </p:spPr>
          <p:txBody>
            <a:bodyPr wrap="none">
              <a:normAutofit/>
            </a:bodyPr>
            <a:lstStyle/>
            <a:p>
              <a:r>
                <a:rPr lang="id-ID" sz="12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2018</a:t>
              </a:r>
              <a:endParaRPr lang="id-ID" sz="12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9" name="i$liḋe-TextBox 14"/>
            <p:cNvSpPr txBox="1"/>
            <p:nvPr/>
          </p:nvSpPr>
          <p:spPr>
            <a:xfrm>
              <a:off x="5049357" y="5697863"/>
              <a:ext cx="524503" cy="276999"/>
            </a:xfrm>
            <a:prstGeom prst="rect">
              <a:avLst/>
            </a:prstGeom>
            <a:noFill/>
          </p:spPr>
          <p:txBody>
            <a:bodyPr wrap="none">
              <a:normAutofit/>
            </a:bodyPr>
            <a:lstStyle/>
            <a:p>
              <a:r>
                <a:rPr lang="id-ID" sz="12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2014</a:t>
              </a:r>
              <a:endParaRPr lang="id-ID" sz="12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0" name="i$liḋe-TextBox 15"/>
            <p:cNvSpPr txBox="1"/>
            <p:nvPr/>
          </p:nvSpPr>
          <p:spPr>
            <a:xfrm>
              <a:off x="3459476" y="5697863"/>
              <a:ext cx="524503" cy="276999"/>
            </a:xfrm>
            <a:prstGeom prst="rect">
              <a:avLst/>
            </a:prstGeom>
            <a:noFill/>
          </p:spPr>
          <p:txBody>
            <a:bodyPr wrap="none">
              <a:normAutofit/>
            </a:bodyPr>
            <a:lstStyle/>
            <a:p>
              <a:r>
                <a:rPr lang="id-ID" sz="12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2013</a:t>
              </a:r>
              <a:endParaRPr lang="id-ID" sz="12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1" name="i$liḋe-TextBox 16"/>
            <p:cNvSpPr txBox="1"/>
            <p:nvPr/>
          </p:nvSpPr>
          <p:spPr>
            <a:xfrm>
              <a:off x="1886392" y="5697863"/>
              <a:ext cx="524503" cy="276999"/>
            </a:xfrm>
            <a:prstGeom prst="rect">
              <a:avLst/>
            </a:prstGeom>
            <a:noFill/>
          </p:spPr>
          <p:txBody>
            <a:bodyPr wrap="none">
              <a:normAutofit/>
            </a:bodyPr>
            <a:lstStyle/>
            <a:p>
              <a:r>
                <a:rPr lang="id-ID" sz="12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2012</a:t>
              </a:r>
              <a:endParaRPr lang="id-ID" sz="12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2" name="i$liḋe-Oval 17"/>
            <p:cNvSpPr/>
            <p:nvPr/>
          </p:nvSpPr>
          <p:spPr>
            <a:xfrm>
              <a:off x="2105864" y="5545124"/>
              <a:ext cx="108000" cy="108000"/>
            </a:xfrm>
            <a:prstGeom prst="ellipse">
              <a:avLst/>
            </a:prstGeom>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3" name="i$liḋe-Oval 18"/>
            <p:cNvSpPr/>
            <p:nvPr/>
          </p:nvSpPr>
          <p:spPr>
            <a:xfrm>
              <a:off x="3666124" y="5545124"/>
              <a:ext cx="108000" cy="108000"/>
            </a:xfrm>
            <a:prstGeom prst="ellipse">
              <a:avLst/>
            </a:prstGeom>
            <a:solidFill>
              <a:schemeClr val="accent2"/>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4" name="i$liḋe-Oval 19"/>
            <p:cNvSpPr/>
            <p:nvPr/>
          </p:nvSpPr>
          <p:spPr>
            <a:xfrm>
              <a:off x="5241578" y="5545124"/>
              <a:ext cx="108000" cy="108000"/>
            </a:xfrm>
            <a:prstGeom prst="ellipse">
              <a:avLst/>
            </a:prstGeom>
            <a:solidFill>
              <a:schemeClr val="accent3"/>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5" name="i$liḋe-Oval 20"/>
            <p:cNvSpPr/>
            <p:nvPr/>
          </p:nvSpPr>
          <p:spPr>
            <a:xfrm>
              <a:off x="6813193" y="5545124"/>
              <a:ext cx="108000" cy="108000"/>
            </a:xfrm>
            <a:prstGeom prst="ellipse">
              <a:avLst/>
            </a:prstGeom>
            <a:solidFill>
              <a:schemeClr val="accent4"/>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6" name="i$liḋe-Oval 21"/>
            <p:cNvSpPr/>
            <p:nvPr/>
          </p:nvSpPr>
          <p:spPr>
            <a:xfrm>
              <a:off x="8361270" y="5545124"/>
              <a:ext cx="108000" cy="108000"/>
            </a:xfrm>
            <a:prstGeom prst="ellipse">
              <a:avLst/>
            </a:prstGeom>
            <a:solidFill>
              <a:schemeClr val="accent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7" name="i$liḋe-Oval 22"/>
            <p:cNvSpPr/>
            <p:nvPr/>
          </p:nvSpPr>
          <p:spPr>
            <a:xfrm rot="10800000">
              <a:off x="9950622" y="5545125"/>
              <a:ext cx="108000" cy="108000"/>
            </a:xfrm>
            <a:prstGeom prst="ellipse">
              <a:avLst/>
            </a:prstGeom>
            <a:solidFill>
              <a:schemeClr val="accent2"/>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cxnSp>
          <p:nvCxnSpPr>
            <p:cNvPr id="28" name="i$liḋe-Straight Connector 23"/>
            <p:cNvCxnSpPr/>
            <p:nvPr/>
          </p:nvCxnSpPr>
          <p:spPr>
            <a:xfrm flipV="1">
              <a:off x="2159864" y="5244198"/>
              <a:ext cx="0" cy="240252"/>
            </a:xfrm>
            <a:prstGeom prst="line">
              <a:avLst/>
            </a:prstGeom>
            <a:ln w="19050" cap="rnd">
              <a:solidFill>
                <a:schemeClr val="tx2"/>
              </a:solidFill>
              <a:prstDash val="sysDot"/>
              <a:round/>
            </a:ln>
          </p:spPr>
          <p:style>
            <a:lnRef idx="1">
              <a:schemeClr val="accent1"/>
            </a:lnRef>
            <a:fillRef idx="0">
              <a:schemeClr val="accent1"/>
            </a:fillRef>
            <a:effectRef idx="0">
              <a:schemeClr val="accent1"/>
            </a:effectRef>
            <a:fontRef idx="minor">
              <a:schemeClr val="tx1"/>
            </a:fontRef>
          </p:style>
        </p:cxnSp>
        <p:cxnSp>
          <p:nvCxnSpPr>
            <p:cNvPr id="29" name="i$liḋe-Straight Connector 24"/>
            <p:cNvCxnSpPr/>
            <p:nvPr/>
          </p:nvCxnSpPr>
          <p:spPr>
            <a:xfrm flipV="1">
              <a:off x="2159864" y="3880747"/>
              <a:ext cx="0" cy="396000"/>
            </a:xfrm>
            <a:prstGeom prst="line">
              <a:avLst/>
            </a:prstGeom>
            <a:ln w="19050" cap="rnd">
              <a:solidFill>
                <a:schemeClr val="tx2"/>
              </a:solidFill>
              <a:prstDash val="sysDot"/>
              <a:round/>
            </a:ln>
          </p:spPr>
          <p:style>
            <a:lnRef idx="1">
              <a:schemeClr val="accent1"/>
            </a:lnRef>
            <a:fillRef idx="0">
              <a:schemeClr val="accent1"/>
            </a:fillRef>
            <a:effectRef idx="0">
              <a:schemeClr val="accent1"/>
            </a:effectRef>
            <a:fontRef idx="minor">
              <a:schemeClr val="tx1"/>
            </a:fontRef>
          </p:style>
        </p:cxnSp>
        <p:grpSp>
          <p:nvGrpSpPr>
            <p:cNvPr id="30" name="Group 25"/>
            <p:cNvGrpSpPr/>
            <p:nvPr/>
          </p:nvGrpSpPr>
          <p:grpSpPr>
            <a:xfrm>
              <a:off x="1895475" y="3295650"/>
              <a:ext cx="540000" cy="540000"/>
              <a:chOff x="1895475" y="3190875"/>
              <a:chExt cx="540000" cy="540000"/>
            </a:xfrm>
          </p:grpSpPr>
          <p:sp>
            <p:nvSpPr>
              <p:cNvPr id="78" name="i$liḋe-Oval 73"/>
              <p:cNvSpPr/>
              <p:nvPr/>
            </p:nvSpPr>
            <p:spPr>
              <a:xfrm>
                <a:off x="1895475" y="3190875"/>
                <a:ext cx="540000" cy="540000"/>
              </a:xfrm>
              <a:prstGeom prst="ellipse">
                <a:avLst/>
              </a:prstGeom>
              <a:ln w="254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79" name="i$liḋe-Freeform: Shape 74"/>
              <p:cNvSpPr/>
              <p:nvPr/>
            </p:nvSpPr>
            <p:spPr bwMode="auto">
              <a:xfrm>
                <a:off x="2000853" y="3295413"/>
                <a:ext cx="329244" cy="330924"/>
              </a:xfrm>
              <a:custGeom>
                <a:avLst/>
                <a:gdLst>
                  <a:gd name="T0" fmla="*/ 234 w 246"/>
                  <a:gd name="T1" fmla="*/ 13 h 247"/>
                  <a:gd name="T2" fmla="*/ 175 w 246"/>
                  <a:gd name="T3" fmla="*/ 35 h 247"/>
                  <a:gd name="T4" fmla="*/ 153 w 246"/>
                  <a:gd name="T5" fmla="*/ 60 h 247"/>
                  <a:gd name="T6" fmla="*/ 24 w 246"/>
                  <a:gd name="T7" fmla="*/ 36 h 247"/>
                  <a:gd name="T8" fmla="*/ 5 w 246"/>
                  <a:gd name="T9" fmla="*/ 55 h 247"/>
                  <a:gd name="T10" fmla="*/ 107 w 246"/>
                  <a:gd name="T11" fmla="*/ 109 h 247"/>
                  <a:gd name="T12" fmla="*/ 65 w 246"/>
                  <a:gd name="T13" fmla="*/ 159 h 247"/>
                  <a:gd name="T14" fmla="*/ 54 w 246"/>
                  <a:gd name="T15" fmla="*/ 172 h 247"/>
                  <a:gd name="T16" fmla="*/ 12 w 246"/>
                  <a:gd name="T17" fmla="*/ 161 h 247"/>
                  <a:gd name="T18" fmla="*/ 0 w 246"/>
                  <a:gd name="T19" fmla="*/ 173 h 247"/>
                  <a:gd name="T20" fmla="*/ 47 w 246"/>
                  <a:gd name="T21" fmla="*/ 200 h 247"/>
                  <a:gd name="T22" fmla="*/ 74 w 246"/>
                  <a:gd name="T23" fmla="*/ 247 h 247"/>
                  <a:gd name="T24" fmla="*/ 86 w 246"/>
                  <a:gd name="T25" fmla="*/ 235 h 247"/>
                  <a:gd name="T26" fmla="*/ 75 w 246"/>
                  <a:gd name="T27" fmla="*/ 193 h 247"/>
                  <a:gd name="T28" fmla="*/ 88 w 246"/>
                  <a:gd name="T29" fmla="*/ 182 h 247"/>
                  <a:gd name="T30" fmla="*/ 138 w 246"/>
                  <a:gd name="T31" fmla="*/ 140 h 247"/>
                  <a:gd name="T32" fmla="*/ 192 w 246"/>
                  <a:gd name="T33" fmla="*/ 242 h 247"/>
                  <a:gd name="T34" fmla="*/ 211 w 246"/>
                  <a:gd name="T35" fmla="*/ 223 h 247"/>
                  <a:gd name="T36" fmla="*/ 187 w 246"/>
                  <a:gd name="T37" fmla="*/ 94 h 247"/>
                  <a:gd name="T38" fmla="*/ 212 w 246"/>
                  <a:gd name="T39" fmla="*/ 72 h 247"/>
                  <a:gd name="T40" fmla="*/ 234 w 246"/>
                  <a:gd name="T41" fmla="*/ 13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6" h="247">
                    <a:moveTo>
                      <a:pt x="234" y="13"/>
                    </a:moveTo>
                    <a:cubicBezTo>
                      <a:pt x="221" y="0"/>
                      <a:pt x="196" y="11"/>
                      <a:pt x="175" y="35"/>
                    </a:cubicBezTo>
                    <a:cubicBezTo>
                      <a:pt x="153" y="60"/>
                      <a:pt x="153" y="60"/>
                      <a:pt x="153" y="60"/>
                    </a:cubicBezTo>
                    <a:cubicBezTo>
                      <a:pt x="24" y="36"/>
                      <a:pt x="24" y="36"/>
                      <a:pt x="24" y="36"/>
                    </a:cubicBezTo>
                    <a:cubicBezTo>
                      <a:pt x="5" y="55"/>
                      <a:pt x="5" y="55"/>
                      <a:pt x="5" y="55"/>
                    </a:cubicBezTo>
                    <a:cubicBezTo>
                      <a:pt x="107" y="109"/>
                      <a:pt x="107" y="109"/>
                      <a:pt x="107" y="109"/>
                    </a:cubicBezTo>
                    <a:cubicBezTo>
                      <a:pt x="65" y="159"/>
                      <a:pt x="65" y="159"/>
                      <a:pt x="65" y="159"/>
                    </a:cubicBezTo>
                    <a:cubicBezTo>
                      <a:pt x="61" y="164"/>
                      <a:pt x="57" y="168"/>
                      <a:pt x="54" y="172"/>
                    </a:cubicBezTo>
                    <a:cubicBezTo>
                      <a:pt x="12" y="161"/>
                      <a:pt x="12" y="161"/>
                      <a:pt x="12" y="161"/>
                    </a:cubicBezTo>
                    <a:cubicBezTo>
                      <a:pt x="0" y="173"/>
                      <a:pt x="0" y="173"/>
                      <a:pt x="0" y="173"/>
                    </a:cubicBezTo>
                    <a:cubicBezTo>
                      <a:pt x="47" y="200"/>
                      <a:pt x="47" y="200"/>
                      <a:pt x="47" y="200"/>
                    </a:cubicBezTo>
                    <a:cubicBezTo>
                      <a:pt x="74" y="247"/>
                      <a:pt x="74" y="247"/>
                      <a:pt x="74" y="247"/>
                    </a:cubicBezTo>
                    <a:cubicBezTo>
                      <a:pt x="86" y="235"/>
                      <a:pt x="86" y="235"/>
                      <a:pt x="86" y="235"/>
                    </a:cubicBezTo>
                    <a:cubicBezTo>
                      <a:pt x="75" y="193"/>
                      <a:pt x="75" y="193"/>
                      <a:pt x="75" y="193"/>
                    </a:cubicBezTo>
                    <a:cubicBezTo>
                      <a:pt x="79" y="190"/>
                      <a:pt x="83" y="186"/>
                      <a:pt x="88" y="182"/>
                    </a:cubicBezTo>
                    <a:cubicBezTo>
                      <a:pt x="138" y="140"/>
                      <a:pt x="138" y="140"/>
                      <a:pt x="138" y="140"/>
                    </a:cubicBezTo>
                    <a:cubicBezTo>
                      <a:pt x="192" y="242"/>
                      <a:pt x="192" y="242"/>
                      <a:pt x="192" y="242"/>
                    </a:cubicBezTo>
                    <a:cubicBezTo>
                      <a:pt x="211" y="223"/>
                      <a:pt x="211" y="223"/>
                      <a:pt x="211" y="223"/>
                    </a:cubicBezTo>
                    <a:cubicBezTo>
                      <a:pt x="187" y="94"/>
                      <a:pt x="187" y="94"/>
                      <a:pt x="187" y="94"/>
                    </a:cubicBezTo>
                    <a:cubicBezTo>
                      <a:pt x="212" y="72"/>
                      <a:pt x="212" y="72"/>
                      <a:pt x="212" y="72"/>
                    </a:cubicBezTo>
                    <a:cubicBezTo>
                      <a:pt x="236" y="51"/>
                      <a:pt x="246" y="25"/>
                      <a:pt x="234" y="13"/>
                    </a:cubicBezTo>
                    <a:close/>
                  </a:path>
                </a:pathLst>
              </a:custGeom>
              <a:solidFill>
                <a:schemeClr val="bg1"/>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31" name="i$liḋe-TextBox 26"/>
            <p:cNvSpPr txBox="1"/>
            <p:nvPr/>
          </p:nvSpPr>
          <p:spPr>
            <a:xfrm>
              <a:off x="3099124" y="3290832"/>
              <a:ext cx="1261884" cy="307777"/>
            </a:xfrm>
            <a:prstGeom prst="rect">
              <a:avLst/>
            </a:prstGeom>
            <a:noFill/>
          </p:spPr>
          <p:txBody>
            <a:bodyPr wrap="none">
              <a:noAutofit/>
            </a:bodyPr>
            <a:lstStyle/>
            <a:p>
              <a:pPr algn="ctr"/>
              <a:r>
                <a:rPr lang="zh-CN" altLang="en-US" sz="2000" b="1"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2" name="i$liḋe-TextBox 27"/>
            <p:cNvSpPr txBox="1"/>
            <p:nvPr/>
          </p:nvSpPr>
          <p:spPr>
            <a:xfrm>
              <a:off x="2811253" y="3678664"/>
              <a:ext cx="1837621" cy="553998"/>
            </a:xfrm>
            <a:prstGeom prst="rect">
              <a:avLst/>
            </a:prstGeom>
            <a:noFill/>
          </p:spPr>
          <p:txBody>
            <a:bodyPr wrap="square">
              <a:noAutofit/>
            </a:bodyPr>
            <a:lstStyle/>
            <a:p>
              <a:pPr algn="ctr">
                <a:lnSpc>
                  <a:spcPct val="12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a:t>
              </a:r>
              <a:r>
                <a:rPr lang="zh-CN" altLang="en-US" sz="1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文本，点击</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cxnSp>
          <p:nvCxnSpPr>
            <p:cNvPr id="33" name="i$liḋe-Straight Connector 28"/>
            <p:cNvCxnSpPr/>
            <p:nvPr/>
          </p:nvCxnSpPr>
          <p:spPr>
            <a:xfrm flipV="1">
              <a:off x="3730063" y="4380598"/>
              <a:ext cx="0" cy="1113978"/>
            </a:xfrm>
            <a:prstGeom prst="line">
              <a:avLst/>
            </a:prstGeom>
            <a:ln w="19050" cap="rnd">
              <a:solidFill>
                <a:schemeClr val="tx2"/>
              </a:solidFill>
              <a:prstDash val="sysDot"/>
              <a:round/>
            </a:ln>
          </p:spPr>
          <p:style>
            <a:lnRef idx="1">
              <a:schemeClr val="accent1"/>
            </a:lnRef>
            <a:fillRef idx="0">
              <a:schemeClr val="accent1"/>
            </a:fillRef>
            <a:effectRef idx="0">
              <a:schemeClr val="accent1"/>
            </a:effectRef>
            <a:fontRef idx="minor">
              <a:schemeClr val="tx1"/>
            </a:fontRef>
          </p:style>
        </p:cxnSp>
        <p:cxnSp>
          <p:nvCxnSpPr>
            <p:cNvPr id="34" name="i$liḋe-Straight Connector 29"/>
            <p:cNvCxnSpPr/>
            <p:nvPr/>
          </p:nvCxnSpPr>
          <p:spPr>
            <a:xfrm flipV="1">
              <a:off x="3720124" y="2585347"/>
              <a:ext cx="0" cy="647171"/>
            </a:xfrm>
            <a:prstGeom prst="line">
              <a:avLst/>
            </a:prstGeom>
            <a:ln w="19050" cap="rnd">
              <a:solidFill>
                <a:schemeClr val="tx2"/>
              </a:solidFill>
              <a:prstDash val="sysDot"/>
              <a:round/>
            </a:ln>
          </p:spPr>
          <p:style>
            <a:lnRef idx="1">
              <a:schemeClr val="accent1"/>
            </a:lnRef>
            <a:fillRef idx="0">
              <a:schemeClr val="accent1"/>
            </a:fillRef>
            <a:effectRef idx="0">
              <a:schemeClr val="accent1"/>
            </a:effectRef>
            <a:fontRef idx="minor">
              <a:schemeClr val="tx1"/>
            </a:fontRef>
          </p:style>
        </p:cxnSp>
        <p:grpSp>
          <p:nvGrpSpPr>
            <p:cNvPr id="35" name="Group 30"/>
            <p:cNvGrpSpPr/>
            <p:nvPr/>
          </p:nvGrpSpPr>
          <p:grpSpPr>
            <a:xfrm>
              <a:off x="3460063" y="1996198"/>
              <a:ext cx="540000" cy="540000"/>
              <a:chOff x="3450124" y="2009775"/>
              <a:chExt cx="540000" cy="540000"/>
            </a:xfrm>
          </p:grpSpPr>
          <p:sp>
            <p:nvSpPr>
              <p:cNvPr id="68" name="i$liḋe-Oval 63"/>
              <p:cNvSpPr/>
              <p:nvPr/>
            </p:nvSpPr>
            <p:spPr>
              <a:xfrm>
                <a:off x="3450124" y="2009775"/>
                <a:ext cx="540000" cy="540000"/>
              </a:xfrm>
              <a:prstGeom prst="ellipse">
                <a:avLst/>
              </a:prstGeom>
              <a:solidFill>
                <a:schemeClr val="accent2"/>
              </a:solidFill>
              <a:ln w="254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69" name="Group 64"/>
              <p:cNvGrpSpPr/>
              <p:nvPr/>
            </p:nvGrpSpPr>
            <p:grpSpPr>
              <a:xfrm>
                <a:off x="3567882" y="2071852"/>
                <a:ext cx="304483" cy="415881"/>
                <a:chOff x="5772150" y="2981331"/>
                <a:chExt cx="650875" cy="888995"/>
              </a:xfrm>
              <a:solidFill>
                <a:schemeClr val="bg1"/>
              </a:solidFill>
            </p:grpSpPr>
            <p:sp>
              <p:nvSpPr>
                <p:cNvPr id="70" name="i$liḋe-Rectangle 65"/>
                <p:cNvSpPr/>
                <p:nvPr/>
              </p:nvSpPr>
              <p:spPr bwMode="auto">
                <a:xfrm>
                  <a:off x="5875338" y="3159125"/>
                  <a:ext cx="1460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71" name="i$liḋe-Rectangle 66"/>
                <p:cNvSpPr/>
                <p:nvPr/>
              </p:nvSpPr>
              <p:spPr bwMode="auto">
                <a:xfrm>
                  <a:off x="5875338" y="3375025"/>
                  <a:ext cx="368300" cy="428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72" name="i$liḋe-Rectangle 67"/>
                <p:cNvSpPr/>
                <p:nvPr/>
              </p:nvSpPr>
              <p:spPr bwMode="auto">
                <a:xfrm>
                  <a:off x="5875338" y="3470275"/>
                  <a:ext cx="36830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73" name="i$liḋe-Rectangle 68"/>
                <p:cNvSpPr/>
                <p:nvPr/>
              </p:nvSpPr>
              <p:spPr bwMode="auto">
                <a:xfrm>
                  <a:off x="5875338" y="3565525"/>
                  <a:ext cx="206375"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74" name="i$liḋe-Freeform: Shape 69"/>
                <p:cNvSpPr/>
                <p:nvPr/>
              </p:nvSpPr>
              <p:spPr bwMode="auto">
                <a:xfrm>
                  <a:off x="5772150" y="2981331"/>
                  <a:ext cx="650875" cy="835024"/>
                </a:xfrm>
                <a:custGeom>
                  <a:avLst/>
                  <a:gdLst>
                    <a:gd name="T0" fmla="*/ 87 w 170"/>
                    <a:gd name="T1" fmla="*/ 0 h 220"/>
                    <a:gd name="T2" fmla="*/ 34 w 170"/>
                    <a:gd name="T3" fmla="*/ 0 h 220"/>
                    <a:gd name="T4" fmla="*/ 0 w 170"/>
                    <a:gd name="T5" fmla="*/ 34 h 220"/>
                    <a:gd name="T6" fmla="*/ 0 w 170"/>
                    <a:gd name="T7" fmla="*/ 185 h 220"/>
                    <a:gd name="T8" fmla="*/ 34 w 170"/>
                    <a:gd name="T9" fmla="*/ 220 h 220"/>
                    <a:gd name="T10" fmla="*/ 91 w 170"/>
                    <a:gd name="T11" fmla="*/ 220 h 220"/>
                    <a:gd name="T12" fmla="*/ 91 w 170"/>
                    <a:gd name="T13" fmla="*/ 203 h 220"/>
                    <a:gd name="T14" fmla="*/ 34 w 170"/>
                    <a:gd name="T15" fmla="*/ 203 h 220"/>
                    <a:gd name="T16" fmla="*/ 16 w 170"/>
                    <a:gd name="T17" fmla="*/ 185 h 220"/>
                    <a:gd name="T18" fmla="*/ 16 w 170"/>
                    <a:gd name="T19" fmla="*/ 34 h 220"/>
                    <a:gd name="T20" fmla="*/ 34 w 170"/>
                    <a:gd name="T21" fmla="*/ 16 h 220"/>
                    <a:gd name="T22" fmla="*/ 79 w 170"/>
                    <a:gd name="T23" fmla="*/ 16 h 220"/>
                    <a:gd name="T24" fmla="*/ 79 w 170"/>
                    <a:gd name="T25" fmla="*/ 67 h 220"/>
                    <a:gd name="T26" fmla="*/ 105 w 170"/>
                    <a:gd name="T27" fmla="*/ 93 h 220"/>
                    <a:gd name="T28" fmla="*/ 154 w 170"/>
                    <a:gd name="T29" fmla="*/ 93 h 220"/>
                    <a:gd name="T30" fmla="*/ 154 w 170"/>
                    <a:gd name="T31" fmla="*/ 185 h 220"/>
                    <a:gd name="T32" fmla="*/ 143 w 170"/>
                    <a:gd name="T33" fmla="*/ 202 h 220"/>
                    <a:gd name="T34" fmla="*/ 143 w 170"/>
                    <a:gd name="T35" fmla="*/ 219 h 220"/>
                    <a:gd name="T36" fmla="*/ 170 w 170"/>
                    <a:gd name="T37" fmla="*/ 185 h 220"/>
                    <a:gd name="T38" fmla="*/ 170 w 170"/>
                    <a:gd name="T39" fmla="*/ 83 h 220"/>
                    <a:gd name="T40" fmla="*/ 87 w 170"/>
                    <a:gd name="T41"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0" h="220">
                      <a:moveTo>
                        <a:pt x="87" y="0"/>
                      </a:moveTo>
                      <a:cubicBezTo>
                        <a:pt x="34" y="0"/>
                        <a:pt x="34" y="0"/>
                        <a:pt x="34" y="0"/>
                      </a:cubicBezTo>
                      <a:cubicBezTo>
                        <a:pt x="15" y="0"/>
                        <a:pt x="0" y="15"/>
                        <a:pt x="0" y="34"/>
                      </a:cubicBezTo>
                      <a:cubicBezTo>
                        <a:pt x="0" y="185"/>
                        <a:pt x="0" y="185"/>
                        <a:pt x="0" y="185"/>
                      </a:cubicBezTo>
                      <a:cubicBezTo>
                        <a:pt x="0" y="204"/>
                        <a:pt x="15" y="220"/>
                        <a:pt x="34" y="220"/>
                      </a:cubicBezTo>
                      <a:cubicBezTo>
                        <a:pt x="91" y="220"/>
                        <a:pt x="91" y="220"/>
                        <a:pt x="91" y="220"/>
                      </a:cubicBezTo>
                      <a:cubicBezTo>
                        <a:pt x="91" y="203"/>
                        <a:pt x="91" y="203"/>
                        <a:pt x="91" y="203"/>
                      </a:cubicBezTo>
                      <a:cubicBezTo>
                        <a:pt x="34" y="203"/>
                        <a:pt x="34" y="203"/>
                        <a:pt x="34" y="203"/>
                      </a:cubicBezTo>
                      <a:cubicBezTo>
                        <a:pt x="24" y="203"/>
                        <a:pt x="16" y="195"/>
                        <a:pt x="16" y="185"/>
                      </a:cubicBezTo>
                      <a:cubicBezTo>
                        <a:pt x="16" y="34"/>
                        <a:pt x="16" y="34"/>
                        <a:pt x="16" y="34"/>
                      </a:cubicBezTo>
                      <a:cubicBezTo>
                        <a:pt x="16" y="24"/>
                        <a:pt x="24" y="16"/>
                        <a:pt x="34" y="16"/>
                      </a:cubicBezTo>
                      <a:cubicBezTo>
                        <a:pt x="79" y="16"/>
                        <a:pt x="79" y="16"/>
                        <a:pt x="79" y="16"/>
                      </a:cubicBezTo>
                      <a:cubicBezTo>
                        <a:pt x="79" y="67"/>
                        <a:pt x="79" y="67"/>
                        <a:pt x="79" y="67"/>
                      </a:cubicBezTo>
                      <a:cubicBezTo>
                        <a:pt x="79" y="81"/>
                        <a:pt x="90" y="93"/>
                        <a:pt x="105" y="93"/>
                      </a:cubicBezTo>
                      <a:cubicBezTo>
                        <a:pt x="154" y="93"/>
                        <a:pt x="154" y="93"/>
                        <a:pt x="154" y="93"/>
                      </a:cubicBezTo>
                      <a:cubicBezTo>
                        <a:pt x="154" y="185"/>
                        <a:pt x="154" y="185"/>
                        <a:pt x="154" y="185"/>
                      </a:cubicBezTo>
                      <a:cubicBezTo>
                        <a:pt x="154" y="193"/>
                        <a:pt x="149" y="199"/>
                        <a:pt x="143" y="202"/>
                      </a:cubicBezTo>
                      <a:cubicBezTo>
                        <a:pt x="143" y="219"/>
                        <a:pt x="143" y="219"/>
                        <a:pt x="143" y="219"/>
                      </a:cubicBezTo>
                      <a:cubicBezTo>
                        <a:pt x="158" y="216"/>
                        <a:pt x="170" y="202"/>
                        <a:pt x="170" y="185"/>
                      </a:cubicBezTo>
                      <a:cubicBezTo>
                        <a:pt x="170" y="83"/>
                        <a:pt x="170" y="83"/>
                        <a:pt x="170" y="83"/>
                      </a:cubicBezTo>
                      <a:lnTo>
                        <a:pt x="8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75" name="i$liḋe-Freeform: Shape 70"/>
                <p:cNvSpPr/>
                <p:nvPr/>
              </p:nvSpPr>
              <p:spPr bwMode="auto">
                <a:xfrm>
                  <a:off x="6154738" y="3744913"/>
                  <a:ext cx="130175" cy="125413"/>
                </a:xfrm>
                <a:custGeom>
                  <a:avLst/>
                  <a:gdLst>
                    <a:gd name="T0" fmla="*/ 32 w 34"/>
                    <a:gd name="T1" fmla="*/ 0 h 33"/>
                    <a:gd name="T2" fmla="*/ 31 w 34"/>
                    <a:gd name="T3" fmla="*/ 2 h 33"/>
                    <a:gd name="T4" fmla="*/ 26 w 34"/>
                    <a:gd name="T5" fmla="*/ 7 h 33"/>
                    <a:gd name="T6" fmla="*/ 24 w 34"/>
                    <a:gd name="T7" fmla="*/ 8 h 33"/>
                    <a:gd name="T8" fmla="*/ 19 w 34"/>
                    <a:gd name="T9" fmla="*/ 6 h 33"/>
                    <a:gd name="T10" fmla="*/ 17 w 34"/>
                    <a:gd name="T11" fmla="*/ 5 h 33"/>
                    <a:gd name="T12" fmla="*/ 16 w 34"/>
                    <a:gd name="T13" fmla="*/ 6 h 33"/>
                    <a:gd name="T14" fmla="*/ 10 w 34"/>
                    <a:gd name="T15" fmla="*/ 8 h 33"/>
                    <a:gd name="T16" fmla="*/ 10 w 34"/>
                    <a:gd name="T17" fmla="*/ 8 h 33"/>
                    <a:gd name="T18" fmla="*/ 8 w 34"/>
                    <a:gd name="T19" fmla="*/ 7 h 33"/>
                    <a:gd name="T20" fmla="*/ 3 w 34"/>
                    <a:gd name="T21" fmla="*/ 2 h 33"/>
                    <a:gd name="T22" fmla="*/ 2 w 34"/>
                    <a:gd name="T23" fmla="*/ 0 h 33"/>
                    <a:gd name="T24" fmla="*/ 1 w 34"/>
                    <a:gd name="T25" fmla="*/ 0 h 33"/>
                    <a:gd name="T26" fmla="*/ 0 w 34"/>
                    <a:gd name="T27" fmla="*/ 0 h 33"/>
                    <a:gd name="T28" fmla="*/ 0 w 34"/>
                    <a:gd name="T29" fmla="*/ 33 h 33"/>
                    <a:gd name="T30" fmla="*/ 17 w 34"/>
                    <a:gd name="T31" fmla="*/ 21 h 33"/>
                    <a:gd name="T32" fmla="*/ 34 w 34"/>
                    <a:gd name="T33" fmla="*/ 33 h 33"/>
                    <a:gd name="T34" fmla="*/ 34 w 34"/>
                    <a:gd name="T35" fmla="*/ 0 h 33"/>
                    <a:gd name="T36" fmla="*/ 34 w 34"/>
                    <a:gd name="T37" fmla="*/ 0 h 33"/>
                    <a:gd name="T38" fmla="*/ 32 w 34"/>
                    <a:gd name="T39"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 h="33">
                      <a:moveTo>
                        <a:pt x="32" y="0"/>
                      </a:moveTo>
                      <a:cubicBezTo>
                        <a:pt x="32" y="1"/>
                        <a:pt x="31" y="1"/>
                        <a:pt x="31" y="2"/>
                      </a:cubicBezTo>
                      <a:cubicBezTo>
                        <a:pt x="30" y="4"/>
                        <a:pt x="29" y="6"/>
                        <a:pt x="26" y="7"/>
                      </a:cubicBezTo>
                      <a:cubicBezTo>
                        <a:pt x="25" y="7"/>
                        <a:pt x="25" y="8"/>
                        <a:pt x="24" y="8"/>
                      </a:cubicBezTo>
                      <a:cubicBezTo>
                        <a:pt x="22" y="8"/>
                        <a:pt x="20" y="7"/>
                        <a:pt x="19" y="6"/>
                      </a:cubicBezTo>
                      <a:cubicBezTo>
                        <a:pt x="18" y="6"/>
                        <a:pt x="17" y="5"/>
                        <a:pt x="17" y="5"/>
                      </a:cubicBezTo>
                      <a:cubicBezTo>
                        <a:pt x="17" y="5"/>
                        <a:pt x="16" y="6"/>
                        <a:pt x="16" y="6"/>
                      </a:cubicBezTo>
                      <a:cubicBezTo>
                        <a:pt x="14" y="7"/>
                        <a:pt x="12" y="8"/>
                        <a:pt x="10" y="8"/>
                      </a:cubicBezTo>
                      <a:cubicBezTo>
                        <a:pt x="10" y="8"/>
                        <a:pt x="10" y="8"/>
                        <a:pt x="10" y="8"/>
                      </a:cubicBezTo>
                      <a:cubicBezTo>
                        <a:pt x="9" y="8"/>
                        <a:pt x="9" y="7"/>
                        <a:pt x="8" y="7"/>
                      </a:cubicBezTo>
                      <a:cubicBezTo>
                        <a:pt x="5" y="6"/>
                        <a:pt x="4" y="4"/>
                        <a:pt x="3" y="2"/>
                      </a:cubicBezTo>
                      <a:cubicBezTo>
                        <a:pt x="3" y="1"/>
                        <a:pt x="2" y="1"/>
                        <a:pt x="2" y="0"/>
                      </a:cubicBezTo>
                      <a:cubicBezTo>
                        <a:pt x="2" y="0"/>
                        <a:pt x="1" y="0"/>
                        <a:pt x="1" y="0"/>
                      </a:cubicBezTo>
                      <a:cubicBezTo>
                        <a:pt x="1" y="0"/>
                        <a:pt x="0" y="0"/>
                        <a:pt x="0" y="0"/>
                      </a:cubicBezTo>
                      <a:cubicBezTo>
                        <a:pt x="0" y="33"/>
                        <a:pt x="0" y="33"/>
                        <a:pt x="0" y="33"/>
                      </a:cubicBezTo>
                      <a:cubicBezTo>
                        <a:pt x="17" y="21"/>
                        <a:pt x="17" y="21"/>
                        <a:pt x="17" y="21"/>
                      </a:cubicBezTo>
                      <a:cubicBezTo>
                        <a:pt x="34" y="33"/>
                        <a:pt x="34" y="33"/>
                        <a:pt x="34" y="33"/>
                      </a:cubicBezTo>
                      <a:cubicBezTo>
                        <a:pt x="34" y="0"/>
                        <a:pt x="34" y="0"/>
                        <a:pt x="34" y="0"/>
                      </a:cubicBezTo>
                      <a:cubicBezTo>
                        <a:pt x="34" y="0"/>
                        <a:pt x="34" y="0"/>
                        <a:pt x="34" y="0"/>
                      </a:cubicBezTo>
                      <a:cubicBezTo>
                        <a:pt x="33" y="0"/>
                        <a:pt x="32" y="0"/>
                        <a:pt x="3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76" name="i$liḋe-Oval 71"/>
                <p:cNvSpPr/>
                <p:nvPr/>
              </p:nvSpPr>
              <p:spPr bwMode="auto">
                <a:xfrm>
                  <a:off x="6178550" y="3625850"/>
                  <a:ext cx="84138" cy="809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77" name="i$liḋe-Freeform: Shape 72"/>
                <p:cNvSpPr/>
                <p:nvPr/>
              </p:nvSpPr>
              <p:spPr bwMode="auto">
                <a:xfrm>
                  <a:off x="6127750" y="3573463"/>
                  <a:ext cx="187325" cy="185738"/>
                </a:xfrm>
                <a:custGeom>
                  <a:avLst/>
                  <a:gdLst>
                    <a:gd name="T0" fmla="*/ 44 w 49"/>
                    <a:gd name="T1" fmla="*/ 18 h 49"/>
                    <a:gd name="T2" fmla="*/ 44 w 49"/>
                    <a:gd name="T3" fmla="*/ 10 h 49"/>
                    <a:gd name="T4" fmla="*/ 36 w 49"/>
                    <a:gd name="T5" fmla="*/ 7 h 49"/>
                    <a:gd name="T6" fmla="*/ 32 w 49"/>
                    <a:gd name="T7" fmla="*/ 1 h 49"/>
                    <a:gd name="T8" fmla="*/ 24 w 49"/>
                    <a:gd name="T9" fmla="*/ 3 h 49"/>
                    <a:gd name="T10" fmla="*/ 16 w 49"/>
                    <a:gd name="T11" fmla="*/ 1 h 49"/>
                    <a:gd name="T12" fmla="*/ 12 w 49"/>
                    <a:gd name="T13" fmla="*/ 7 h 49"/>
                    <a:gd name="T14" fmla="*/ 4 w 49"/>
                    <a:gd name="T15" fmla="*/ 10 h 49"/>
                    <a:gd name="T16" fmla="*/ 4 w 49"/>
                    <a:gd name="T17" fmla="*/ 18 h 49"/>
                    <a:gd name="T18" fmla="*/ 0 w 49"/>
                    <a:gd name="T19" fmla="*/ 24 h 49"/>
                    <a:gd name="T20" fmla="*/ 4 w 49"/>
                    <a:gd name="T21" fmla="*/ 31 h 49"/>
                    <a:gd name="T22" fmla="*/ 4 w 49"/>
                    <a:gd name="T23" fmla="*/ 39 h 49"/>
                    <a:gd name="T24" fmla="*/ 12 w 49"/>
                    <a:gd name="T25" fmla="*/ 41 h 49"/>
                    <a:gd name="T26" fmla="*/ 16 w 49"/>
                    <a:gd name="T27" fmla="*/ 48 h 49"/>
                    <a:gd name="T28" fmla="*/ 24 w 49"/>
                    <a:gd name="T29" fmla="*/ 45 h 49"/>
                    <a:gd name="T30" fmla="*/ 32 w 49"/>
                    <a:gd name="T31" fmla="*/ 48 h 49"/>
                    <a:gd name="T32" fmla="*/ 36 w 49"/>
                    <a:gd name="T33" fmla="*/ 41 h 49"/>
                    <a:gd name="T34" fmla="*/ 44 w 49"/>
                    <a:gd name="T35" fmla="*/ 39 h 49"/>
                    <a:gd name="T36" fmla="*/ 44 w 49"/>
                    <a:gd name="T37" fmla="*/ 31 h 49"/>
                    <a:gd name="T38" fmla="*/ 49 w 49"/>
                    <a:gd name="T39" fmla="*/ 24 h 49"/>
                    <a:gd name="T40" fmla="*/ 44 w 49"/>
                    <a:gd name="T41" fmla="*/ 18 h 49"/>
                    <a:gd name="T42" fmla="*/ 24 w 49"/>
                    <a:gd name="T43" fmla="*/ 37 h 49"/>
                    <a:gd name="T44" fmla="*/ 11 w 49"/>
                    <a:gd name="T45" fmla="*/ 24 h 49"/>
                    <a:gd name="T46" fmla="*/ 24 w 49"/>
                    <a:gd name="T47" fmla="*/ 12 h 49"/>
                    <a:gd name="T48" fmla="*/ 37 w 49"/>
                    <a:gd name="T49" fmla="*/ 24 h 49"/>
                    <a:gd name="T50" fmla="*/ 24 w 49"/>
                    <a:gd name="T51" fmla="*/ 3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9" h="49">
                      <a:moveTo>
                        <a:pt x="44" y="18"/>
                      </a:moveTo>
                      <a:cubicBezTo>
                        <a:pt x="43" y="16"/>
                        <a:pt x="45" y="12"/>
                        <a:pt x="44" y="10"/>
                      </a:cubicBezTo>
                      <a:cubicBezTo>
                        <a:pt x="42" y="8"/>
                        <a:pt x="38" y="9"/>
                        <a:pt x="36" y="7"/>
                      </a:cubicBezTo>
                      <a:cubicBezTo>
                        <a:pt x="34" y="6"/>
                        <a:pt x="34" y="2"/>
                        <a:pt x="32" y="1"/>
                      </a:cubicBezTo>
                      <a:cubicBezTo>
                        <a:pt x="29" y="0"/>
                        <a:pt x="27" y="3"/>
                        <a:pt x="24" y="3"/>
                      </a:cubicBezTo>
                      <a:cubicBezTo>
                        <a:pt x="22" y="3"/>
                        <a:pt x="19" y="0"/>
                        <a:pt x="16" y="1"/>
                      </a:cubicBezTo>
                      <a:cubicBezTo>
                        <a:pt x="14" y="2"/>
                        <a:pt x="14" y="6"/>
                        <a:pt x="12" y="7"/>
                      </a:cubicBezTo>
                      <a:cubicBezTo>
                        <a:pt x="10" y="9"/>
                        <a:pt x="6" y="8"/>
                        <a:pt x="4" y="10"/>
                      </a:cubicBezTo>
                      <a:cubicBezTo>
                        <a:pt x="3" y="12"/>
                        <a:pt x="5" y="16"/>
                        <a:pt x="4" y="18"/>
                      </a:cubicBezTo>
                      <a:cubicBezTo>
                        <a:pt x="3" y="20"/>
                        <a:pt x="0" y="22"/>
                        <a:pt x="0" y="24"/>
                      </a:cubicBezTo>
                      <a:cubicBezTo>
                        <a:pt x="0" y="27"/>
                        <a:pt x="3" y="29"/>
                        <a:pt x="4" y="31"/>
                      </a:cubicBezTo>
                      <a:cubicBezTo>
                        <a:pt x="5" y="33"/>
                        <a:pt x="3" y="37"/>
                        <a:pt x="4" y="39"/>
                      </a:cubicBezTo>
                      <a:cubicBezTo>
                        <a:pt x="6" y="41"/>
                        <a:pt x="10" y="40"/>
                        <a:pt x="12" y="41"/>
                      </a:cubicBezTo>
                      <a:cubicBezTo>
                        <a:pt x="14" y="43"/>
                        <a:pt x="14" y="47"/>
                        <a:pt x="16" y="48"/>
                      </a:cubicBezTo>
                      <a:cubicBezTo>
                        <a:pt x="19" y="49"/>
                        <a:pt x="22" y="45"/>
                        <a:pt x="24" y="45"/>
                      </a:cubicBezTo>
                      <a:cubicBezTo>
                        <a:pt x="27" y="45"/>
                        <a:pt x="29" y="49"/>
                        <a:pt x="32" y="48"/>
                      </a:cubicBezTo>
                      <a:cubicBezTo>
                        <a:pt x="34" y="47"/>
                        <a:pt x="34" y="43"/>
                        <a:pt x="36" y="41"/>
                      </a:cubicBezTo>
                      <a:cubicBezTo>
                        <a:pt x="38" y="40"/>
                        <a:pt x="42" y="41"/>
                        <a:pt x="44" y="39"/>
                      </a:cubicBezTo>
                      <a:cubicBezTo>
                        <a:pt x="45" y="37"/>
                        <a:pt x="43" y="33"/>
                        <a:pt x="44" y="31"/>
                      </a:cubicBezTo>
                      <a:cubicBezTo>
                        <a:pt x="45" y="29"/>
                        <a:pt x="49" y="27"/>
                        <a:pt x="49" y="24"/>
                      </a:cubicBezTo>
                      <a:cubicBezTo>
                        <a:pt x="49" y="22"/>
                        <a:pt x="45" y="20"/>
                        <a:pt x="44" y="18"/>
                      </a:cubicBezTo>
                      <a:close/>
                      <a:moveTo>
                        <a:pt x="24" y="37"/>
                      </a:moveTo>
                      <a:cubicBezTo>
                        <a:pt x="17" y="37"/>
                        <a:pt x="11" y="32"/>
                        <a:pt x="11" y="24"/>
                      </a:cubicBezTo>
                      <a:cubicBezTo>
                        <a:pt x="11" y="17"/>
                        <a:pt x="17" y="12"/>
                        <a:pt x="24" y="12"/>
                      </a:cubicBezTo>
                      <a:cubicBezTo>
                        <a:pt x="31" y="12"/>
                        <a:pt x="37" y="17"/>
                        <a:pt x="37" y="24"/>
                      </a:cubicBezTo>
                      <a:cubicBezTo>
                        <a:pt x="37" y="32"/>
                        <a:pt x="31" y="37"/>
                        <a:pt x="24"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sp>
          <p:nvSpPr>
            <p:cNvPr id="36" name="i$liḋe-TextBox 31"/>
            <p:cNvSpPr txBox="1"/>
            <p:nvPr/>
          </p:nvSpPr>
          <p:spPr>
            <a:xfrm>
              <a:off x="4673177" y="4209726"/>
              <a:ext cx="1261885" cy="307777"/>
            </a:xfrm>
            <a:prstGeom prst="rect">
              <a:avLst/>
            </a:prstGeom>
            <a:noFill/>
          </p:spPr>
          <p:txBody>
            <a:bodyPr wrap="none">
              <a:noAutofit/>
            </a:bodyPr>
            <a:lstStyle/>
            <a:p>
              <a:pPr algn="ctr"/>
              <a:r>
                <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7" name="i$liḋe-TextBox 32"/>
            <p:cNvSpPr txBox="1"/>
            <p:nvPr/>
          </p:nvSpPr>
          <p:spPr>
            <a:xfrm>
              <a:off x="4385308" y="4628038"/>
              <a:ext cx="1837621" cy="553998"/>
            </a:xfrm>
            <a:prstGeom prst="rect">
              <a:avLst/>
            </a:prstGeom>
            <a:noFill/>
          </p:spPr>
          <p:txBody>
            <a:bodyPr wrap="square">
              <a:noAutofit/>
            </a:bodyPr>
            <a:lstStyle/>
            <a:p>
              <a:pPr algn="ctr">
                <a:lnSpc>
                  <a:spcPct val="12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a:t>
              </a:r>
              <a:r>
                <a:rPr lang="zh-CN" altLang="en-US" sz="1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文本，点击</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cxnSp>
          <p:nvCxnSpPr>
            <p:cNvPr id="38" name="i$liḋe-Straight Connector 33"/>
            <p:cNvCxnSpPr/>
            <p:nvPr/>
          </p:nvCxnSpPr>
          <p:spPr>
            <a:xfrm flipV="1">
              <a:off x="5304118" y="5193398"/>
              <a:ext cx="0" cy="305953"/>
            </a:xfrm>
            <a:prstGeom prst="line">
              <a:avLst/>
            </a:prstGeom>
            <a:ln w="19050" cap="rnd">
              <a:solidFill>
                <a:schemeClr val="tx2"/>
              </a:solidFill>
              <a:prstDash val="sysDot"/>
              <a:round/>
            </a:ln>
          </p:spPr>
          <p:style>
            <a:lnRef idx="1">
              <a:schemeClr val="accent1"/>
            </a:lnRef>
            <a:fillRef idx="0">
              <a:schemeClr val="accent1"/>
            </a:fillRef>
            <a:effectRef idx="0">
              <a:schemeClr val="accent1"/>
            </a:effectRef>
            <a:fontRef idx="minor">
              <a:schemeClr val="tx1"/>
            </a:fontRef>
          </p:style>
        </p:cxnSp>
        <p:cxnSp>
          <p:nvCxnSpPr>
            <p:cNvPr id="39" name="i$liḋe-Straight Connector 34"/>
            <p:cNvCxnSpPr/>
            <p:nvPr/>
          </p:nvCxnSpPr>
          <p:spPr>
            <a:xfrm flipV="1">
              <a:off x="5304118" y="3919282"/>
              <a:ext cx="0" cy="324000"/>
            </a:xfrm>
            <a:prstGeom prst="line">
              <a:avLst/>
            </a:prstGeom>
            <a:ln w="19050" cap="rnd">
              <a:solidFill>
                <a:schemeClr val="tx2"/>
              </a:solidFill>
              <a:prstDash val="sysDot"/>
              <a:round/>
            </a:ln>
          </p:spPr>
          <p:style>
            <a:lnRef idx="1">
              <a:schemeClr val="accent1"/>
            </a:lnRef>
            <a:fillRef idx="0">
              <a:schemeClr val="accent1"/>
            </a:fillRef>
            <a:effectRef idx="0">
              <a:schemeClr val="accent1"/>
            </a:effectRef>
            <a:fontRef idx="minor">
              <a:schemeClr val="tx1"/>
            </a:fontRef>
          </p:style>
        </p:cxnSp>
        <p:sp>
          <p:nvSpPr>
            <p:cNvPr id="40" name="i$liḋe-TextBox 35"/>
            <p:cNvSpPr txBox="1"/>
            <p:nvPr/>
          </p:nvSpPr>
          <p:spPr>
            <a:xfrm>
              <a:off x="6233442" y="3234833"/>
              <a:ext cx="1261885" cy="307777"/>
            </a:xfrm>
            <a:prstGeom prst="rect">
              <a:avLst/>
            </a:prstGeom>
            <a:noFill/>
          </p:spPr>
          <p:txBody>
            <a:bodyPr wrap="none">
              <a:noAutofit/>
            </a:bodyPr>
            <a:lstStyle/>
            <a:p>
              <a:pPr algn="ctr"/>
              <a:r>
                <a:rPr lang="zh-CN" altLang="en-US" sz="2000" b="1"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1" name="i$liḋe-TextBox 36"/>
            <p:cNvSpPr txBox="1"/>
            <p:nvPr/>
          </p:nvSpPr>
          <p:spPr>
            <a:xfrm>
              <a:off x="5945568" y="3673465"/>
              <a:ext cx="1837621" cy="553998"/>
            </a:xfrm>
            <a:prstGeom prst="rect">
              <a:avLst/>
            </a:prstGeom>
            <a:noFill/>
          </p:spPr>
          <p:txBody>
            <a:bodyPr wrap="square">
              <a:noAutofit/>
            </a:bodyPr>
            <a:lstStyle/>
            <a:p>
              <a:pPr algn="ctr">
                <a:lnSpc>
                  <a:spcPct val="12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a:t>
              </a:r>
              <a:r>
                <a:rPr lang="zh-CN" altLang="en-US" sz="1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文本，点击</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cxnSp>
          <p:nvCxnSpPr>
            <p:cNvPr id="42" name="i$liḋe-Straight Connector 37"/>
            <p:cNvCxnSpPr/>
            <p:nvPr/>
          </p:nvCxnSpPr>
          <p:spPr>
            <a:xfrm flipV="1">
              <a:off x="6864378" y="4360278"/>
              <a:ext cx="0" cy="1131978"/>
            </a:xfrm>
            <a:prstGeom prst="line">
              <a:avLst/>
            </a:prstGeom>
            <a:ln w="19050" cap="rnd">
              <a:solidFill>
                <a:schemeClr val="tx2"/>
              </a:solidFill>
              <a:prstDash val="sysDot"/>
              <a:round/>
            </a:ln>
          </p:spPr>
          <p:style>
            <a:lnRef idx="1">
              <a:schemeClr val="accent1"/>
            </a:lnRef>
            <a:fillRef idx="0">
              <a:schemeClr val="accent1"/>
            </a:fillRef>
            <a:effectRef idx="0">
              <a:schemeClr val="accent1"/>
            </a:effectRef>
            <a:fontRef idx="minor">
              <a:schemeClr val="tx1"/>
            </a:fontRef>
          </p:style>
        </p:cxnSp>
        <p:cxnSp>
          <p:nvCxnSpPr>
            <p:cNvPr id="43" name="i$liḋe-Straight Connector 38"/>
            <p:cNvCxnSpPr/>
            <p:nvPr/>
          </p:nvCxnSpPr>
          <p:spPr>
            <a:xfrm flipV="1">
              <a:off x="6864378" y="2763028"/>
              <a:ext cx="0" cy="396000"/>
            </a:xfrm>
            <a:prstGeom prst="line">
              <a:avLst/>
            </a:prstGeom>
            <a:ln w="19050" cap="rnd">
              <a:solidFill>
                <a:schemeClr val="tx2"/>
              </a:solidFill>
              <a:prstDash val="sysDot"/>
              <a:round/>
            </a:ln>
          </p:spPr>
          <p:style>
            <a:lnRef idx="1">
              <a:schemeClr val="accent1"/>
            </a:lnRef>
            <a:fillRef idx="0">
              <a:schemeClr val="accent1"/>
            </a:fillRef>
            <a:effectRef idx="0">
              <a:schemeClr val="accent1"/>
            </a:effectRef>
            <a:fontRef idx="minor">
              <a:schemeClr val="tx1"/>
            </a:fontRef>
          </p:style>
        </p:cxnSp>
        <p:grpSp>
          <p:nvGrpSpPr>
            <p:cNvPr id="44" name="Group 39"/>
            <p:cNvGrpSpPr/>
            <p:nvPr/>
          </p:nvGrpSpPr>
          <p:grpSpPr>
            <a:xfrm>
              <a:off x="5039729" y="3314307"/>
              <a:ext cx="540000" cy="540000"/>
              <a:chOff x="5039729" y="3314307"/>
              <a:chExt cx="540000" cy="540000"/>
            </a:xfrm>
          </p:grpSpPr>
          <p:sp>
            <p:nvSpPr>
              <p:cNvPr id="66" name="i$liḋe-Oval 61"/>
              <p:cNvSpPr/>
              <p:nvPr/>
            </p:nvSpPr>
            <p:spPr>
              <a:xfrm>
                <a:off x="5039729" y="3314307"/>
                <a:ext cx="540000" cy="540000"/>
              </a:xfrm>
              <a:prstGeom prst="ellipse">
                <a:avLst/>
              </a:prstGeom>
              <a:solidFill>
                <a:schemeClr val="accent3"/>
              </a:solidFill>
              <a:ln w="254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7" name="i$liḋe-Freeform: Shape 62"/>
              <p:cNvSpPr/>
              <p:nvPr/>
            </p:nvSpPr>
            <p:spPr bwMode="auto">
              <a:xfrm>
                <a:off x="5142973" y="3395648"/>
                <a:ext cx="333512" cy="377319"/>
              </a:xfrm>
              <a:custGeom>
                <a:avLst/>
                <a:gdLst>
                  <a:gd name="T0" fmla="*/ 182 w 193"/>
                  <a:gd name="T1" fmla="*/ 147 h 219"/>
                  <a:gd name="T2" fmla="*/ 175 w 193"/>
                  <a:gd name="T3" fmla="*/ 150 h 219"/>
                  <a:gd name="T4" fmla="*/ 146 w 193"/>
                  <a:gd name="T5" fmla="*/ 110 h 219"/>
                  <a:gd name="T6" fmla="*/ 175 w 193"/>
                  <a:gd name="T7" fmla="*/ 70 h 219"/>
                  <a:gd name="T8" fmla="*/ 182 w 193"/>
                  <a:gd name="T9" fmla="*/ 72 h 219"/>
                  <a:gd name="T10" fmla="*/ 193 w 193"/>
                  <a:gd name="T11" fmla="*/ 60 h 219"/>
                  <a:gd name="T12" fmla="*/ 182 w 193"/>
                  <a:gd name="T13" fmla="*/ 49 h 219"/>
                  <a:gd name="T14" fmla="*/ 170 w 193"/>
                  <a:gd name="T15" fmla="*/ 60 h 219"/>
                  <a:gd name="T16" fmla="*/ 170 w 193"/>
                  <a:gd name="T17" fmla="*/ 62 h 219"/>
                  <a:gd name="T18" fmla="*/ 121 w 193"/>
                  <a:gd name="T19" fmla="*/ 67 h 219"/>
                  <a:gd name="T20" fmla="*/ 101 w 193"/>
                  <a:gd name="T21" fmla="*/ 22 h 219"/>
                  <a:gd name="T22" fmla="*/ 108 w 193"/>
                  <a:gd name="T23" fmla="*/ 12 h 219"/>
                  <a:gd name="T24" fmla="*/ 97 w 193"/>
                  <a:gd name="T25" fmla="*/ 0 h 219"/>
                  <a:gd name="T26" fmla="*/ 85 w 193"/>
                  <a:gd name="T27" fmla="*/ 12 h 219"/>
                  <a:gd name="T28" fmla="*/ 92 w 193"/>
                  <a:gd name="T29" fmla="*/ 22 h 219"/>
                  <a:gd name="T30" fmla="*/ 72 w 193"/>
                  <a:gd name="T31" fmla="*/ 67 h 219"/>
                  <a:gd name="T32" fmla="*/ 23 w 193"/>
                  <a:gd name="T33" fmla="*/ 62 h 219"/>
                  <a:gd name="T34" fmla="*/ 23 w 193"/>
                  <a:gd name="T35" fmla="*/ 60 h 219"/>
                  <a:gd name="T36" fmla="*/ 12 w 193"/>
                  <a:gd name="T37" fmla="*/ 49 h 219"/>
                  <a:gd name="T38" fmla="*/ 0 w 193"/>
                  <a:gd name="T39" fmla="*/ 60 h 219"/>
                  <a:gd name="T40" fmla="*/ 12 w 193"/>
                  <a:gd name="T41" fmla="*/ 72 h 219"/>
                  <a:gd name="T42" fmla="*/ 18 w 193"/>
                  <a:gd name="T43" fmla="*/ 70 h 219"/>
                  <a:gd name="T44" fmla="*/ 48 w 193"/>
                  <a:gd name="T45" fmla="*/ 110 h 219"/>
                  <a:gd name="T46" fmla="*/ 19 w 193"/>
                  <a:gd name="T47" fmla="*/ 150 h 219"/>
                  <a:gd name="T48" fmla="*/ 12 w 193"/>
                  <a:gd name="T49" fmla="*/ 147 h 219"/>
                  <a:gd name="T50" fmla="*/ 0 w 193"/>
                  <a:gd name="T51" fmla="*/ 159 h 219"/>
                  <a:gd name="T52" fmla="*/ 12 w 193"/>
                  <a:gd name="T53" fmla="*/ 170 h 219"/>
                  <a:gd name="T54" fmla="*/ 23 w 193"/>
                  <a:gd name="T55" fmla="*/ 159 h 219"/>
                  <a:gd name="T56" fmla="*/ 23 w 193"/>
                  <a:gd name="T57" fmla="*/ 158 h 219"/>
                  <a:gd name="T58" fmla="*/ 72 w 193"/>
                  <a:gd name="T59" fmla="*/ 152 h 219"/>
                  <a:gd name="T60" fmla="*/ 92 w 193"/>
                  <a:gd name="T61" fmla="*/ 197 h 219"/>
                  <a:gd name="T62" fmla="*/ 85 w 193"/>
                  <a:gd name="T63" fmla="*/ 208 h 219"/>
                  <a:gd name="T64" fmla="*/ 97 w 193"/>
                  <a:gd name="T65" fmla="*/ 219 h 219"/>
                  <a:gd name="T66" fmla="*/ 108 w 193"/>
                  <a:gd name="T67" fmla="*/ 208 h 219"/>
                  <a:gd name="T68" fmla="*/ 101 w 193"/>
                  <a:gd name="T69" fmla="*/ 197 h 219"/>
                  <a:gd name="T70" fmla="*/ 121 w 193"/>
                  <a:gd name="T71" fmla="*/ 152 h 219"/>
                  <a:gd name="T72" fmla="*/ 170 w 193"/>
                  <a:gd name="T73" fmla="*/ 158 h 219"/>
                  <a:gd name="T74" fmla="*/ 170 w 193"/>
                  <a:gd name="T75" fmla="*/ 159 h 219"/>
                  <a:gd name="T76" fmla="*/ 182 w 193"/>
                  <a:gd name="T77" fmla="*/ 170 h 219"/>
                  <a:gd name="T78" fmla="*/ 193 w 193"/>
                  <a:gd name="T79" fmla="*/ 159 h 219"/>
                  <a:gd name="T80" fmla="*/ 182 w 193"/>
                  <a:gd name="T81" fmla="*/ 147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3" h="219">
                    <a:moveTo>
                      <a:pt x="182" y="147"/>
                    </a:moveTo>
                    <a:cubicBezTo>
                      <a:pt x="179" y="147"/>
                      <a:pt x="177" y="148"/>
                      <a:pt x="175" y="150"/>
                    </a:cubicBezTo>
                    <a:cubicBezTo>
                      <a:pt x="146" y="110"/>
                      <a:pt x="146" y="110"/>
                      <a:pt x="146" y="110"/>
                    </a:cubicBezTo>
                    <a:cubicBezTo>
                      <a:pt x="175" y="70"/>
                      <a:pt x="175" y="70"/>
                      <a:pt x="175" y="70"/>
                    </a:cubicBezTo>
                    <a:cubicBezTo>
                      <a:pt x="177" y="71"/>
                      <a:pt x="179" y="72"/>
                      <a:pt x="182" y="72"/>
                    </a:cubicBezTo>
                    <a:cubicBezTo>
                      <a:pt x="188" y="72"/>
                      <a:pt x="193" y="67"/>
                      <a:pt x="193" y="60"/>
                    </a:cubicBezTo>
                    <a:cubicBezTo>
                      <a:pt x="193" y="54"/>
                      <a:pt x="188" y="49"/>
                      <a:pt x="182" y="49"/>
                    </a:cubicBezTo>
                    <a:cubicBezTo>
                      <a:pt x="175" y="49"/>
                      <a:pt x="170" y="54"/>
                      <a:pt x="170" y="60"/>
                    </a:cubicBezTo>
                    <a:cubicBezTo>
                      <a:pt x="170" y="61"/>
                      <a:pt x="170" y="61"/>
                      <a:pt x="170" y="62"/>
                    </a:cubicBezTo>
                    <a:cubicBezTo>
                      <a:pt x="121" y="67"/>
                      <a:pt x="121" y="67"/>
                      <a:pt x="121" y="67"/>
                    </a:cubicBezTo>
                    <a:cubicBezTo>
                      <a:pt x="101" y="22"/>
                      <a:pt x="101" y="22"/>
                      <a:pt x="101" y="22"/>
                    </a:cubicBezTo>
                    <a:cubicBezTo>
                      <a:pt x="105" y="20"/>
                      <a:pt x="108" y="16"/>
                      <a:pt x="108" y="12"/>
                    </a:cubicBezTo>
                    <a:cubicBezTo>
                      <a:pt x="108" y="5"/>
                      <a:pt x="103" y="0"/>
                      <a:pt x="97" y="0"/>
                    </a:cubicBezTo>
                    <a:cubicBezTo>
                      <a:pt x="90" y="0"/>
                      <a:pt x="85" y="5"/>
                      <a:pt x="85" y="12"/>
                    </a:cubicBezTo>
                    <a:cubicBezTo>
                      <a:pt x="85" y="16"/>
                      <a:pt x="88" y="20"/>
                      <a:pt x="92" y="22"/>
                    </a:cubicBezTo>
                    <a:cubicBezTo>
                      <a:pt x="72" y="67"/>
                      <a:pt x="72" y="67"/>
                      <a:pt x="72" y="67"/>
                    </a:cubicBezTo>
                    <a:cubicBezTo>
                      <a:pt x="23" y="62"/>
                      <a:pt x="23" y="62"/>
                      <a:pt x="23" y="62"/>
                    </a:cubicBezTo>
                    <a:cubicBezTo>
                      <a:pt x="23" y="61"/>
                      <a:pt x="23" y="61"/>
                      <a:pt x="23" y="60"/>
                    </a:cubicBezTo>
                    <a:cubicBezTo>
                      <a:pt x="23" y="54"/>
                      <a:pt x="18" y="49"/>
                      <a:pt x="12" y="49"/>
                    </a:cubicBezTo>
                    <a:cubicBezTo>
                      <a:pt x="5" y="49"/>
                      <a:pt x="0" y="54"/>
                      <a:pt x="0" y="60"/>
                    </a:cubicBezTo>
                    <a:cubicBezTo>
                      <a:pt x="0" y="67"/>
                      <a:pt x="5" y="72"/>
                      <a:pt x="12" y="72"/>
                    </a:cubicBezTo>
                    <a:cubicBezTo>
                      <a:pt x="14" y="72"/>
                      <a:pt x="16" y="71"/>
                      <a:pt x="18" y="70"/>
                    </a:cubicBezTo>
                    <a:cubicBezTo>
                      <a:pt x="48" y="110"/>
                      <a:pt x="48" y="110"/>
                      <a:pt x="48" y="110"/>
                    </a:cubicBezTo>
                    <a:cubicBezTo>
                      <a:pt x="19" y="150"/>
                      <a:pt x="19" y="150"/>
                      <a:pt x="19" y="150"/>
                    </a:cubicBezTo>
                    <a:cubicBezTo>
                      <a:pt x="17" y="148"/>
                      <a:pt x="14" y="147"/>
                      <a:pt x="12" y="147"/>
                    </a:cubicBezTo>
                    <a:cubicBezTo>
                      <a:pt x="5" y="147"/>
                      <a:pt x="0" y="152"/>
                      <a:pt x="0" y="159"/>
                    </a:cubicBezTo>
                    <a:cubicBezTo>
                      <a:pt x="0" y="165"/>
                      <a:pt x="5" y="170"/>
                      <a:pt x="12" y="170"/>
                    </a:cubicBezTo>
                    <a:cubicBezTo>
                      <a:pt x="18" y="170"/>
                      <a:pt x="23" y="165"/>
                      <a:pt x="23" y="159"/>
                    </a:cubicBezTo>
                    <a:cubicBezTo>
                      <a:pt x="23" y="158"/>
                      <a:pt x="23" y="158"/>
                      <a:pt x="23" y="158"/>
                    </a:cubicBezTo>
                    <a:cubicBezTo>
                      <a:pt x="72" y="152"/>
                      <a:pt x="72" y="152"/>
                      <a:pt x="72" y="152"/>
                    </a:cubicBezTo>
                    <a:cubicBezTo>
                      <a:pt x="92" y="197"/>
                      <a:pt x="92" y="197"/>
                      <a:pt x="92" y="197"/>
                    </a:cubicBezTo>
                    <a:cubicBezTo>
                      <a:pt x="88" y="199"/>
                      <a:pt x="85" y="203"/>
                      <a:pt x="85" y="208"/>
                    </a:cubicBezTo>
                    <a:cubicBezTo>
                      <a:pt x="85" y="214"/>
                      <a:pt x="90" y="219"/>
                      <a:pt x="97" y="219"/>
                    </a:cubicBezTo>
                    <a:cubicBezTo>
                      <a:pt x="103" y="219"/>
                      <a:pt x="108" y="214"/>
                      <a:pt x="108" y="208"/>
                    </a:cubicBezTo>
                    <a:cubicBezTo>
                      <a:pt x="108" y="203"/>
                      <a:pt x="105" y="199"/>
                      <a:pt x="101" y="197"/>
                    </a:cubicBezTo>
                    <a:cubicBezTo>
                      <a:pt x="121" y="152"/>
                      <a:pt x="121" y="152"/>
                      <a:pt x="121" y="152"/>
                    </a:cubicBezTo>
                    <a:cubicBezTo>
                      <a:pt x="170" y="158"/>
                      <a:pt x="170" y="158"/>
                      <a:pt x="170" y="158"/>
                    </a:cubicBezTo>
                    <a:cubicBezTo>
                      <a:pt x="170" y="158"/>
                      <a:pt x="170" y="158"/>
                      <a:pt x="170" y="159"/>
                    </a:cubicBezTo>
                    <a:cubicBezTo>
                      <a:pt x="170" y="165"/>
                      <a:pt x="175" y="170"/>
                      <a:pt x="182" y="170"/>
                    </a:cubicBezTo>
                    <a:cubicBezTo>
                      <a:pt x="188" y="170"/>
                      <a:pt x="193" y="165"/>
                      <a:pt x="193" y="159"/>
                    </a:cubicBezTo>
                    <a:cubicBezTo>
                      <a:pt x="193" y="152"/>
                      <a:pt x="188" y="147"/>
                      <a:pt x="182" y="147"/>
                    </a:cubicBezTo>
                    <a:close/>
                  </a:path>
                </a:pathLst>
              </a:custGeom>
              <a:solidFill>
                <a:schemeClr val="bg1"/>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45" name="Group 40"/>
            <p:cNvGrpSpPr/>
            <p:nvPr/>
          </p:nvGrpSpPr>
          <p:grpSpPr>
            <a:xfrm>
              <a:off x="6594378" y="2177931"/>
              <a:ext cx="540000" cy="540000"/>
              <a:chOff x="6594378" y="2177931"/>
              <a:chExt cx="540000" cy="540000"/>
            </a:xfrm>
          </p:grpSpPr>
          <p:sp>
            <p:nvSpPr>
              <p:cNvPr id="62" name="i$liḋe-Oval 57"/>
              <p:cNvSpPr/>
              <p:nvPr/>
            </p:nvSpPr>
            <p:spPr>
              <a:xfrm>
                <a:off x="6594378" y="2177931"/>
                <a:ext cx="540000" cy="540000"/>
              </a:xfrm>
              <a:prstGeom prst="ellipse">
                <a:avLst/>
              </a:prstGeom>
              <a:solidFill>
                <a:schemeClr val="accent4"/>
              </a:solidFill>
              <a:ln w="254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63" name="Group 58"/>
              <p:cNvGrpSpPr/>
              <p:nvPr/>
            </p:nvGrpSpPr>
            <p:grpSpPr>
              <a:xfrm>
                <a:off x="6675953" y="2239846"/>
                <a:ext cx="371937" cy="351886"/>
                <a:chOff x="8493125" y="2289179"/>
                <a:chExt cx="854075" cy="808034"/>
              </a:xfrm>
              <a:solidFill>
                <a:schemeClr val="bg1"/>
              </a:solidFill>
            </p:grpSpPr>
            <p:sp>
              <p:nvSpPr>
                <p:cNvPr id="64" name="i$liḋe-Freeform: Shape 59"/>
                <p:cNvSpPr/>
                <p:nvPr/>
              </p:nvSpPr>
              <p:spPr bwMode="auto">
                <a:xfrm>
                  <a:off x="8493125" y="2762250"/>
                  <a:ext cx="854075" cy="334963"/>
                </a:xfrm>
                <a:custGeom>
                  <a:avLst/>
                  <a:gdLst>
                    <a:gd name="T0" fmla="*/ 517 w 538"/>
                    <a:gd name="T1" fmla="*/ 57 h 211"/>
                    <a:gd name="T2" fmla="*/ 335 w 538"/>
                    <a:gd name="T3" fmla="*/ 0 h 211"/>
                    <a:gd name="T4" fmla="*/ 299 w 538"/>
                    <a:gd name="T5" fmla="*/ 161 h 211"/>
                    <a:gd name="T6" fmla="*/ 278 w 538"/>
                    <a:gd name="T7" fmla="*/ 33 h 211"/>
                    <a:gd name="T8" fmla="*/ 287 w 538"/>
                    <a:gd name="T9" fmla="*/ 24 h 211"/>
                    <a:gd name="T10" fmla="*/ 304 w 538"/>
                    <a:gd name="T11" fmla="*/ 5 h 211"/>
                    <a:gd name="T12" fmla="*/ 235 w 538"/>
                    <a:gd name="T13" fmla="*/ 5 h 211"/>
                    <a:gd name="T14" fmla="*/ 251 w 538"/>
                    <a:gd name="T15" fmla="*/ 24 h 211"/>
                    <a:gd name="T16" fmla="*/ 261 w 538"/>
                    <a:gd name="T17" fmla="*/ 33 h 211"/>
                    <a:gd name="T18" fmla="*/ 239 w 538"/>
                    <a:gd name="T19" fmla="*/ 161 h 211"/>
                    <a:gd name="T20" fmla="*/ 204 w 538"/>
                    <a:gd name="T21" fmla="*/ 0 h 211"/>
                    <a:gd name="T22" fmla="*/ 20 w 538"/>
                    <a:gd name="T23" fmla="*/ 57 h 211"/>
                    <a:gd name="T24" fmla="*/ 0 w 538"/>
                    <a:gd name="T25" fmla="*/ 211 h 211"/>
                    <a:gd name="T26" fmla="*/ 538 w 538"/>
                    <a:gd name="T27" fmla="*/ 211 h 211"/>
                    <a:gd name="T28" fmla="*/ 517 w 538"/>
                    <a:gd name="T29" fmla="*/ 57 h 211"/>
                    <a:gd name="T30" fmla="*/ 459 w 538"/>
                    <a:gd name="T31" fmla="*/ 156 h 211"/>
                    <a:gd name="T32" fmla="*/ 366 w 538"/>
                    <a:gd name="T33" fmla="*/ 156 h 211"/>
                    <a:gd name="T34" fmla="*/ 366 w 538"/>
                    <a:gd name="T35" fmla="*/ 129 h 211"/>
                    <a:gd name="T36" fmla="*/ 412 w 538"/>
                    <a:gd name="T37" fmla="*/ 122 h 211"/>
                    <a:gd name="T38" fmla="*/ 459 w 538"/>
                    <a:gd name="T39" fmla="*/ 129 h 211"/>
                    <a:gd name="T40" fmla="*/ 459 w 538"/>
                    <a:gd name="T41" fmla="*/ 156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38" h="211">
                      <a:moveTo>
                        <a:pt x="517" y="57"/>
                      </a:moveTo>
                      <a:lnTo>
                        <a:pt x="335" y="0"/>
                      </a:lnTo>
                      <a:lnTo>
                        <a:pt x="299" y="161"/>
                      </a:lnTo>
                      <a:lnTo>
                        <a:pt x="278" y="33"/>
                      </a:lnTo>
                      <a:lnTo>
                        <a:pt x="287" y="24"/>
                      </a:lnTo>
                      <a:lnTo>
                        <a:pt x="304" y="5"/>
                      </a:lnTo>
                      <a:lnTo>
                        <a:pt x="235" y="5"/>
                      </a:lnTo>
                      <a:lnTo>
                        <a:pt x="251" y="24"/>
                      </a:lnTo>
                      <a:lnTo>
                        <a:pt x="261" y="33"/>
                      </a:lnTo>
                      <a:lnTo>
                        <a:pt x="239" y="161"/>
                      </a:lnTo>
                      <a:lnTo>
                        <a:pt x="204" y="0"/>
                      </a:lnTo>
                      <a:lnTo>
                        <a:pt x="20" y="57"/>
                      </a:lnTo>
                      <a:lnTo>
                        <a:pt x="0" y="211"/>
                      </a:lnTo>
                      <a:lnTo>
                        <a:pt x="538" y="211"/>
                      </a:lnTo>
                      <a:lnTo>
                        <a:pt x="517" y="57"/>
                      </a:lnTo>
                      <a:close/>
                      <a:moveTo>
                        <a:pt x="459" y="156"/>
                      </a:moveTo>
                      <a:lnTo>
                        <a:pt x="366" y="156"/>
                      </a:lnTo>
                      <a:lnTo>
                        <a:pt x="366" y="129"/>
                      </a:lnTo>
                      <a:lnTo>
                        <a:pt x="412" y="122"/>
                      </a:lnTo>
                      <a:lnTo>
                        <a:pt x="459" y="129"/>
                      </a:lnTo>
                      <a:lnTo>
                        <a:pt x="459" y="1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5" name="i$liḋe-Oval 60"/>
                <p:cNvSpPr/>
                <p:nvPr/>
              </p:nvSpPr>
              <p:spPr bwMode="auto">
                <a:xfrm>
                  <a:off x="8729663" y="2289179"/>
                  <a:ext cx="382587" cy="42703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sp>
          <p:nvSpPr>
            <p:cNvPr id="46" name="i$liḋe-TextBox 41"/>
            <p:cNvSpPr txBox="1"/>
            <p:nvPr/>
          </p:nvSpPr>
          <p:spPr>
            <a:xfrm>
              <a:off x="7791800" y="4186572"/>
              <a:ext cx="1261884" cy="307777"/>
            </a:xfrm>
            <a:prstGeom prst="rect">
              <a:avLst/>
            </a:prstGeom>
            <a:noFill/>
          </p:spPr>
          <p:txBody>
            <a:bodyPr wrap="none">
              <a:noAutofit/>
            </a:bodyPr>
            <a:lstStyle/>
            <a:p>
              <a:pPr algn="ctr"/>
              <a:r>
                <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7" name="i$liḋe-TextBox 42"/>
            <p:cNvSpPr txBox="1"/>
            <p:nvPr/>
          </p:nvSpPr>
          <p:spPr>
            <a:xfrm>
              <a:off x="7503928" y="4604884"/>
              <a:ext cx="1837621" cy="553998"/>
            </a:xfrm>
            <a:prstGeom prst="rect">
              <a:avLst/>
            </a:prstGeom>
            <a:noFill/>
          </p:spPr>
          <p:txBody>
            <a:bodyPr wrap="square">
              <a:noAutofit/>
            </a:bodyPr>
            <a:lstStyle/>
            <a:p>
              <a:pPr algn="ctr">
                <a:lnSpc>
                  <a:spcPct val="12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a:t>
              </a:r>
              <a:r>
                <a:rPr lang="zh-CN" altLang="en-US" sz="1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文本，点击</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cxnSp>
          <p:nvCxnSpPr>
            <p:cNvPr id="48" name="i$liḋe-Straight Connector 43"/>
            <p:cNvCxnSpPr/>
            <p:nvPr/>
          </p:nvCxnSpPr>
          <p:spPr>
            <a:xfrm flipV="1">
              <a:off x="8422738" y="5162918"/>
              <a:ext cx="0" cy="333157"/>
            </a:xfrm>
            <a:prstGeom prst="line">
              <a:avLst/>
            </a:prstGeom>
            <a:ln w="19050" cap="rnd">
              <a:solidFill>
                <a:schemeClr val="tx2"/>
              </a:solidFill>
              <a:prstDash val="sysDot"/>
              <a:round/>
            </a:ln>
          </p:spPr>
          <p:style>
            <a:lnRef idx="1">
              <a:schemeClr val="accent1"/>
            </a:lnRef>
            <a:fillRef idx="0">
              <a:schemeClr val="accent1"/>
            </a:fillRef>
            <a:effectRef idx="0">
              <a:schemeClr val="accent1"/>
            </a:effectRef>
            <a:fontRef idx="minor">
              <a:schemeClr val="tx1"/>
            </a:fontRef>
          </p:style>
        </p:cxnSp>
        <p:cxnSp>
          <p:nvCxnSpPr>
            <p:cNvPr id="49" name="i$liḋe-Straight Connector 44"/>
            <p:cNvCxnSpPr/>
            <p:nvPr/>
          </p:nvCxnSpPr>
          <p:spPr>
            <a:xfrm flipV="1">
              <a:off x="8422738" y="3856372"/>
              <a:ext cx="0" cy="396000"/>
            </a:xfrm>
            <a:prstGeom prst="line">
              <a:avLst/>
            </a:prstGeom>
            <a:ln w="19050" cap="rnd">
              <a:solidFill>
                <a:schemeClr val="tx2"/>
              </a:solidFill>
              <a:prstDash val="sysDot"/>
              <a:round/>
            </a:ln>
          </p:spPr>
          <p:style>
            <a:lnRef idx="1">
              <a:schemeClr val="accent1"/>
            </a:lnRef>
            <a:fillRef idx="0">
              <a:schemeClr val="accent1"/>
            </a:fillRef>
            <a:effectRef idx="0">
              <a:schemeClr val="accent1"/>
            </a:effectRef>
            <a:fontRef idx="minor">
              <a:schemeClr val="tx1"/>
            </a:fontRef>
          </p:style>
        </p:cxnSp>
        <p:sp>
          <p:nvSpPr>
            <p:cNvPr id="50" name="i$liḋe-TextBox 45"/>
            <p:cNvSpPr txBox="1"/>
            <p:nvPr/>
          </p:nvSpPr>
          <p:spPr>
            <a:xfrm>
              <a:off x="9371939" y="3113836"/>
              <a:ext cx="1261885" cy="307777"/>
            </a:xfrm>
            <a:prstGeom prst="rect">
              <a:avLst/>
            </a:prstGeom>
            <a:noFill/>
          </p:spPr>
          <p:txBody>
            <a:bodyPr wrap="none">
              <a:noAutofit/>
            </a:bodyPr>
            <a:lstStyle/>
            <a:p>
              <a:pPr algn="ctr"/>
              <a:r>
                <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1" name="i$liḋe-TextBox 46"/>
            <p:cNvSpPr txBox="1"/>
            <p:nvPr/>
          </p:nvSpPr>
          <p:spPr>
            <a:xfrm>
              <a:off x="9084066" y="3511828"/>
              <a:ext cx="1837621" cy="553998"/>
            </a:xfrm>
            <a:prstGeom prst="rect">
              <a:avLst/>
            </a:prstGeom>
            <a:noFill/>
          </p:spPr>
          <p:txBody>
            <a:bodyPr wrap="square">
              <a:noAutofit/>
            </a:bodyPr>
            <a:lstStyle/>
            <a:p>
              <a:pPr algn="ctr">
                <a:lnSpc>
                  <a:spcPct val="12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a:t>
              </a:r>
              <a:r>
                <a:rPr lang="zh-CN" altLang="en-US" sz="1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文本，点击</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cxnSp>
          <p:nvCxnSpPr>
            <p:cNvPr id="52" name="i$liḋe-Straight Connector 47"/>
            <p:cNvCxnSpPr/>
            <p:nvPr/>
          </p:nvCxnSpPr>
          <p:spPr>
            <a:xfrm flipV="1">
              <a:off x="10002876" y="4146918"/>
              <a:ext cx="0" cy="1333221"/>
            </a:xfrm>
            <a:prstGeom prst="line">
              <a:avLst/>
            </a:prstGeom>
            <a:ln w="19050" cap="rnd">
              <a:solidFill>
                <a:schemeClr val="tx2"/>
              </a:solidFill>
              <a:prstDash val="sysDot"/>
              <a:round/>
            </a:ln>
          </p:spPr>
          <p:style>
            <a:lnRef idx="1">
              <a:schemeClr val="accent1"/>
            </a:lnRef>
            <a:fillRef idx="0">
              <a:schemeClr val="accent1"/>
            </a:fillRef>
            <a:effectRef idx="0">
              <a:schemeClr val="accent1"/>
            </a:effectRef>
            <a:fontRef idx="minor">
              <a:schemeClr val="tx1"/>
            </a:fontRef>
          </p:style>
        </p:cxnSp>
        <p:cxnSp>
          <p:nvCxnSpPr>
            <p:cNvPr id="53" name="i$liḋe-Straight Connector 48"/>
            <p:cNvCxnSpPr/>
            <p:nvPr/>
          </p:nvCxnSpPr>
          <p:spPr>
            <a:xfrm flipV="1">
              <a:off x="10002876" y="2570911"/>
              <a:ext cx="0" cy="396000"/>
            </a:xfrm>
            <a:prstGeom prst="line">
              <a:avLst/>
            </a:prstGeom>
            <a:ln w="19050" cap="rnd">
              <a:solidFill>
                <a:schemeClr val="tx2"/>
              </a:solidFill>
              <a:prstDash val="sysDot"/>
              <a:round/>
            </a:ln>
          </p:spPr>
          <p:style>
            <a:lnRef idx="1">
              <a:schemeClr val="accent1"/>
            </a:lnRef>
            <a:fillRef idx="0">
              <a:schemeClr val="accent1"/>
            </a:fillRef>
            <a:effectRef idx="0">
              <a:schemeClr val="accent1"/>
            </a:effectRef>
            <a:fontRef idx="minor">
              <a:schemeClr val="tx1"/>
            </a:fontRef>
          </p:style>
        </p:cxnSp>
        <p:grpSp>
          <p:nvGrpSpPr>
            <p:cNvPr id="54" name="Group 49"/>
            <p:cNvGrpSpPr/>
            <p:nvPr/>
          </p:nvGrpSpPr>
          <p:grpSpPr>
            <a:xfrm>
              <a:off x="8158349" y="3271275"/>
              <a:ext cx="540000" cy="540000"/>
              <a:chOff x="8158349" y="3271275"/>
              <a:chExt cx="540000" cy="540000"/>
            </a:xfrm>
          </p:grpSpPr>
          <p:sp>
            <p:nvSpPr>
              <p:cNvPr id="58" name="i$liḋe-Oval 53"/>
              <p:cNvSpPr/>
              <p:nvPr/>
            </p:nvSpPr>
            <p:spPr>
              <a:xfrm>
                <a:off x="8158349" y="3271275"/>
                <a:ext cx="540000" cy="540000"/>
              </a:xfrm>
              <a:prstGeom prst="ellipse">
                <a:avLst/>
              </a:prstGeom>
              <a:solidFill>
                <a:schemeClr val="accent1"/>
              </a:solidFill>
              <a:ln w="254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59" name="Group 54"/>
              <p:cNvGrpSpPr/>
              <p:nvPr/>
            </p:nvGrpSpPr>
            <p:grpSpPr>
              <a:xfrm>
                <a:off x="8252383" y="3379975"/>
                <a:ext cx="351933" cy="322606"/>
                <a:chOff x="7816850" y="1350963"/>
                <a:chExt cx="895350" cy="820737"/>
              </a:xfrm>
              <a:solidFill>
                <a:schemeClr val="bg1"/>
              </a:solidFill>
            </p:grpSpPr>
            <p:sp>
              <p:nvSpPr>
                <p:cNvPr id="60" name="i$liḋe-Freeform: Shape 55"/>
                <p:cNvSpPr/>
                <p:nvPr/>
              </p:nvSpPr>
              <p:spPr bwMode="auto">
                <a:xfrm>
                  <a:off x="7850188" y="1792288"/>
                  <a:ext cx="828675" cy="379412"/>
                </a:xfrm>
                <a:custGeom>
                  <a:avLst/>
                  <a:gdLst>
                    <a:gd name="T0" fmla="*/ 119 w 218"/>
                    <a:gd name="T1" fmla="*/ 26 h 100"/>
                    <a:gd name="T2" fmla="*/ 99 w 218"/>
                    <a:gd name="T3" fmla="*/ 26 h 100"/>
                    <a:gd name="T4" fmla="*/ 73 w 218"/>
                    <a:gd name="T5" fmla="*/ 0 h 100"/>
                    <a:gd name="T6" fmla="*/ 0 w 218"/>
                    <a:gd name="T7" fmla="*/ 0 h 100"/>
                    <a:gd name="T8" fmla="*/ 0 w 218"/>
                    <a:gd name="T9" fmla="*/ 70 h 100"/>
                    <a:gd name="T10" fmla="*/ 29 w 218"/>
                    <a:gd name="T11" fmla="*/ 100 h 100"/>
                    <a:gd name="T12" fmla="*/ 189 w 218"/>
                    <a:gd name="T13" fmla="*/ 100 h 100"/>
                    <a:gd name="T14" fmla="*/ 218 w 218"/>
                    <a:gd name="T15" fmla="*/ 70 h 100"/>
                    <a:gd name="T16" fmla="*/ 218 w 218"/>
                    <a:gd name="T17" fmla="*/ 0 h 100"/>
                    <a:gd name="T18" fmla="*/ 145 w 218"/>
                    <a:gd name="T19" fmla="*/ 0 h 100"/>
                    <a:gd name="T20" fmla="*/ 119 w 218"/>
                    <a:gd name="T21" fmla="*/ 2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8" h="100">
                      <a:moveTo>
                        <a:pt x="119" y="26"/>
                      </a:moveTo>
                      <a:cubicBezTo>
                        <a:pt x="99" y="26"/>
                        <a:pt x="99" y="26"/>
                        <a:pt x="99" y="26"/>
                      </a:cubicBezTo>
                      <a:cubicBezTo>
                        <a:pt x="85" y="26"/>
                        <a:pt x="73" y="14"/>
                        <a:pt x="73" y="0"/>
                      </a:cubicBezTo>
                      <a:cubicBezTo>
                        <a:pt x="0" y="0"/>
                        <a:pt x="0" y="0"/>
                        <a:pt x="0" y="0"/>
                      </a:cubicBezTo>
                      <a:cubicBezTo>
                        <a:pt x="0" y="70"/>
                        <a:pt x="0" y="70"/>
                        <a:pt x="0" y="70"/>
                      </a:cubicBezTo>
                      <a:cubicBezTo>
                        <a:pt x="0" y="86"/>
                        <a:pt x="13" y="100"/>
                        <a:pt x="29" y="100"/>
                      </a:cubicBezTo>
                      <a:cubicBezTo>
                        <a:pt x="189" y="100"/>
                        <a:pt x="189" y="100"/>
                        <a:pt x="189" y="100"/>
                      </a:cubicBezTo>
                      <a:cubicBezTo>
                        <a:pt x="205" y="100"/>
                        <a:pt x="218" y="86"/>
                        <a:pt x="218" y="70"/>
                      </a:cubicBezTo>
                      <a:cubicBezTo>
                        <a:pt x="218" y="0"/>
                        <a:pt x="218" y="0"/>
                        <a:pt x="218" y="0"/>
                      </a:cubicBezTo>
                      <a:cubicBezTo>
                        <a:pt x="145" y="0"/>
                        <a:pt x="145" y="0"/>
                        <a:pt x="145" y="0"/>
                      </a:cubicBezTo>
                      <a:cubicBezTo>
                        <a:pt x="145" y="14"/>
                        <a:pt x="133" y="26"/>
                        <a:pt x="119"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1" name="i$liḋe-Freeform: Shape 56"/>
                <p:cNvSpPr/>
                <p:nvPr/>
              </p:nvSpPr>
              <p:spPr bwMode="auto">
                <a:xfrm>
                  <a:off x="7816850" y="1350963"/>
                  <a:ext cx="895350" cy="498475"/>
                </a:xfrm>
                <a:custGeom>
                  <a:avLst/>
                  <a:gdLst>
                    <a:gd name="T0" fmla="*/ 204 w 236"/>
                    <a:gd name="T1" fmla="*/ 44 h 131"/>
                    <a:gd name="T2" fmla="*/ 163 w 236"/>
                    <a:gd name="T3" fmla="*/ 44 h 131"/>
                    <a:gd name="T4" fmla="*/ 163 w 236"/>
                    <a:gd name="T5" fmla="*/ 30 h 131"/>
                    <a:gd name="T6" fmla="*/ 133 w 236"/>
                    <a:gd name="T7" fmla="*/ 0 h 131"/>
                    <a:gd name="T8" fmla="*/ 103 w 236"/>
                    <a:gd name="T9" fmla="*/ 0 h 131"/>
                    <a:gd name="T10" fmla="*/ 73 w 236"/>
                    <a:gd name="T11" fmla="*/ 30 h 131"/>
                    <a:gd name="T12" fmla="*/ 73 w 236"/>
                    <a:gd name="T13" fmla="*/ 44 h 131"/>
                    <a:gd name="T14" fmla="*/ 32 w 236"/>
                    <a:gd name="T15" fmla="*/ 44 h 131"/>
                    <a:gd name="T16" fmla="*/ 0 w 236"/>
                    <a:gd name="T17" fmla="*/ 75 h 131"/>
                    <a:gd name="T18" fmla="*/ 0 w 236"/>
                    <a:gd name="T19" fmla="*/ 106 h 131"/>
                    <a:gd name="T20" fmla="*/ 92 w 236"/>
                    <a:gd name="T21" fmla="*/ 106 h 131"/>
                    <a:gd name="T22" fmla="*/ 92 w 236"/>
                    <a:gd name="T23" fmla="*/ 115 h 131"/>
                    <a:gd name="T24" fmla="*/ 108 w 236"/>
                    <a:gd name="T25" fmla="*/ 131 h 131"/>
                    <a:gd name="T26" fmla="*/ 128 w 236"/>
                    <a:gd name="T27" fmla="*/ 131 h 131"/>
                    <a:gd name="T28" fmla="*/ 144 w 236"/>
                    <a:gd name="T29" fmla="*/ 115 h 131"/>
                    <a:gd name="T30" fmla="*/ 144 w 236"/>
                    <a:gd name="T31" fmla="*/ 106 h 131"/>
                    <a:gd name="T32" fmla="*/ 236 w 236"/>
                    <a:gd name="T33" fmla="*/ 106 h 131"/>
                    <a:gd name="T34" fmla="*/ 236 w 236"/>
                    <a:gd name="T35" fmla="*/ 75 h 131"/>
                    <a:gd name="T36" fmla="*/ 204 w 236"/>
                    <a:gd name="T37" fmla="*/ 44 h 131"/>
                    <a:gd name="T38" fmla="*/ 92 w 236"/>
                    <a:gd name="T39" fmla="*/ 30 h 131"/>
                    <a:gd name="T40" fmla="*/ 103 w 236"/>
                    <a:gd name="T41" fmla="*/ 19 h 131"/>
                    <a:gd name="T42" fmla="*/ 133 w 236"/>
                    <a:gd name="T43" fmla="*/ 19 h 131"/>
                    <a:gd name="T44" fmla="*/ 144 w 236"/>
                    <a:gd name="T45" fmla="*/ 30 h 131"/>
                    <a:gd name="T46" fmla="*/ 144 w 236"/>
                    <a:gd name="T47" fmla="*/ 44 h 131"/>
                    <a:gd name="T48" fmla="*/ 92 w 236"/>
                    <a:gd name="T49" fmla="*/ 44 h 131"/>
                    <a:gd name="T50" fmla="*/ 92 w 236"/>
                    <a:gd name="T51" fmla="*/ 3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36" h="131">
                      <a:moveTo>
                        <a:pt x="204" y="44"/>
                      </a:moveTo>
                      <a:cubicBezTo>
                        <a:pt x="163" y="44"/>
                        <a:pt x="163" y="44"/>
                        <a:pt x="163" y="44"/>
                      </a:cubicBezTo>
                      <a:cubicBezTo>
                        <a:pt x="163" y="30"/>
                        <a:pt x="163" y="30"/>
                        <a:pt x="163" y="30"/>
                      </a:cubicBezTo>
                      <a:cubicBezTo>
                        <a:pt x="163" y="14"/>
                        <a:pt x="150" y="0"/>
                        <a:pt x="133" y="0"/>
                      </a:cubicBezTo>
                      <a:cubicBezTo>
                        <a:pt x="103" y="0"/>
                        <a:pt x="103" y="0"/>
                        <a:pt x="103" y="0"/>
                      </a:cubicBezTo>
                      <a:cubicBezTo>
                        <a:pt x="86" y="0"/>
                        <a:pt x="73" y="14"/>
                        <a:pt x="73" y="30"/>
                      </a:cubicBezTo>
                      <a:cubicBezTo>
                        <a:pt x="73" y="44"/>
                        <a:pt x="73" y="44"/>
                        <a:pt x="73" y="44"/>
                      </a:cubicBezTo>
                      <a:cubicBezTo>
                        <a:pt x="32" y="44"/>
                        <a:pt x="32" y="44"/>
                        <a:pt x="32" y="44"/>
                      </a:cubicBezTo>
                      <a:cubicBezTo>
                        <a:pt x="15" y="44"/>
                        <a:pt x="0" y="58"/>
                        <a:pt x="0" y="75"/>
                      </a:cubicBezTo>
                      <a:cubicBezTo>
                        <a:pt x="0" y="106"/>
                        <a:pt x="0" y="106"/>
                        <a:pt x="0" y="106"/>
                      </a:cubicBezTo>
                      <a:cubicBezTo>
                        <a:pt x="92" y="106"/>
                        <a:pt x="92" y="106"/>
                        <a:pt x="92" y="106"/>
                      </a:cubicBezTo>
                      <a:cubicBezTo>
                        <a:pt x="92" y="115"/>
                        <a:pt x="92" y="115"/>
                        <a:pt x="92" y="115"/>
                      </a:cubicBezTo>
                      <a:cubicBezTo>
                        <a:pt x="92" y="124"/>
                        <a:pt x="99" y="131"/>
                        <a:pt x="108" y="131"/>
                      </a:cubicBezTo>
                      <a:cubicBezTo>
                        <a:pt x="128" y="131"/>
                        <a:pt x="128" y="131"/>
                        <a:pt x="128" y="131"/>
                      </a:cubicBezTo>
                      <a:cubicBezTo>
                        <a:pt x="137" y="131"/>
                        <a:pt x="144" y="124"/>
                        <a:pt x="144" y="115"/>
                      </a:cubicBezTo>
                      <a:cubicBezTo>
                        <a:pt x="144" y="106"/>
                        <a:pt x="144" y="106"/>
                        <a:pt x="144" y="106"/>
                      </a:cubicBezTo>
                      <a:cubicBezTo>
                        <a:pt x="236" y="106"/>
                        <a:pt x="236" y="106"/>
                        <a:pt x="236" y="106"/>
                      </a:cubicBezTo>
                      <a:cubicBezTo>
                        <a:pt x="236" y="75"/>
                        <a:pt x="236" y="75"/>
                        <a:pt x="236" y="75"/>
                      </a:cubicBezTo>
                      <a:cubicBezTo>
                        <a:pt x="236" y="58"/>
                        <a:pt x="221" y="44"/>
                        <a:pt x="204" y="44"/>
                      </a:cubicBezTo>
                      <a:close/>
                      <a:moveTo>
                        <a:pt x="92" y="30"/>
                      </a:moveTo>
                      <a:cubicBezTo>
                        <a:pt x="92" y="24"/>
                        <a:pt x="97" y="19"/>
                        <a:pt x="103" y="19"/>
                      </a:cubicBezTo>
                      <a:cubicBezTo>
                        <a:pt x="133" y="19"/>
                        <a:pt x="133" y="19"/>
                        <a:pt x="133" y="19"/>
                      </a:cubicBezTo>
                      <a:cubicBezTo>
                        <a:pt x="139" y="19"/>
                        <a:pt x="144" y="24"/>
                        <a:pt x="144" y="30"/>
                      </a:cubicBezTo>
                      <a:cubicBezTo>
                        <a:pt x="144" y="44"/>
                        <a:pt x="144" y="44"/>
                        <a:pt x="144" y="44"/>
                      </a:cubicBezTo>
                      <a:cubicBezTo>
                        <a:pt x="92" y="44"/>
                        <a:pt x="92" y="44"/>
                        <a:pt x="92" y="44"/>
                      </a:cubicBezTo>
                      <a:lnTo>
                        <a:pt x="92"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grpSp>
          <p:nvGrpSpPr>
            <p:cNvPr id="55" name="Group 50"/>
            <p:cNvGrpSpPr/>
            <p:nvPr/>
          </p:nvGrpSpPr>
          <p:grpSpPr>
            <a:xfrm>
              <a:off x="9732876" y="2025570"/>
              <a:ext cx="540000" cy="540000"/>
              <a:chOff x="9732876" y="1985814"/>
              <a:chExt cx="540000" cy="540000"/>
            </a:xfrm>
          </p:grpSpPr>
          <p:sp>
            <p:nvSpPr>
              <p:cNvPr id="56" name="i$liḋe-Oval 51"/>
              <p:cNvSpPr/>
              <p:nvPr/>
            </p:nvSpPr>
            <p:spPr>
              <a:xfrm>
                <a:off x="9732876" y="1985814"/>
                <a:ext cx="540000" cy="540000"/>
              </a:xfrm>
              <a:prstGeom prst="ellipse">
                <a:avLst/>
              </a:prstGeom>
              <a:solidFill>
                <a:schemeClr val="accent2"/>
              </a:solidFill>
              <a:ln w="254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7" name="i$liḋe-Freeform: Shape 52"/>
              <p:cNvSpPr/>
              <p:nvPr/>
            </p:nvSpPr>
            <p:spPr bwMode="auto">
              <a:xfrm>
                <a:off x="9842613" y="2095551"/>
                <a:ext cx="320527" cy="320527"/>
              </a:xfrm>
              <a:custGeom>
                <a:avLst/>
                <a:gdLst>
                  <a:gd name="T0" fmla="*/ 0 w 124"/>
                  <a:gd name="T1" fmla="*/ 62 h 124"/>
                  <a:gd name="T2" fmla="*/ 124 w 124"/>
                  <a:gd name="T3" fmla="*/ 62 h 124"/>
                  <a:gd name="T4" fmla="*/ 116 w 124"/>
                  <a:gd name="T5" fmla="*/ 60 h 124"/>
                  <a:gd name="T6" fmla="*/ 87 w 124"/>
                  <a:gd name="T7" fmla="*/ 35 h 124"/>
                  <a:gd name="T8" fmla="*/ 116 w 124"/>
                  <a:gd name="T9" fmla="*/ 60 h 124"/>
                  <a:gd name="T10" fmla="*/ 43 w 124"/>
                  <a:gd name="T11" fmla="*/ 95 h 124"/>
                  <a:gd name="T12" fmla="*/ 60 w 124"/>
                  <a:gd name="T13" fmla="*/ 116 h 124"/>
                  <a:gd name="T14" fmla="*/ 64 w 124"/>
                  <a:gd name="T15" fmla="*/ 8 h 124"/>
                  <a:gd name="T16" fmla="*/ 64 w 124"/>
                  <a:gd name="T17" fmla="*/ 36 h 124"/>
                  <a:gd name="T18" fmla="*/ 64 w 124"/>
                  <a:gd name="T19" fmla="*/ 8 h 124"/>
                  <a:gd name="T20" fmla="*/ 100 w 124"/>
                  <a:gd name="T21" fmla="*/ 23 h 124"/>
                  <a:gd name="T22" fmla="*/ 71 w 124"/>
                  <a:gd name="T23" fmla="*/ 9 h 124"/>
                  <a:gd name="T24" fmla="*/ 60 w 124"/>
                  <a:gd name="T25" fmla="*/ 36 h 124"/>
                  <a:gd name="T26" fmla="*/ 60 w 124"/>
                  <a:gd name="T27" fmla="*/ 8 h 124"/>
                  <a:gd name="T28" fmla="*/ 38 w 124"/>
                  <a:gd name="T29" fmla="*/ 31 h 124"/>
                  <a:gd name="T30" fmla="*/ 53 w 124"/>
                  <a:gd name="T31" fmla="*/ 9 h 124"/>
                  <a:gd name="T32" fmla="*/ 40 w 124"/>
                  <a:gd name="T33" fmla="*/ 36 h 124"/>
                  <a:gd name="T34" fmla="*/ 60 w 124"/>
                  <a:gd name="T35" fmla="*/ 60 h 124"/>
                  <a:gd name="T36" fmla="*/ 40 w 124"/>
                  <a:gd name="T37" fmla="*/ 36 h 124"/>
                  <a:gd name="T38" fmla="*/ 60 w 124"/>
                  <a:gd name="T39" fmla="*/ 88 h 124"/>
                  <a:gd name="T40" fmla="*/ 36 w 124"/>
                  <a:gd name="T41" fmla="*/ 64 h 124"/>
                  <a:gd name="T42" fmla="*/ 53 w 124"/>
                  <a:gd name="T43" fmla="*/ 115 h 124"/>
                  <a:gd name="T44" fmla="*/ 40 w 124"/>
                  <a:gd name="T45" fmla="*/ 96 h 124"/>
                  <a:gd name="T46" fmla="*/ 64 w 124"/>
                  <a:gd name="T47" fmla="*/ 116 h 124"/>
                  <a:gd name="T48" fmla="*/ 81 w 124"/>
                  <a:gd name="T49" fmla="*/ 95 h 124"/>
                  <a:gd name="T50" fmla="*/ 64 w 124"/>
                  <a:gd name="T51" fmla="*/ 116 h 124"/>
                  <a:gd name="T52" fmla="*/ 97 w 124"/>
                  <a:gd name="T53" fmla="*/ 103 h 124"/>
                  <a:gd name="T54" fmla="*/ 84 w 124"/>
                  <a:gd name="T55" fmla="*/ 96 h 124"/>
                  <a:gd name="T56" fmla="*/ 64 w 124"/>
                  <a:gd name="T57" fmla="*/ 88 h 124"/>
                  <a:gd name="T58" fmla="*/ 88 w 124"/>
                  <a:gd name="T59" fmla="*/ 64 h 124"/>
                  <a:gd name="T60" fmla="*/ 64 w 124"/>
                  <a:gd name="T61" fmla="*/ 60 h 124"/>
                  <a:gd name="T62" fmla="*/ 84 w 124"/>
                  <a:gd name="T63" fmla="*/ 36 h 124"/>
                  <a:gd name="T64" fmla="*/ 64 w 124"/>
                  <a:gd name="T65" fmla="*/ 60 h 124"/>
                  <a:gd name="T66" fmla="*/ 37 w 124"/>
                  <a:gd name="T67" fmla="*/ 35 h 124"/>
                  <a:gd name="T68" fmla="*/ 8 w 124"/>
                  <a:gd name="T69" fmla="*/ 60 h 124"/>
                  <a:gd name="T70" fmla="*/ 8 w 124"/>
                  <a:gd name="T71" fmla="*/ 64 h 124"/>
                  <a:gd name="T72" fmla="*/ 38 w 124"/>
                  <a:gd name="T73" fmla="*/ 93 h 124"/>
                  <a:gd name="T74" fmla="*/ 8 w 124"/>
                  <a:gd name="T75" fmla="*/ 64 h 124"/>
                  <a:gd name="T76" fmla="*/ 86 w 124"/>
                  <a:gd name="T77" fmla="*/ 93 h 124"/>
                  <a:gd name="T78" fmla="*/ 116 w 124"/>
                  <a:gd name="T79" fmla="*/ 6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4" h="124">
                    <a:moveTo>
                      <a:pt x="62" y="0"/>
                    </a:moveTo>
                    <a:cubicBezTo>
                      <a:pt x="28" y="0"/>
                      <a:pt x="0" y="28"/>
                      <a:pt x="0" y="62"/>
                    </a:cubicBezTo>
                    <a:cubicBezTo>
                      <a:pt x="0" y="96"/>
                      <a:pt x="28" y="124"/>
                      <a:pt x="62" y="124"/>
                    </a:cubicBezTo>
                    <a:cubicBezTo>
                      <a:pt x="96" y="124"/>
                      <a:pt x="124" y="96"/>
                      <a:pt x="124" y="62"/>
                    </a:cubicBezTo>
                    <a:cubicBezTo>
                      <a:pt x="124" y="28"/>
                      <a:pt x="96" y="0"/>
                      <a:pt x="62" y="0"/>
                    </a:cubicBezTo>
                    <a:close/>
                    <a:moveTo>
                      <a:pt x="116" y="60"/>
                    </a:moveTo>
                    <a:cubicBezTo>
                      <a:pt x="92" y="60"/>
                      <a:pt x="92" y="60"/>
                      <a:pt x="92" y="60"/>
                    </a:cubicBezTo>
                    <a:cubicBezTo>
                      <a:pt x="92" y="51"/>
                      <a:pt x="90" y="43"/>
                      <a:pt x="87" y="35"/>
                    </a:cubicBezTo>
                    <a:cubicBezTo>
                      <a:pt x="93" y="33"/>
                      <a:pt x="98" y="30"/>
                      <a:pt x="102" y="26"/>
                    </a:cubicBezTo>
                    <a:cubicBezTo>
                      <a:pt x="110" y="35"/>
                      <a:pt x="115" y="47"/>
                      <a:pt x="116" y="60"/>
                    </a:cubicBezTo>
                    <a:close/>
                    <a:moveTo>
                      <a:pt x="60" y="116"/>
                    </a:moveTo>
                    <a:cubicBezTo>
                      <a:pt x="53" y="110"/>
                      <a:pt x="48" y="103"/>
                      <a:pt x="43" y="95"/>
                    </a:cubicBezTo>
                    <a:cubicBezTo>
                      <a:pt x="49" y="93"/>
                      <a:pt x="54" y="92"/>
                      <a:pt x="60" y="92"/>
                    </a:cubicBezTo>
                    <a:cubicBezTo>
                      <a:pt x="60" y="116"/>
                      <a:pt x="60" y="116"/>
                      <a:pt x="60" y="116"/>
                    </a:cubicBezTo>
                    <a:cubicBezTo>
                      <a:pt x="60" y="116"/>
                      <a:pt x="60" y="116"/>
                      <a:pt x="60" y="116"/>
                    </a:cubicBezTo>
                    <a:close/>
                    <a:moveTo>
                      <a:pt x="64" y="8"/>
                    </a:moveTo>
                    <a:cubicBezTo>
                      <a:pt x="72" y="14"/>
                      <a:pt x="78" y="23"/>
                      <a:pt x="82" y="33"/>
                    </a:cubicBezTo>
                    <a:cubicBezTo>
                      <a:pt x="76" y="35"/>
                      <a:pt x="70" y="36"/>
                      <a:pt x="64" y="36"/>
                    </a:cubicBezTo>
                    <a:cubicBezTo>
                      <a:pt x="64" y="8"/>
                      <a:pt x="64" y="8"/>
                      <a:pt x="64" y="8"/>
                    </a:cubicBezTo>
                    <a:cubicBezTo>
                      <a:pt x="64" y="8"/>
                      <a:pt x="64" y="8"/>
                      <a:pt x="64" y="8"/>
                    </a:cubicBezTo>
                    <a:close/>
                    <a:moveTo>
                      <a:pt x="71" y="9"/>
                    </a:moveTo>
                    <a:cubicBezTo>
                      <a:pt x="82" y="11"/>
                      <a:pt x="92" y="16"/>
                      <a:pt x="100" y="23"/>
                    </a:cubicBezTo>
                    <a:cubicBezTo>
                      <a:pt x="95" y="26"/>
                      <a:pt x="91" y="29"/>
                      <a:pt x="86" y="31"/>
                    </a:cubicBezTo>
                    <a:cubicBezTo>
                      <a:pt x="82" y="23"/>
                      <a:pt x="77" y="15"/>
                      <a:pt x="71" y="9"/>
                    </a:cubicBezTo>
                    <a:close/>
                    <a:moveTo>
                      <a:pt x="60" y="8"/>
                    </a:moveTo>
                    <a:cubicBezTo>
                      <a:pt x="60" y="36"/>
                      <a:pt x="60" y="36"/>
                      <a:pt x="60" y="36"/>
                    </a:cubicBezTo>
                    <a:cubicBezTo>
                      <a:pt x="54" y="36"/>
                      <a:pt x="48" y="35"/>
                      <a:pt x="42" y="33"/>
                    </a:cubicBezTo>
                    <a:cubicBezTo>
                      <a:pt x="46" y="23"/>
                      <a:pt x="52" y="14"/>
                      <a:pt x="60" y="8"/>
                    </a:cubicBezTo>
                    <a:cubicBezTo>
                      <a:pt x="60" y="8"/>
                      <a:pt x="60" y="8"/>
                      <a:pt x="60" y="8"/>
                    </a:cubicBezTo>
                    <a:close/>
                    <a:moveTo>
                      <a:pt x="38" y="31"/>
                    </a:moveTo>
                    <a:cubicBezTo>
                      <a:pt x="33" y="29"/>
                      <a:pt x="29" y="26"/>
                      <a:pt x="24" y="23"/>
                    </a:cubicBezTo>
                    <a:cubicBezTo>
                      <a:pt x="32" y="16"/>
                      <a:pt x="42" y="11"/>
                      <a:pt x="53" y="9"/>
                    </a:cubicBezTo>
                    <a:cubicBezTo>
                      <a:pt x="47" y="15"/>
                      <a:pt x="42" y="23"/>
                      <a:pt x="38" y="31"/>
                    </a:cubicBezTo>
                    <a:close/>
                    <a:moveTo>
                      <a:pt x="40" y="36"/>
                    </a:moveTo>
                    <a:cubicBezTo>
                      <a:pt x="47" y="38"/>
                      <a:pt x="53" y="40"/>
                      <a:pt x="60" y="40"/>
                    </a:cubicBezTo>
                    <a:cubicBezTo>
                      <a:pt x="60" y="60"/>
                      <a:pt x="60" y="60"/>
                      <a:pt x="60" y="60"/>
                    </a:cubicBezTo>
                    <a:cubicBezTo>
                      <a:pt x="36" y="60"/>
                      <a:pt x="36" y="60"/>
                      <a:pt x="36" y="60"/>
                    </a:cubicBezTo>
                    <a:cubicBezTo>
                      <a:pt x="36" y="52"/>
                      <a:pt x="38" y="44"/>
                      <a:pt x="40" y="36"/>
                    </a:cubicBezTo>
                    <a:close/>
                    <a:moveTo>
                      <a:pt x="60" y="64"/>
                    </a:moveTo>
                    <a:cubicBezTo>
                      <a:pt x="60" y="88"/>
                      <a:pt x="60" y="88"/>
                      <a:pt x="60" y="88"/>
                    </a:cubicBezTo>
                    <a:cubicBezTo>
                      <a:pt x="54" y="88"/>
                      <a:pt x="48" y="89"/>
                      <a:pt x="42" y="91"/>
                    </a:cubicBezTo>
                    <a:cubicBezTo>
                      <a:pt x="38" y="83"/>
                      <a:pt x="36" y="74"/>
                      <a:pt x="36" y="64"/>
                    </a:cubicBezTo>
                    <a:lnTo>
                      <a:pt x="60" y="64"/>
                    </a:lnTo>
                    <a:close/>
                    <a:moveTo>
                      <a:pt x="53" y="115"/>
                    </a:moveTo>
                    <a:cubicBezTo>
                      <a:pt x="43" y="114"/>
                      <a:pt x="34" y="109"/>
                      <a:pt x="27" y="103"/>
                    </a:cubicBezTo>
                    <a:cubicBezTo>
                      <a:pt x="31" y="100"/>
                      <a:pt x="35" y="98"/>
                      <a:pt x="40" y="96"/>
                    </a:cubicBezTo>
                    <a:cubicBezTo>
                      <a:pt x="43" y="103"/>
                      <a:pt x="48" y="110"/>
                      <a:pt x="53" y="115"/>
                    </a:cubicBezTo>
                    <a:close/>
                    <a:moveTo>
                      <a:pt x="64" y="116"/>
                    </a:moveTo>
                    <a:cubicBezTo>
                      <a:pt x="64" y="92"/>
                      <a:pt x="64" y="92"/>
                      <a:pt x="64" y="92"/>
                    </a:cubicBezTo>
                    <a:cubicBezTo>
                      <a:pt x="70" y="92"/>
                      <a:pt x="75" y="93"/>
                      <a:pt x="81" y="95"/>
                    </a:cubicBezTo>
                    <a:cubicBezTo>
                      <a:pt x="76" y="103"/>
                      <a:pt x="71" y="110"/>
                      <a:pt x="64" y="116"/>
                    </a:cubicBezTo>
                    <a:cubicBezTo>
                      <a:pt x="64" y="116"/>
                      <a:pt x="64" y="116"/>
                      <a:pt x="64" y="116"/>
                    </a:cubicBezTo>
                    <a:close/>
                    <a:moveTo>
                      <a:pt x="84" y="96"/>
                    </a:moveTo>
                    <a:cubicBezTo>
                      <a:pt x="89" y="98"/>
                      <a:pt x="93" y="100"/>
                      <a:pt x="97" y="103"/>
                    </a:cubicBezTo>
                    <a:cubicBezTo>
                      <a:pt x="90" y="109"/>
                      <a:pt x="81" y="114"/>
                      <a:pt x="71" y="115"/>
                    </a:cubicBezTo>
                    <a:cubicBezTo>
                      <a:pt x="76" y="110"/>
                      <a:pt x="81" y="103"/>
                      <a:pt x="84" y="96"/>
                    </a:cubicBezTo>
                    <a:close/>
                    <a:moveTo>
                      <a:pt x="82" y="91"/>
                    </a:moveTo>
                    <a:cubicBezTo>
                      <a:pt x="76" y="89"/>
                      <a:pt x="70" y="88"/>
                      <a:pt x="64" y="88"/>
                    </a:cubicBezTo>
                    <a:cubicBezTo>
                      <a:pt x="64" y="64"/>
                      <a:pt x="64" y="64"/>
                      <a:pt x="64" y="64"/>
                    </a:cubicBezTo>
                    <a:cubicBezTo>
                      <a:pt x="88" y="64"/>
                      <a:pt x="88" y="64"/>
                      <a:pt x="88" y="64"/>
                    </a:cubicBezTo>
                    <a:cubicBezTo>
                      <a:pt x="88" y="74"/>
                      <a:pt x="86" y="83"/>
                      <a:pt x="82" y="91"/>
                    </a:cubicBezTo>
                    <a:close/>
                    <a:moveTo>
                      <a:pt x="64" y="60"/>
                    </a:moveTo>
                    <a:cubicBezTo>
                      <a:pt x="64" y="40"/>
                      <a:pt x="64" y="40"/>
                      <a:pt x="64" y="40"/>
                    </a:cubicBezTo>
                    <a:cubicBezTo>
                      <a:pt x="71" y="40"/>
                      <a:pt x="77" y="38"/>
                      <a:pt x="84" y="36"/>
                    </a:cubicBezTo>
                    <a:cubicBezTo>
                      <a:pt x="86" y="44"/>
                      <a:pt x="88" y="52"/>
                      <a:pt x="88" y="60"/>
                    </a:cubicBezTo>
                    <a:lnTo>
                      <a:pt x="64" y="60"/>
                    </a:lnTo>
                    <a:close/>
                    <a:moveTo>
                      <a:pt x="22" y="26"/>
                    </a:moveTo>
                    <a:cubicBezTo>
                      <a:pt x="26" y="30"/>
                      <a:pt x="31" y="33"/>
                      <a:pt x="37" y="35"/>
                    </a:cubicBezTo>
                    <a:cubicBezTo>
                      <a:pt x="34" y="43"/>
                      <a:pt x="32" y="51"/>
                      <a:pt x="32" y="60"/>
                    </a:cubicBezTo>
                    <a:cubicBezTo>
                      <a:pt x="8" y="60"/>
                      <a:pt x="8" y="60"/>
                      <a:pt x="8" y="60"/>
                    </a:cubicBezTo>
                    <a:cubicBezTo>
                      <a:pt x="9" y="47"/>
                      <a:pt x="14" y="35"/>
                      <a:pt x="22" y="26"/>
                    </a:cubicBezTo>
                    <a:close/>
                    <a:moveTo>
                      <a:pt x="8" y="64"/>
                    </a:moveTo>
                    <a:cubicBezTo>
                      <a:pt x="32" y="64"/>
                      <a:pt x="32" y="64"/>
                      <a:pt x="32" y="64"/>
                    </a:cubicBezTo>
                    <a:cubicBezTo>
                      <a:pt x="32" y="74"/>
                      <a:pt x="34" y="84"/>
                      <a:pt x="38" y="93"/>
                    </a:cubicBezTo>
                    <a:cubicBezTo>
                      <a:pt x="33" y="95"/>
                      <a:pt x="28" y="97"/>
                      <a:pt x="24" y="100"/>
                    </a:cubicBezTo>
                    <a:cubicBezTo>
                      <a:pt x="15" y="91"/>
                      <a:pt x="9" y="78"/>
                      <a:pt x="8" y="64"/>
                    </a:cubicBezTo>
                    <a:close/>
                    <a:moveTo>
                      <a:pt x="100" y="100"/>
                    </a:moveTo>
                    <a:cubicBezTo>
                      <a:pt x="96" y="97"/>
                      <a:pt x="91" y="95"/>
                      <a:pt x="86" y="93"/>
                    </a:cubicBezTo>
                    <a:cubicBezTo>
                      <a:pt x="90" y="84"/>
                      <a:pt x="92" y="74"/>
                      <a:pt x="92" y="64"/>
                    </a:cubicBezTo>
                    <a:cubicBezTo>
                      <a:pt x="116" y="64"/>
                      <a:pt x="116" y="64"/>
                      <a:pt x="116" y="64"/>
                    </a:cubicBezTo>
                    <a:cubicBezTo>
                      <a:pt x="115" y="78"/>
                      <a:pt x="109" y="91"/>
                      <a:pt x="100" y="100"/>
                    </a:cubicBezTo>
                    <a:close/>
                  </a:path>
                </a:pathLst>
              </a:custGeom>
              <a:solidFill>
                <a:schemeClr val="bg1"/>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600" advTm="2000">
        <p:blinds dir="vert"/>
      </p:transition>
    </mc:Choice>
    <mc:Fallback>
      <p:transition spd="slow" advTm="2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72440" y="173862"/>
            <a:ext cx="538480" cy="492760"/>
            <a:chOff x="949960" y="467360"/>
            <a:chExt cx="538480" cy="492760"/>
          </a:xfrm>
        </p:grpSpPr>
        <p:sp>
          <p:nvSpPr>
            <p:cNvPr id="3" name="椭圆 2"/>
            <p:cNvSpPr/>
            <p:nvPr/>
          </p:nvSpPr>
          <p:spPr>
            <a:xfrm>
              <a:off x="949960" y="467360"/>
              <a:ext cx="477520" cy="4775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 name="椭圆 3"/>
            <p:cNvSpPr/>
            <p:nvPr/>
          </p:nvSpPr>
          <p:spPr>
            <a:xfrm>
              <a:off x="1234440" y="706120"/>
              <a:ext cx="254000" cy="254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5" name="文本框 4"/>
          <p:cNvSpPr txBox="1"/>
          <p:nvPr/>
        </p:nvSpPr>
        <p:spPr>
          <a:xfrm>
            <a:off x="1295400" y="173862"/>
            <a:ext cx="4577092" cy="523220"/>
          </a:xfrm>
          <a:prstGeom prst="rect">
            <a:avLst/>
          </a:prstGeom>
          <a:noFill/>
        </p:spPr>
        <p:txBody>
          <a:bodyPr wrap="square" rtlCol="0">
            <a:spAutoFit/>
          </a:bodyPr>
          <a:lstStyle/>
          <a:p>
            <a:r>
              <a:rPr lang="zh-CN" altLang="en-US" sz="2800" spc="6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工作实践</a:t>
            </a:r>
            <a:endParaRPr lang="zh-CN" altLang="en-US" sz="24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6" name="组合 5"/>
          <p:cNvGrpSpPr/>
          <p:nvPr/>
        </p:nvGrpSpPr>
        <p:grpSpPr>
          <a:xfrm>
            <a:off x="2174876" y="2046289"/>
            <a:ext cx="1685925" cy="1978025"/>
            <a:chOff x="2174876" y="2046289"/>
            <a:chExt cx="1685925" cy="1978025"/>
          </a:xfrm>
        </p:grpSpPr>
        <p:sp>
          <p:nvSpPr>
            <p:cNvPr id="7" name="MH_SubTitle_1"/>
            <p:cNvSpPr/>
            <p:nvPr>
              <p:custDataLst>
                <p:tags r:id="rId1"/>
              </p:custDataLst>
            </p:nvPr>
          </p:nvSpPr>
          <p:spPr>
            <a:xfrm>
              <a:off x="2311401" y="2170113"/>
              <a:ext cx="1412875" cy="141446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zh-CN" altLang="en-US" sz="2400" dirty="0" smtClean="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a:t>
              </a:r>
              <a:endParaRPr lang="zh-CN" altLang="en-US" sz="2400" dirty="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8" name="MH_Other_1"/>
            <p:cNvSpPr/>
            <p:nvPr>
              <p:custDataLst>
                <p:tags r:id="rId2"/>
              </p:custDataLst>
            </p:nvPr>
          </p:nvSpPr>
          <p:spPr>
            <a:xfrm>
              <a:off x="2174876" y="2046289"/>
              <a:ext cx="1685925" cy="1978025"/>
            </a:xfrm>
            <a:custGeom>
              <a:avLst/>
              <a:gdLst>
                <a:gd name="connsiteX0" fmla="*/ 1505188 w 1685110"/>
                <a:gd name="connsiteY0" fmla="*/ 1871330 h 1976954"/>
                <a:gd name="connsiteX1" fmla="*/ 1558001 w 1685110"/>
                <a:gd name="connsiteY1" fmla="*/ 1924142 h 1976954"/>
                <a:gd name="connsiteX2" fmla="*/ 1505188 w 1685110"/>
                <a:gd name="connsiteY2" fmla="*/ 1976954 h 1976954"/>
                <a:gd name="connsiteX3" fmla="*/ 1452376 w 1685110"/>
                <a:gd name="connsiteY3" fmla="*/ 1924142 h 1976954"/>
                <a:gd name="connsiteX4" fmla="*/ 1505188 w 1685110"/>
                <a:gd name="connsiteY4" fmla="*/ 1871330 h 1976954"/>
                <a:gd name="connsiteX5" fmla="*/ 179922 w 1685110"/>
                <a:gd name="connsiteY5" fmla="*/ 1871330 h 1976954"/>
                <a:gd name="connsiteX6" fmla="*/ 232734 w 1685110"/>
                <a:gd name="connsiteY6" fmla="*/ 1924142 h 1976954"/>
                <a:gd name="connsiteX7" fmla="*/ 179922 w 1685110"/>
                <a:gd name="connsiteY7" fmla="*/ 1976954 h 1976954"/>
                <a:gd name="connsiteX8" fmla="*/ 127109 w 1685110"/>
                <a:gd name="connsiteY8" fmla="*/ 1924142 h 1976954"/>
                <a:gd name="connsiteX9" fmla="*/ 179922 w 1685110"/>
                <a:gd name="connsiteY9" fmla="*/ 1871330 h 1976954"/>
                <a:gd name="connsiteX10" fmla="*/ 851064 w 1685110"/>
                <a:gd name="connsiteY10" fmla="*/ 0 h 1976954"/>
                <a:gd name="connsiteX11" fmla="*/ 1685110 w 1685110"/>
                <a:gd name="connsiteY11" fmla="*/ 834045 h 1976954"/>
                <a:gd name="connsiteX12" fmla="*/ 1317387 w 1685110"/>
                <a:gd name="connsiteY12" fmla="*/ 1525648 h 1976954"/>
                <a:gd name="connsiteX13" fmla="*/ 1204499 w 1685110"/>
                <a:gd name="connsiteY13" fmla="*/ 1586922 h 1976954"/>
                <a:gd name="connsiteX14" fmla="*/ 1205188 w 1685110"/>
                <a:gd name="connsiteY14" fmla="*/ 1587411 h 1976954"/>
                <a:gd name="connsiteX15" fmla="*/ 1096842 w 1685110"/>
                <a:gd name="connsiteY15" fmla="*/ 1920952 h 1976954"/>
                <a:gd name="connsiteX16" fmla="*/ 1437117 w 1685110"/>
                <a:gd name="connsiteY16" fmla="*/ 1940344 h 1976954"/>
                <a:gd name="connsiteX17" fmla="*/ 1439652 w 1685110"/>
                <a:gd name="connsiteY17" fmla="*/ 1959201 h 1976954"/>
                <a:gd name="connsiteX18" fmla="*/ 1078909 w 1685110"/>
                <a:gd name="connsiteY18" fmla="*/ 1931784 h 1976954"/>
                <a:gd name="connsiteX19" fmla="*/ 1188163 w 1685110"/>
                <a:gd name="connsiteY19" fmla="*/ 1575316 h 1976954"/>
                <a:gd name="connsiteX20" fmla="*/ 1189182 w 1685110"/>
                <a:gd name="connsiteY20" fmla="*/ 1576040 h 1976954"/>
                <a:gd name="connsiteX21" fmla="*/ 1307912 w 1685110"/>
                <a:gd name="connsiteY21" fmla="*/ 1511596 h 1976954"/>
                <a:gd name="connsiteX22" fmla="*/ 1668162 w 1685110"/>
                <a:gd name="connsiteY22" fmla="*/ 834045 h 1976954"/>
                <a:gd name="connsiteX23" fmla="*/ 851064 w 1685110"/>
                <a:gd name="connsiteY23" fmla="*/ 16948 h 1976954"/>
                <a:gd name="connsiteX24" fmla="*/ 842681 w 1685110"/>
                <a:gd name="connsiteY24" fmla="*/ 17793 h 1976954"/>
                <a:gd name="connsiteX25" fmla="*/ 842681 w 1685110"/>
                <a:gd name="connsiteY25" fmla="*/ 845 h 1976954"/>
                <a:gd name="connsiteX26" fmla="*/ 834046 w 1685110"/>
                <a:gd name="connsiteY26" fmla="*/ 0 h 1976954"/>
                <a:gd name="connsiteX27" fmla="*/ 842429 w 1685110"/>
                <a:gd name="connsiteY27" fmla="*/ 845 h 1976954"/>
                <a:gd name="connsiteX28" fmla="*/ 842429 w 1685110"/>
                <a:gd name="connsiteY28" fmla="*/ 17793 h 1976954"/>
                <a:gd name="connsiteX29" fmla="*/ 834046 w 1685110"/>
                <a:gd name="connsiteY29" fmla="*/ 16948 h 1976954"/>
                <a:gd name="connsiteX30" fmla="*/ 16948 w 1685110"/>
                <a:gd name="connsiteY30" fmla="*/ 834045 h 1976954"/>
                <a:gd name="connsiteX31" fmla="*/ 377198 w 1685110"/>
                <a:gd name="connsiteY31" fmla="*/ 1511596 h 1976954"/>
                <a:gd name="connsiteX32" fmla="*/ 495928 w 1685110"/>
                <a:gd name="connsiteY32" fmla="*/ 1576040 h 1976954"/>
                <a:gd name="connsiteX33" fmla="*/ 496947 w 1685110"/>
                <a:gd name="connsiteY33" fmla="*/ 1575316 h 1976954"/>
                <a:gd name="connsiteX34" fmla="*/ 606201 w 1685110"/>
                <a:gd name="connsiteY34" fmla="*/ 1931784 h 1976954"/>
                <a:gd name="connsiteX35" fmla="*/ 245458 w 1685110"/>
                <a:gd name="connsiteY35" fmla="*/ 1959201 h 1976954"/>
                <a:gd name="connsiteX36" fmla="*/ 247993 w 1685110"/>
                <a:gd name="connsiteY36" fmla="*/ 1940344 h 1976954"/>
                <a:gd name="connsiteX37" fmla="*/ 588268 w 1685110"/>
                <a:gd name="connsiteY37" fmla="*/ 1920952 h 1976954"/>
                <a:gd name="connsiteX38" fmla="*/ 479922 w 1685110"/>
                <a:gd name="connsiteY38" fmla="*/ 1587411 h 1976954"/>
                <a:gd name="connsiteX39" fmla="*/ 480611 w 1685110"/>
                <a:gd name="connsiteY39" fmla="*/ 1586922 h 1976954"/>
                <a:gd name="connsiteX40" fmla="*/ 367723 w 1685110"/>
                <a:gd name="connsiteY40" fmla="*/ 1525648 h 1976954"/>
                <a:gd name="connsiteX41" fmla="*/ 0 w 1685110"/>
                <a:gd name="connsiteY41" fmla="*/ 834045 h 1976954"/>
                <a:gd name="connsiteX42" fmla="*/ 834046 w 1685110"/>
                <a:gd name="connsiteY42" fmla="*/ 0 h 1976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685110" h="1976954">
                  <a:moveTo>
                    <a:pt x="1505188" y="1871330"/>
                  </a:moveTo>
                  <a:cubicBezTo>
                    <a:pt x="1534356" y="1871330"/>
                    <a:pt x="1558001" y="1894974"/>
                    <a:pt x="1558001" y="1924142"/>
                  </a:cubicBezTo>
                  <a:cubicBezTo>
                    <a:pt x="1558001" y="1953309"/>
                    <a:pt x="1534356" y="1976954"/>
                    <a:pt x="1505188" y="1976954"/>
                  </a:cubicBezTo>
                  <a:cubicBezTo>
                    <a:pt x="1476021" y="1976954"/>
                    <a:pt x="1452376" y="1953309"/>
                    <a:pt x="1452376" y="1924142"/>
                  </a:cubicBezTo>
                  <a:cubicBezTo>
                    <a:pt x="1452376" y="1894974"/>
                    <a:pt x="1476021" y="1871330"/>
                    <a:pt x="1505188" y="1871330"/>
                  </a:cubicBezTo>
                  <a:close/>
                  <a:moveTo>
                    <a:pt x="179922" y="1871330"/>
                  </a:moveTo>
                  <a:cubicBezTo>
                    <a:pt x="209089" y="1871330"/>
                    <a:pt x="232734" y="1894974"/>
                    <a:pt x="232734" y="1924142"/>
                  </a:cubicBezTo>
                  <a:cubicBezTo>
                    <a:pt x="232734" y="1953309"/>
                    <a:pt x="209089" y="1976954"/>
                    <a:pt x="179922" y="1976954"/>
                  </a:cubicBezTo>
                  <a:cubicBezTo>
                    <a:pt x="150754" y="1976954"/>
                    <a:pt x="127109" y="1953309"/>
                    <a:pt x="127109" y="1924142"/>
                  </a:cubicBezTo>
                  <a:cubicBezTo>
                    <a:pt x="127109" y="1894974"/>
                    <a:pt x="150754" y="1871330"/>
                    <a:pt x="179922" y="1871330"/>
                  </a:cubicBezTo>
                  <a:close/>
                  <a:moveTo>
                    <a:pt x="851064" y="0"/>
                  </a:moveTo>
                  <a:cubicBezTo>
                    <a:pt x="1311695" y="0"/>
                    <a:pt x="1685110" y="373414"/>
                    <a:pt x="1685110" y="834045"/>
                  </a:cubicBezTo>
                  <a:cubicBezTo>
                    <a:pt x="1685110" y="1121940"/>
                    <a:pt x="1539245" y="1375765"/>
                    <a:pt x="1317387" y="1525648"/>
                  </a:cubicBezTo>
                  <a:lnTo>
                    <a:pt x="1204499" y="1586922"/>
                  </a:lnTo>
                  <a:lnTo>
                    <a:pt x="1205188" y="1587411"/>
                  </a:lnTo>
                  <a:cubicBezTo>
                    <a:pt x="1003994" y="1690931"/>
                    <a:pt x="953417" y="1846629"/>
                    <a:pt x="1096842" y="1920952"/>
                  </a:cubicBezTo>
                  <a:cubicBezTo>
                    <a:pt x="1177477" y="1962738"/>
                    <a:pt x="1305257" y="1970020"/>
                    <a:pt x="1437117" y="1940344"/>
                  </a:cubicBezTo>
                  <a:lnTo>
                    <a:pt x="1439652" y="1959201"/>
                  </a:lnTo>
                  <a:cubicBezTo>
                    <a:pt x="1299336" y="1990374"/>
                    <a:pt x="1163385" y="1980041"/>
                    <a:pt x="1078909" y="1931784"/>
                  </a:cubicBezTo>
                  <a:cubicBezTo>
                    <a:pt x="934232" y="1849137"/>
                    <a:pt x="984601" y="1684798"/>
                    <a:pt x="1188163" y="1575316"/>
                  </a:cubicBezTo>
                  <a:lnTo>
                    <a:pt x="1189182" y="1576040"/>
                  </a:lnTo>
                  <a:lnTo>
                    <a:pt x="1307912" y="1511596"/>
                  </a:lnTo>
                  <a:cubicBezTo>
                    <a:pt x="1525261" y="1364757"/>
                    <a:pt x="1668162" y="1116089"/>
                    <a:pt x="1668162" y="834045"/>
                  </a:cubicBezTo>
                  <a:cubicBezTo>
                    <a:pt x="1668162" y="382774"/>
                    <a:pt x="1302335" y="16948"/>
                    <a:pt x="851064" y="16948"/>
                  </a:cubicBezTo>
                  <a:lnTo>
                    <a:pt x="842681" y="17793"/>
                  </a:lnTo>
                  <a:lnTo>
                    <a:pt x="842681" y="845"/>
                  </a:lnTo>
                  <a:close/>
                  <a:moveTo>
                    <a:pt x="834046" y="0"/>
                  </a:moveTo>
                  <a:lnTo>
                    <a:pt x="842429" y="845"/>
                  </a:lnTo>
                  <a:lnTo>
                    <a:pt x="842429" y="17793"/>
                  </a:lnTo>
                  <a:lnTo>
                    <a:pt x="834046" y="16948"/>
                  </a:lnTo>
                  <a:cubicBezTo>
                    <a:pt x="382775" y="16948"/>
                    <a:pt x="16948" y="382774"/>
                    <a:pt x="16948" y="834045"/>
                  </a:cubicBezTo>
                  <a:cubicBezTo>
                    <a:pt x="16948" y="1116089"/>
                    <a:pt x="159849" y="1364757"/>
                    <a:pt x="377198" y="1511596"/>
                  </a:cubicBezTo>
                  <a:lnTo>
                    <a:pt x="495928" y="1576040"/>
                  </a:lnTo>
                  <a:lnTo>
                    <a:pt x="496947" y="1575316"/>
                  </a:lnTo>
                  <a:cubicBezTo>
                    <a:pt x="700509" y="1684798"/>
                    <a:pt x="750878" y="1849137"/>
                    <a:pt x="606201" y="1931784"/>
                  </a:cubicBezTo>
                  <a:cubicBezTo>
                    <a:pt x="521725" y="1980041"/>
                    <a:pt x="385774" y="1990374"/>
                    <a:pt x="245458" y="1959201"/>
                  </a:cubicBezTo>
                  <a:lnTo>
                    <a:pt x="247993" y="1940344"/>
                  </a:lnTo>
                  <a:cubicBezTo>
                    <a:pt x="379853" y="1970020"/>
                    <a:pt x="507633" y="1962738"/>
                    <a:pt x="588268" y="1920952"/>
                  </a:cubicBezTo>
                  <a:cubicBezTo>
                    <a:pt x="731693" y="1846629"/>
                    <a:pt x="681116" y="1690931"/>
                    <a:pt x="479922" y="1587411"/>
                  </a:cubicBezTo>
                  <a:lnTo>
                    <a:pt x="480611" y="1586922"/>
                  </a:lnTo>
                  <a:lnTo>
                    <a:pt x="367723" y="1525648"/>
                  </a:lnTo>
                  <a:cubicBezTo>
                    <a:pt x="145865" y="1375765"/>
                    <a:pt x="0" y="1121940"/>
                    <a:pt x="0" y="834045"/>
                  </a:cubicBezTo>
                  <a:cubicBezTo>
                    <a:pt x="0" y="373414"/>
                    <a:pt x="373415" y="0"/>
                    <a:pt x="834046"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bIns="0" anchor="b"/>
            <a:lstStyle/>
            <a:p>
              <a:pPr algn="ctr">
                <a:defRPr/>
              </a:pPr>
              <a:r>
                <a:rPr lang="en-US" altLang="zh-CN" sz="2400" dirty="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A</a:t>
              </a:r>
              <a:endParaRPr lang="zh-CN" altLang="en-US" sz="2400" dirty="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9" name="组合 8"/>
          <p:cNvGrpSpPr/>
          <p:nvPr/>
        </p:nvGrpSpPr>
        <p:grpSpPr>
          <a:xfrm>
            <a:off x="4219576" y="2046289"/>
            <a:ext cx="1685925" cy="1978025"/>
            <a:chOff x="4219576" y="2046289"/>
            <a:chExt cx="1685925" cy="1978025"/>
          </a:xfrm>
        </p:grpSpPr>
        <p:sp>
          <p:nvSpPr>
            <p:cNvPr id="10" name="MH_SubTitle_2"/>
            <p:cNvSpPr/>
            <p:nvPr>
              <p:custDataLst>
                <p:tags r:id="rId3"/>
              </p:custDataLst>
            </p:nvPr>
          </p:nvSpPr>
          <p:spPr>
            <a:xfrm>
              <a:off x="4356101" y="2170113"/>
              <a:ext cx="1412875" cy="141446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zh-CN" altLang="en-US" sz="2400" dirty="0" smtClean="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a:t>
              </a:r>
              <a:endParaRPr lang="zh-CN" altLang="en-US" sz="2400" dirty="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1" name="MH_Other_2"/>
            <p:cNvSpPr/>
            <p:nvPr>
              <p:custDataLst>
                <p:tags r:id="rId4"/>
              </p:custDataLst>
            </p:nvPr>
          </p:nvSpPr>
          <p:spPr>
            <a:xfrm>
              <a:off x="4219576" y="2046289"/>
              <a:ext cx="1685925" cy="1978025"/>
            </a:xfrm>
            <a:custGeom>
              <a:avLst/>
              <a:gdLst>
                <a:gd name="connsiteX0" fmla="*/ 1505188 w 1685110"/>
                <a:gd name="connsiteY0" fmla="*/ 1871330 h 1976954"/>
                <a:gd name="connsiteX1" fmla="*/ 1558001 w 1685110"/>
                <a:gd name="connsiteY1" fmla="*/ 1924142 h 1976954"/>
                <a:gd name="connsiteX2" fmla="*/ 1505188 w 1685110"/>
                <a:gd name="connsiteY2" fmla="*/ 1976954 h 1976954"/>
                <a:gd name="connsiteX3" fmla="*/ 1452376 w 1685110"/>
                <a:gd name="connsiteY3" fmla="*/ 1924142 h 1976954"/>
                <a:gd name="connsiteX4" fmla="*/ 1505188 w 1685110"/>
                <a:gd name="connsiteY4" fmla="*/ 1871330 h 1976954"/>
                <a:gd name="connsiteX5" fmla="*/ 179922 w 1685110"/>
                <a:gd name="connsiteY5" fmla="*/ 1871330 h 1976954"/>
                <a:gd name="connsiteX6" fmla="*/ 232734 w 1685110"/>
                <a:gd name="connsiteY6" fmla="*/ 1924142 h 1976954"/>
                <a:gd name="connsiteX7" fmla="*/ 179922 w 1685110"/>
                <a:gd name="connsiteY7" fmla="*/ 1976954 h 1976954"/>
                <a:gd name="connsiteX8" fmla="*/ 127109 w 1685110"/>
                <a:gd name="connsiteY8" fmla="*/ 1924142 h 1976954"/>
                <a:gd name="connsiteX9" fmla="*/ 179922 w 1685110"/>
                <a:gd name="connsiteY9" fmla="*/ 1871330 h 1976954"/>
                <a:gd name="connsiteX10" fmla="*/ 851064 w 1685110"/>
                <a:gd name="connsiteY10" fmla="*/ 0 h 1976954"/>
                <a:gd name="connsiteX11" fmla="*/ 1685110 w 1685110"/>
                <a:gd name="connsiteY11" fmla="*/ 834045 h 1976954"/>
                <a:gd name="connsiteX12" fmla="*/ 1317387 w 1685110"/>
                <a:gd name="connsiteY12" fmla="*/ 1525648 h 1976954"/>
                <a:gd name="connsiteX13" fmla="*/ 1204499 w 1685110"/>
                <a:gd name="connsiteY13" fmla="*/ 1586922 h 1976954"/>
                <a:gd name="connsiteX14" fmla="*/ 1205188 w 1685110"/>
                <a:gd name="connsiteY14" fmla="*/ 1587411 h 1976954"/>
                <a:gd name="connsiteX15" fmla="*/ 1096842 w 1685110"/>
                <a:gd name="connsiteY15" fmla="*/ 1920952 h 1976954"/>
                <a:gd name="connsiteX16" fmla="*/ 1437117 w 1685110"/>
                <a:gd name="connsiteY16" fmla="*/ 1940344 h 1976954"/>
                <a:gd name="connsiteX17" fmla="*/ 1439652 w 1685110"/>
                <a:gd name="connsiteY17" fmla="*/ 1959201 h 1976954"/>
                <a:gd name="connsiteX18" fmla="*/ 1078909 w 1685110"/>
                <a:gd name="connsiteY18" fmla="*/ 1931784 h 1976954"/>
                <a:gd name="connsiteX19" fmla="*/ 1188163 w 1685110"/>
                <a:gd name="connsiteY19" fmla="*/ 1575316 h 1976954"/>
                <a:gd name="connsiteX20" fmla="*/ 1189182 w 1685110"/>
                <a:gd name="connsiteY20" fmla="*/ 1576040 h 1976954"/>
                <a:gd name="connsiteX21" fmla="*/ 1307912 w 1685110"/>
                <a:gd name="connsiteY21" fmla="*/ 1511596 h 1976954"/>
                <a:gd name="connsiteX22" fmla="*/ 1668162 w 1685110"/>
                <a:gd name="connsiteY22" fmla="*/ 834045 h 1976954"/>
                <a:gd name="connsiteX23" fmla="*/ 851064 w 1685110"/>
                <a:gd name="connsiteY23" fmla="*/ 16948 h 1976954"/>
                <a:gd name="connsiteX24" fmla="*/ 842681 w 1685110"/>
                <a:gd name="connsiteY24" fmla="*/ 17793 h 1976954"/>
                <a:gd name="connsiteX25" fmla="*/ 842681 w 1685110"/>
                <a:gd name="connsiteY25" fmla="*/ 845 h 1976954"/>
                <a:gd name="connsiteX26" fmla="*/ 834046 w 1685110"/>
                <a:gd name="connsiteY26" fmla="*/ 0 h 1976954"/>
                <a:gd name="connsiteX27" fmla="*/ 842429 w 1685110"/>
                <a:gd name="connsiteY27" fmla="*/ 845 h 1976954"/>
                <a:gd name="connsiteX28" fmla="*/ 842429 w 1685110"/>
                <a:gd name="connsiteY28" fmla="*/ 17793 h 1976954"/>
                <a:gd name="connsiteX29" fmla="*/ 834046 w 1685110"/>
                <a:gd name="connsiteY29" fmla="*/ 16948 h 1976954"/>
                <a:gd name="connsiteX30" fmla="*/ 16948 w 1685110"/>
                <a:gd name="connsiteY30" fmla="*/ 834045 h 1976954"/>
                <a:gd name="connsiteX31" fmla="*/ 377198 w 1685110"/>
                <a:gd name="connsiteY31" fmla="*/ 1511596 h 1976954"/>
                <a:gd name="connsiteX32" fmla="*/ 495928 w 1685110"/>
                <a:gd name="connsiteY32" fmla="*/ 1576040 h 1976954"/>
                <a:gd name="connsiteX33" fmla="*/ 496947 w 1685110"/>
                <a:gd name="connsiteY33" fmla="*/ 1575316 h 1976954"/>
                <a:gd name="connsiteX34" fmla="*/ 606201 w 1685110"/>
                <a:gd name="connsiteY34" fmla="*/ 1931784 h 1976954"/>
                <a:gd name="connsiteX35" fmla="*/ 245458 w 1685110"/>
                <a:gd name="connsiteY35" fmla="*/ 1959201 h 1976954"/>
                <a:gd name="connsiteX36" fmla="*/ 247993 w 1685110"/>
                <a:gd name="connsiteY36" fmla="*/ 1940344 h 1976954"/>
                <a:gd name="connsiteX37" fmla="*/ 588268 w 1685110"/>
                <a:gd name="connsiteY37" fmla="*/ 1920952 h 1976954"/>
                <a:gd name="connsiteX38" fmla="*/ 479922 w 1685110"/>
                <a:gd name="connsiteY38" fmla="*/ 1587411 h 1976954"/>
                <a:gd name="connsiteX39" fmla="*/ 480611 w 1685110"/>
                <a:gd name="connsiteY39" fmla="*/ 1586922 h 1976954"/>
                <a:gd name="connsiteX40" fmla="*/ 367723 w 1685110"/>
                <a:gd name="connsiteY40" fmla="*/ 1525648 h 1976954"/>
                <a:gd name="connsiteX41" fmla="*/ 0 w 1685110"/>
                <a:gd name="connsiteY41" fmla="*/ 834045 h 1976954"/>
                <a:gd name="connsiteX42" fmla="*/ 834046 w 1685110"/>
                <a:gd name="connsiteY42" fmla="*/ 0 h 1976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685110" h="1976954">
                  <a:moveTo>
                    <a:pt x="1505188" y="1871330"/>
                  </a:moveTo>
                  <a:cubicBezTo>
                    <a:pt x="1534356" y="1871330"/>
                    <a:pt x="1558001" y="1894974"/>
                    <a:pt x="1558001" y="1924142"/>
                  </a:cubicBezTo>
                  <a:cubicBezTo>
                    <a:pt x="1558001" y="1953309"/>
                    <a:pt x="1534356" y="1976954"/>
                    <a:pt x="1505188" y="1976954"/>
                  </a:cubicBezTo>
                  <a:cubicBezTo>
                    <a:pt x="1476021" y="1976954"/>
                    <a:pt x="1452376" y="1953309"/>
                    <a:pt x="1452376" y="1924142"/>
                  </a:cubicBezTo>
                  <a:cubicBezTo>
                    <a:pt x="1452376" y="1894974"/>
                    <a:pt x="1476021" y="1871330"/>
                    <a:pt x="1505188" y="1871330"/>
                  </a:cubicBezTo>
                  <a:close/>
                  <a:moveTo>
                    <a:pt x="179922" y="1871330"/>
                  </a:moveTo>
                  <a:cubicBezTo>
                    <a:pt x="209089" y="1871330"/>
                    <a:pt x="232734" y="1894974"/>
                    <a:pt x="232734" y="1924142"/>
                  </a:cubicBezTo>
                  <a:cubicBezTo>
                    <a:pt x="232734" y="1953309"/>
                    <a:pt x="209089" y="1976954"/>
                    <a:pt x="179922" y="1976954"/>
                  </a:cubicBezTo>
                  <a:cubicBezTo>
                    <a:pt x="150754" y="1976954"/>
                    <a:pt x="127109" y="1953309"/>
                    <a:pt x="127109" y="1924142"/>
                  </a:cubicBezTo>
                  <a:cubicBezTo>
                    <a:pt x="127109" y="1894974"/>
                    <a:pt x="150754" y="1871330"/>
                    <a:pt x="179922" y="1871330"/>
                  </a:cubicBezTo>
                  <a:close/>
                  <a:moveTo>
                    <a:pt x="851064" y="0"/>
                  </a:moveTo>
                  <a:cubicBezTo>
                    <a:pt x="1311695" y="0"/>
                    <a:pt x="1685110" y="373414"/>
                    <a:pt x="1685110" y="834045"/>
                  </a:cubicBezTo>
                  <a:cubicBezTo>
                    <a:pt x="1685110" y="1121940"/>
                    <a:pt x="1539245" y="1375765"/>
                    <a:pt x="1317387" y="1525648"/>
                  </a:cubicBezTo>
                  <a:lnTo>
                    <a:pt x="1204499" y="1586922"/>
                  </a:lnTo>
                  <a:lnTo>
                    <a:pt x="1205188" y="1587411"/>
                  </a:lnTo>
                  <a:cubicBezTo>
                    <a:pt x="1003994" y="1690931"/>
                    <a:pt x="953417" y="1846629"/>
                    <a:pt x="1096842" y="1920952"/>
                  </a:cubicBezTo>
                  <a:cubicBezTo>
                    <a:pt x="1177477" y="1962738"/>
                    <a:pt x="1305257" y="1970020"/>
                    <a:pt x="1437117" y="1940344"/>
                  </a:cubicBezTo>
                  <a:lnTo>
                    <a:pt x="1439652" y="1959201"/>
                  </a:lnTo>
                  <a:cubicBezTo>
                    <a:pt x="1299336" y="1990374"/>
                    <a:pt x="1163385" y="1980041"/>
                    <a:pt x="1078909" y="1931784"/>
                  </a:cubicBezTo>
                  <a:cubicBezTo>
                    <a:pt x="934232" y="1849137"/>
                    <a:pt x="984601" y="1684798"/>
                    <a:pt x="1188163" y="1575316"/>
                  </a:cubicBezTo>
                  <a:lnTo>
                    <a:pt x="1189182" y="1576040"/>
                  </a:lnTo>
                  <a:lnTo>
                    <a:pt x="1307912" y="1511596"/>
                  </a:lnTo>
                  <a:cubicBezTo>
                    <a:pt x="1525261" y="1364757"/>
                    <a:pt x="1668162" y="1116089"/>
                    <a:pt x="1668162" y="834045"/>
                  </a:cubicBezTo>
                  <a:cubicBezTo>
                    <a:pt x="1668162" y="382774"/>
                    <a:pt x="1302335" y="16948"/>
                    <a:pt x="851064" y="16948"/>
                  </a:cubicBezTo>
                  <a:lnTo>
                    <a:pt x="842681" y="17793"/>
                  </a:lnTo>
                  <a:lnTo>
                    <a:pt x="842681" y="845"/>
                  </a:lnTo>
                  <a:close/>
                  <a:moveTo>
                    <a:pt x="834046" y="0"/>
                  </a:moveTo>
                  <a:lnTo>
                    <a:pt x="842429" y="845"/>
                  </a:lnTo>
                  <a:lnTo>
                    <a:pt x="842429" y="17793"/>
                  </a:lnTo>
                  <a:lnTo>
                    <a:pt x="834046" y="16948"/>
                  </a:lnTo>
                  <a:cubicBezTo>
                    <a:pt x="382775" y="16948"/>
                    <a:pt x="16948" y="382774"/>
                    <a:pt x="16948" y="834045"/>
                  </a:cubicBezTo>
                  <a:cubicBezTo>
                    <a:pt x="16948" y="1116089"/>
                    <a:pt x="159849" y="1364757"/>
                    <a:pt x="377198" y="1511596"/>
                  </a:cubicBezTo>
                  <a:lnTo>
                    <a:pt x="495928" y="1576040"/>
                  </a:lnTo>
                  <a:lnTo>
                    <a:pt x="496947" y="1575316"/>
                  </a:lnTo>
                  <a:cubicBezTo>
                    <a:pt x="700509" y="1684798"/>
                    <a:pt x="750878" y="1849137"/>
                    <a:pt x="606201" y="1931784"/>
                  </a:cubicBezTo>
                  <a:cubicBezTo>
                    <a:pt x="521725" y="1980041"/>
                    <a:pt x="385774" y="1990374"/>
                    <a:pt x="245458" y="1959201"/>
                  </a:cubicBezTo>
                  <a:lnTo>
                    <a:pt x="247993" y="1940344"/>
                  </a:lnTo>
                  <a:cubicBezTo>
                    <a:pt x="379853" y="1970020"/>
                    <a:pt x="507633" y="1962738"/>
                    <a:pt x="588268" y="1920952"/>
                  </a:cubicBezTo>
                  <a:cubicBezTo>
                    <a:pt x="731693" y="1846629"/>
                    <a:pt x="681116" y="1690931"/>
                    <a:pt x="479922" y="1587411"/>
                  </a:cubicBezTo>
                  <a:lnTo>
                    <a:pt x="480611" y="1586922"/>
                  </a:lnTo>
                  <a:lnTo>
                    <a:pt x="367723" y="1525648"/>
                  </a:lnTo>
                  <a:cubicBezTo>
                    <a:pt x="145865" y="1375765"/>
                    <a:pt x="0" y="1121940"/>
                    <a:pt x="0" y="834045"/>
                  </a:cubicBezTo>
                  <a:cubicBezTo>
                    <a:pt x="0" y="373414"/>
                    <a:pt x="373415" y="0"/>
                    <a:pt x="834046"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bIns="0" anchor="b"/>
            <a:lstStyle/>
            <a:p>
              <a:pPr algn="ctr">
                <a:defRPr/>
              </a:pPr>
              <a:r>
                <a:rPr lang="en-US" altLang="zh-CN" sz="2400" dirty="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B</a:t>
              </a:r>
              <a:endParaRPr lang="zh-CN" altLang="en-US" sz="2400" dirty="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2" name="组合 11"/>
          <p:cNvGrpSpPr/>
          <p:nvPr/>
        </p:nvGrpSpPr>
        <p:grpSpPr>
          <a:xfrm>
            <a:off x="6264276" y="2046289"/>
            <a:ext cx="1685925" cy="1978025"/>
            <a:chOff x="6264276" y="2046289"/>
            <a:chExt cx="1685925" cy="1978025"/>
          </a:xfrm>
        </p:grpSpPr>
        <p:sp>
          <p:nvSpPr>
            <p:cNvPr id="13" name="MH_SubTitle_3"/>
            <p:cNvSpPr/>
            <p:nvPr>
              <p:custDataLst>
                <p:tags r:id="rId5"/>
              </p:custDataLst>
            </p:nvPr>
          </p:nvSpPr>
          <p:spPr>
            <a:xfrm>
              <a:off x="6400801" y="2170113"/>
              <a:ext cx="1412875" cy="141446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zh-CN" altLang="en-US" sz="2400" dirty="0" smtClean="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a:t>
              </a:r>
              <a:endParaRPr lang="zh-CN" altLang="en-US" sz="2400" dirty="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4" name="MH_Other_3"/>
            <p:cNvSpPr/>
            <p:nvPr>
              <p:custDataLst>
                <p:tags r:id="rId6"/>
              </p:custDataLst>
            </p:nvPr>
          </p:nvSpPr>
          <p:spPr>
            <a:xfrm>
              <a:off x="6264276" y="2046289"/>
              <a:ext cx="1685925" cy="1978025"/>
            </a:xfrm>
            <a:custGeom>
              <a:avLst/>
              <a:gdLst>
                <a:gd name="connsiteX0" fmla="*/ 1505188 w 1685110"/>
                <a:gd name="connsiteY0" fmla="*/ 1871330 h 1976954"/>
                <a:gd name="connsiteX1" fmla="*/ 1558001 w 1685110"/>
                <a:gd name="connsiteY1" fmla="*/ 1924142 h 1976954"/>
                <a:gd name="connsiteX2" fmla="*/ 1505188 w 1685110"/>
                <a:gd name="connsiteY2" fmla="*/ 1976954 h 1976954"/>
                <a:gd name="connsiteX3" fmla="*/ 1452376 w 1685110"/>
                <a:gd name="connsiteY3" fmla="*/ 1924142 h 1976954"/>
                <a:gd name="connsiteX4" fmla="*/ 1505188 w 1685110"/>
                <a:gd name="connsiteY4" fmla="*/ 1871330 h 1976954"/>
                <a:gd name="connsiteX5" fmla="*/ 179922 w 1685110"/>
                <a:gd name="connsiteY5" fmla="*/ 1871330 h 1976954"/>
                <a:gd name="connsiteX6" fmla="*/ 232734 w 1685110"/>
                <a:gd name="connsiteY6" fmla="*/ 1924142 h 1976954"/>
                <a:gd name="connsiteX7" fmla="*/ 179922 w 1685110"/>
                <a:gd name="connsiteY7" fmla="*/ 1976954 h 1976954"/>
                <a:gd name="connsiteX8" fmla="*/ 127109 w 1685110"/>
                <a:gd name="connsiteY8" fmla="*/ 1924142 h 1976954"/>
                <a:gd name="connsiteX9" fmla="*/ 179922 w 1685110"/>
                <a:gd name="connsiteY9" fmla="*/ 1871330 h 1976954"/>
                <a:gd name="connsiteX10" fmla="*/ 851064 w 1685110"/>
                <a:gd name="connsiteY10" fmla="*/ 0 h 1976954"/>
                <a:gd name="connsiteX11" fmla="*/ 1685110 w 1685110"/>
                <a:gd name="connsiteY11" fmla="*/ 834045 h 1976954"/>
                <a:gd name="connsiteX12" fmla="*/ 1317387 w 1685110"/>
                <a:gd name="connsiteY12" fmla="*/ 1525648 h 1976954"/>
                <a:gd name="connsiteX13" fmla="*/ 1204499 w 1685110"/>
                <a:gd name="connsiteY13" fmla="*/ 1586922 h 1976954"/>
                <a:gd name="connsiteX14" fmla="*/ 1205188 w 1685110"/>
                <a:gd name="connsiteY14" fmla="*/ 1587411 h 1976954"/>
                <a:gd name="connsiteX15" fmla="*/ 1096842 w 1685110"/>
                <a:gd name="connsiteY15" fmla="*/ 1920952 h 1976954"/>
                <a:gd name="connsiteX16" fmla="*/ 1437117 w 1685110"/>
                <a:gd name="connsiteY16" fmla="*/ 1940344 h 1976954"/>
                <a:gd name="connsiteX17" fmla="*/ 1439652 w 1685110"/>
                <a:gd name="connsiteY17" fmla="*/ 1959201 h 1976954"/>
                <a:gd name="connsiteX18" fmla="*/ 1078909 w 1685110"/>
                <a:gd name="connsiteY18" fmla="*/ 1931784 h 1976954"/>
                <a:gd name="connsiteX19" fmla="*/ 1188163 w 1685110"/>
                <a:gd name="connsiteY19" fmla="*/ 1575316 h 1976954"/>
                <a:gd name="connsiteX20" fmla="*/ 1189182 w 1685110"/>
                <a:gd name="connsiteY20" fmla="*/ 1576040 h 1976954"/>
                <a:gd name="connsiteX21" fmla="*/ 1307912 w 1685110"/>
                <a:gd name="connsiteY21" fmla="*/ 1511596 h 1976954"/>
                <a:gd name="connsiteX22" fmla="*/ 1668162 w 1685110"/>
                <a:gd name="connsiteY22" fmla="*/ 834045 h 1976954"/>
                <a:gd name="connsiteX23" fmla="*/ 851064 w 1685110"/>
                <a:gd name="connsiteY23" fmla="*/ 16948 h 1976954"/>
                <a:gd name="connsiteX24" fmla="*/ 842681 w 1685110"/>
                <a:gd name="connsiteY24" fmla="*/ 17793 h 1976954"/>
                <a:gd name="connsiteX25" fmla="*/ 842681 w 1685110"/>
                <a:gd name="connsiteY25" fmla="*/ 845 h 1976954"/>
                <a:gd name="connsiteX26" fmla="*/ 834046 w 1685110"/>
                <a:gd name="connsiteY26" fmla="*/ 0 h 1976954"/>
                <a:gd name="connsiteX27" fmla="*/ 842429 w 1685110"/>
                <a:gd name="connsiteY27" fmla="*/ 845 h 1976954"/>
                <a:gd name="connsiteX28" fmla="*/ 842429 w 1685110"/>
                <a:gd name="connsiteY28" fmla="*/ 17793 h 1976954"/>
                <a:gd name="connsiteX29" fmla="*/ 834046 w 1685110"/>
                <a:gd name="connsiteY29" fmla="*/ 16948 h 1976954"/>
                <a:gd name="connsiteX30" fmla="*/ 16948 w 1685110"/>
                <a:gd name="connsiteY30" fmla="*/ 834045 h 1976954"/>
                <a:gd name="connsiteX31" fmla="*/ 377198 w 1685110"/>
                <a:gd name="connsiteY31" fmla="*/ 1511596 h 1976954"/>
                <a:gd name="connsiteX32" fmla="*/ 495928 w 1685110"/>
                <a:gd name="connsiteY32" fmla="*/ 1576040 h 1976954"/>
                <a:gd name="connsiteX33" fmla="*/ 496947 w 1685110"/>
                <a:gd name="connsiteY33" fmla="*/ 1575316 h 1976954"/>
                <a:gd name="connsiteX34" fmla="*/ 606201 w 1685110"/>
                <a:gd name="connsiteY34" fmla="*/ 1931784 h 1976954"/>
                <a:gd name="connsiteX35" fmla="*/ 245458 w 1685110"/>
                <a:gd name="connsiteY35" fmla="*/ 1959201 h 1976954"/>
                <a:gd name="connsiteX36" fmla="*/ 247993 w 1685110"/>
                <a:gd name="connsiteY36" fmla="*/ 1940344 h 1976954"/>
                <a:gd name="connsiteX37" fmla="*/ 588268 w 1685110"/>
                <a:gd name="connsiteY37" fmla="*/ 1920952 h 1976954"/>
                <a:gd name="connsiteX38" fmla="*/ 479922 w 1685110"/>
                <a:gd name="connsiteY38" fmla="*/ 1587411 h 1976954"/>
                <a:gd name="connsiteX39" fmla="*/ 480611 w 1685110"/>
                <a:gd name="connsiteY39" fmla="*/ 1586922 h 1976954"/>
                <a:gd name="connsiteX40" fmla="*/ 367723 w 1685110"/>
                <a:gd name="connsiteY40" fmla="*/ 1525648 h 1976954"/>
                <a:gd name="connsiteX41" fmla="*/ 0 w 1685110"/>
                <a:gd name="connsiteY41" fmla="*/ 834045 h 1976954"/>
                <a:gd name="connsiteX42" fmla="*/ 834046 w 1685110"/>
                <a:gd name="connsiteY42" fmla="*/ 0 h 1976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685110" h="1976954">
                  <a:moveTo>
                    <a:pt x="1505188" y="1871330"/>
                  </a:moveTo>
                  <a:cubicBezTo>
                    <a:pt x="1534356" y="1871330"/>
                    <a:pt x="1558001" y="1894974"/>
                    <a:pt x="1558001" y="1924142"/>
                  </a:cubicBezTo>
                  <a:cubicBezTo>
                    <a:pt x="1558001" y="1953309"/>
                    <a:pt x="1534356" y="1976954"/>
                    <a:pt x="1505188" y="1976954"/>
                  </a:cubicBezTo>
                  <a:cubicBezTo>
                    <a:pt x="1476021" y="1976954"/>
                    <a:pt x="1452376" y="1953309"/>
                    <a:pt x="1452376" y="1924142"/>
                  </a:cubicBezTo>
                  <a:cubicBezTo>
                    <a:pt x="1452376" y="1894974"/>
                    <a:pt x="1476021" y="1871330"/>
                    <a:pt x="1505188" y="1871330"/>
                  </a:cubicBezTo>
                  <a:close/>
                  <a:moveTo>
                    <a:pt x="179922" y="1871330"/>
                  </a:moveTo>
                  <a:cubicBezTo>
                    <a:pt x="209089" y="1871330"/>
                    <a:pt x="232734" y="1894974"/>
                    <a:pt x="232734" y="1924142"/>
                  </a:cubicBezTo>
                  <a:cubicBezTo>
                    <a:pt x="232734" y="1953309"/>
                    <a:pt x="209089" y="1976954"/>
                    <a:pt x="179922" y="1976954"/>
                  </a:cubicBezTo>
                  <a:cubicBezTo>
                    <a:pt x="150754" y="1976954"/>
                    <a:pt x="127109" y="1953309"/>
                    <a:pt x="127109" y="1924142"/>
                  </a:cubicBezTo>
                  <a:cubicBezTo>
                    <a:pt x="127109" y="1894974"/>
                    <a:pt x="150754" y="1871330"/>
                    <a:pt x="179922" y="1871330"/>
                  </a:cubicBezTo>
                  <a:close/>
                  <a:moveTo>
                    <a:pt x="851064" y="0"/>
                  </a:moveTo>
                  <a:cubicBezTo>
                    <a:pt x="1311695" y="0"/>
                    <a:pt x="1685110" y="373414"/>
                    <a:pt x="1685110" y="834045"/>
                  </a:cubicBezTo>
                  <a:cubicBezTo>
                    <a:pt x="1685110" y="1121940"/>
                    <a:pt x="1539245" y="1375765"/>
                    <a:pt x="1317387" y="1525648"/>
                  </a:cubicBezTo>
                  <a:lnTo>
                    <a:pt x="1204499" y="1586922"/>
                  </a:lnTo>
                  <a:lnTo>
                    <a:pt x="1205188" y="1587411"/>
                  </a:lnTo>
                  <a:cubicBezTo>
                    <a:pt x="1003994" y="1690931"/>
                    <a:pt x="953417" y="1846629"/>
                    <a:pt x="1096842" y="1920952"/>
                  </a:cubicBezTo>
                  <a:cubicBezTo>
                    <a:pt x="1177477" y="1962738"/>
                    <a:pt x="1305257" y="1970020"/>
                    <a:pt x="1437117" y="1940344"/>
                  </a:cubicBezTo>
                  <a:lnTo>
                    <a:pt x="1439652" y="1959201"/>
                  </a:lnTo>
                  <a:cubicBezTo>
                    <a:pt x="1299336" y="1990374"/>
                    <a:pt x="1163385" y="1980041"/>
                    <a:pt x="1078909" y="1931784"/>
                  </a:cubicBezTo>
                  <a:cubicBezTo>
                    <a:pt x="934232" y="1849137"/>
                    <a:pt x="984601" y="1684798"/>
                    <a:pt x="1188163" y="1575316"/>
                  </a:cubicBezTo>
                  <a:lnTo>
                    <a:pt x="1189182" y="1576040"/>
                  </a:lnTo>
                  <a:lnTo>
                    <a:pt x="1307912" y="1511596"/>
                  </a:lnTo>
                  <a:cubicBezTo>
                    <a:pt x="1525261" y="1364757"/>
                    <a:pt x="1668162" y="1116089"/>
                    <a:pt x="1668162" y="834045"/>
                  </a:cubicBezTo>
                  <a:cubicBezTo>
                    <a:pt x="1668162" y="382774"/>
                    <a:pt x="1302335" y="16948"/>
                    <a:pt x="851064" y="16948"/>
                  </a:cubicBezTo>
                  <a:lnTo>
                    <a:pt x="842681" y="17793"/>
                  </a:lnTo>
                  <a:lnTo>
                    <a:pt x="842681" y="845"/>
                  </a:lnTo>
                  <a:close/>
                  <a:moveTo>
                    <a:pt x="834046" y="0"/>
                  </a:moveTo>
                  <a:lnTo>
                    <a:pt x="842429" y="845"/>
                  </a:lnTo>
                  <a:lnTo>
                    <a:pt x="842429" y="17793"/>
                  </a:lnTo>
                  <a:lnTo>
                    <a:pt x="834046" y="16948"/>
                  </a:lnTo>
                  <a:cubicBezTo>
                    <a:pt x="382775" y="16948"/>
                    <a:pt x="16948" y="382774"/>
                    <a:pt x="16948" y="834045"/>
                  </a:cubicBezTo>
                  <a:cubicBezTo>
                    <a:pt x="16948" y="1116089"/>
                    <a:pt x="159849" y="1364757"/>
                    <a:pt x="377198" y="1511596"/>
                  </a:cubicBezTo>
                  <a:lnTo>
                    <a:pt x="495928" y="1576040"/>
                  </a:lnTo>
                  <a:lnTo>
                    <a:pt x="496947" y="1575316"/>
                  </a:lnTo>
                  <a:cubicBezTo>
                    <a:pt x="700509" y="1684798"/>
                    <a:pt x="750878" y="1849137"/>
                    <a:pt x="606201" y="1931784"/>
                  </a:cubicBezTo>
                  <a:cubicBezTo>
                    <a:pt x="521725" y="1980041"/>
                    <a:pt x="385774" y="1990374"/>
                    <a:pt x="245458" y="1959201"/>
                  </a:cubicBezTo>
                  <a:lnTo>
                    <a:pt x="247993" y="1940344"/>
                  </a:lnTo>
                  <a:cubicBezTo>
                    <a:pt x="379853" y="1970020"/>
                    <a:pt x="507633" y="1962738"/>
                    <a:pt x="588268" y="1920952"/>
                  </a:cubicBezTo>
                  <a:cubicBezTo>
                    <a:pt x="731693" y="1846629"/>
                    <a:pt x="681116" y="1690931"/>
                    <a:pt x="479922" y="1587411"/>
                  </a:cubicBezTo>
                  <a:lnTo>
                    <a:pt x="480611" y="1586922"/>
                  </a:lnTo>
                  <a:lnTo>
                    <a:pt x="367723" y="1525648"/>
                  </a:lnTo>
                  <a:cubicBezTo>
                    <a:pt x="145865" y="1375765"/>
                    <a:pt x="0" y="1121940"/>
                    <a:pt x="0" y="834045"/>
                  </a:cubicBezTo>
                  <a:cubicBezTo>
                    <a:pt x="0" y="373414"/>
                    <a:pt x="373415" y="0"/>
                    <a:pt x="834046"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bIns="0" anchor="b"/>
            <a:lstStyle/>
            <a:p>
              <a:pPr algn="ctr">
                <a:defRPr/>
              </a:pPr>
              <a:r>
                <a:rPr lang="en-US" altLang="zh-CN" sz="2400" dirty="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C</a:t>
              </a:r>
              <a:endParaRPr lang="zh-CN" altLang="en-US" sz="2400" dirty="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5" name="组合 14"/>
          <p:cNvGrpSpPr/>
          <p:nvPr/>
        </p:nvGrpSpPr>
        <p:grpSpPr>
          <a:xfrm>
            <a:off x="8308975" y="2046289"/>
            <a:ext cx="1684338" cy="1978025"/>
            <a:chOff x="8308975" y="2046289"/>
            <a:chExt cx="1684338" cy="1978025"/>
          </a:xfrm>
        </p:grpSpPr>
        <p:sp>
          <p:nvSpPr>
            <p:cNvPr id="16" name="MH_SubTitle_4"/>
            <p:cNvSpPr/>
            <p:nvPr>
              <p:custDataLst>
                <p:tags r:id="rId7"/>
              </p:custDataLst>
            </p:nvPr>
          </p:nvSpPr>
          <p:spPr>
            <a:xfrm>
              <a:off x="8443913" y="2170113"/>
              <a:ext cx="1414462" cy="141446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zh-CN" altLang="en-US" sz="2400" dirty="0" smtClean="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a:t>
              </a:r>
              <a:endParaRPr lang="zh-CN" altLang="en-US" sz="2400" dirty="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7" name="MH_Other_4"/>
            <p:cNvSpPr/>
            <p:nvPr>
              <p:custDataLst>
                <p:tags r:id="rId8"/>
              </p:custDataLst>
            </p:nvPr>
          </p:nvSpPr>
          <p:spPr>
            <a:xfrm>
              <a:off x="8308975" y="2046289"/>
              <a:ext cx="1684338" cy="1978025"/>
            </a:xfrm>
            <a:custGeom>
              <a:avLst/>
              <a:gdLst>
                <a:gd name="connsiteX0" fmla="*/ 1505188 w 1685110"/>
                <a:gd name="connsiteY0" fmla="*/ 1871330 h 1976954"/>
                <a:gd name="connsiteX1" fmla="*/ 1558001 w 1685110"/>
                <a:gd name="connsiteY1" fmla="*/ 1924142 h 1976954"/>
                <a:gd name="connsiteX2" fmla="*/ 1505188 w 1685110"/>
                <a:gd name="connsiteY2" fmla="*/ 1976954 h 1976954"/>
                <a:gd name="connsiteX3" fmla="*/ 1452376 w 1685110"/>
                <a:gd name="connsiteY3" fmla="*/ 1924142 h 1976954"/>
                <a:gd name="connsiteX4" fmla="*/ 1505188 w 1685110"/>
                <a:gd name="connsiteY4" fmla="*/ 1871330 h 1976954"/>
                <a:gd name="connsiteX5" fmla="*/ 179922 w 1685110"/>
                <a:gd name="connsiteY5" fmla="*/ 1871330 h 1976954"/>
                <a:gd name="connsiteX6" fmla="*/ 232734 w 1685110"/>
                <a:gd name="connsiteY6" fmla="*/ 1924142 h 1976954"/>
                <a:gd name="connsiteX7" fmla="*/ 179922 w 1685110"/>
                <a:gd name="connsiteY7" fmla="*/ 1976954 h 1976954"/>
                <a:gd name="connsiteX8" fmla="*/ 127109 w 1685110"/>
                <a:gd name="connsiteY8" fmla="*/ 1924142 h 1976954"/>
                <a:gd name="connsiteX9" fmla="*/ 179922 w 1685110"/>
                <a:gd name="connsiteY9" fmla="*/ 1871330 h 1976954"/>
                <a:gd name="connsiteX10" fmla="*/ 851064 w 1685110"/>
                <a:gd name="connsiteY10" fmla="*/ 0 h 1976954"/>
                <a:gd name="connsiteX11" fmla="*/ 1685110 w 1685110"/>
                <a:gd name="connsiteY11" fmla="*/ 834045 h 1976954"/>
                <a:gd name="connsiteX12" fmla="*/ 1317387 w 1685110"/>
                <a:gd name="connsiteY12" fmla="*/ 1525648 h 1976954"/>
                <a:gd name="connsiteX13" fmla="*/ 1204499 w 1685110"/>
                <a:gd name="connsiteY13" fmla="*/ 1586922 h 1976954"/>
                <a:gd name="connsiteX14" fmla="*/ 1205188 w 1685110"/>
                <a:gd name="connsiteY14" fmla="*/ 1587411 h 1976954"/>
                <a:gd name="connsiteX15" fmla="*/ 1096842 w 1685110"/>
                <a:gd name="connsiteY15" fmla="*/ 1920952 h 1976954"/>
                <a:gd name="connsiteX16" fmla="*/ 1437117 w 1685110"/>
                <a:gd name="connsiteY16" fmla="*/ 1940344 h 1976954"/>
                <a:gd name="connsiteX17" fmla="*/ 1439652 w 1685110"/>
                <a:gd name="connsiteY17" fmla="*/ 1959201 h 1976954"/>
                <a:gd name="connsiteX18" fmla="*/ 1078909 w 1685110"/>
                <a:gd name="connsiteY18" fmla="*/ 1931784 h 1976954"/>
                <a:gd name="connsiteX19" fmla="*/ 1188163 w 1685110"/>
                <a:gd name="connsiteY19" fmla="*/ 1575316 h 1976954"/>
                <a:gd name="connsiteX20" fmla="*/ 1189182 w 1685110"/>
                <a:gd name="connsiteY20" fmla="*/ 1576040 h 1976954"/>
                <a:gd name="connsiteX21" fmla="*/ 1307912 w 1685110"/>
                <a:gd name="connsiteY21" fmla="*/ 1511596 h 1976954"/>
                <a:gd name="connsiteX22" fmla="*/ 1668162 w 1685110"/>
                <a:gd name="connsiteY22" fmla="*/ 834045 h 1976954"/>
                <a:gd name="connsiteX23" fmla="*/ 851064 w 1685110"/>
                <a:gd name="connsiteY23" fmla="*/ 16948 h 1976954"/>
                <a:gd name="connsiteX24" fmla="*/ 842681 w 1685110"/>
                <a:gd name="connsiteY24" fmla="*/ 17793 h 1976954"/>
                <a:gd name="connsiteX25" fmla="*/ 842681 w 1685110"/>
                <a:gd name="connsiteY25" fmla="*/ 845 h 1976954"/>
                <a:gd name="connsiteX26" fmla="*/ 834046 w 1685110"/>
                <a:gd name="connsiteY26" fmla="*/ 0 h 1976954"/>
                <a:gd name="connsiteX27" fmla="*/ 842429 w 1685110"/>
                <a:gd name="connsiteY27" fmla="*/ 845 h 1976954"/>
                <a:gd name="connsiteX28" fmla="*/ 842429 w 1685110"/>
                <a:gd name="connsiteY28" fmla="*/ 17793 h 1976954"/>
                <a:gd name="connsiteX29" fmla="*/ 834046 w 1685110"/>
                <a:gd name="connsiteY29" fmla="*/ 16948 h 1976954"/>
                <a:gd name="connsiteX30" fmla="*/ 16948 w 1685110"/>
                <a:gd name="connsiteY30" fmla="*/ 834045 h 1976954"/>
                <a:gd name="connsiteX31" fmla="*/ 377198 w 1685110"/>
                <a:gd name="connsiteY31" fmla="*/ 1511596 h 1976954"/>
                <a:gd name="connsiteX32" fmla="*/ 495928 w 1685110"/>
                <a:gd name="connsiteY32" fmla="*/ 1576040 h 1976954"/>
                <a:gd name="connsiteX33" fmla="*/ 496947 w 1685110"/>
                <a:gd name="connsiteY33" fmla="*/ 1575316 h 1976954"/>
                <a:gd name="connsiteX34" fmla="*/ 606201 w 1685110"/>
                <a:gd name="connsiteY34" fmla="*/ 1931784 h 1976954"/>
                <a:gd name="connsiteX35" fmla="*/ 245458 w 1685110"/>
                <a:gd name="connsiteY35" fmla="*/ 1959201 h 1976954"/>
                <a:gd name="connsiteX36" fmla="*/ 247993 w 1685110"/>
                <a:gd name="connsiteY36" fmla="*/ 1940344 h 1976954"/>
                <a:gd name="connsiteX37" fmla="*/ 588268 w 1685110"/>
                <a:gd name="connsiteY37" fmla="*/ 1920952 h 1976954"/>
                <a:gd name="connsiteX38" fmla="*/ 479922 w 1685110"/>
                <a:gd name="connsiteY38" fmla="*/ 1587411 h 1976954"/>
                <a:gd name="connsiteX39" fmla="*/ 480611 w 1685110"/>
                <a:gd name="connsiteY39" fmla="*/ 1586922 h 1976954"/>
                <a:gd name="connsiteX40" fmla="*/ 367723 w 1685110"/>
                <a:gd name="connsiteY40" fmla="*/ 1525648 h 1976954"/>
                <a:gd name="connsiteX41" fmla="*/ 0 w 1685110"/>
                <a:gd name="connsiteY41" fmla="*/ 834045 h 1976954"/>
                <a:gd name="connsiteX42" fmla="*/ 834046 w 1685110"/>
                <a:gd name="connsiteY42" fmla="*/ 0 h 1976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685110" h="1976954">
                  <a:moveTo>
                    <a:pt x="1505188" y="1871330"/>
                  </a:moveTo>
                  <a:cubicBezTo>
                    <a:pt x="1534356" y="1871330"/>
                    <a:pt x="1558001" y="1894974"/>
                    <a:pt x="1558001" y="1924142"/>
                  </a:cubicBezTo>
                  <a:cubicBezTo>
                    <a:pt x="1558001" y="1953309"/>
                    <a:pt x="1534356" y="1976954"/>
                    <a:pt x="1505188" y="1976954"/>
                  </a:cubicBezTo>
                  <a:cubicBezTo>
                    <a:pt x="1476021" y="1976954"/>
                    <a:pt x="1452376" y="1953309"/>
                    <a:pt x="1452376" y="1924142"/>
                  </a:cubicBezTo>
                  <a:cubicBezTo>
                    <a:pt x="1452376" y="1894974"/>
                    <a:pt x="1476021" y="1871330"/>
                    <a:pt x="1505188" y="1871330"/>
                  </a:cubicBezTo>
                  <a:close/>
                  <a:moveTo>
                    <a:pt x="179922" y="1871330"/>
                  </a:moveTo>
                  <a:cubicBezTo>
                    <a:pt x="209089" y="1871330"/>
                    <a:pt x="232734" y="1894974"/>
                    <a:pt x="232734" y="1924142"/>
                  </a:cubicBezTo>
                  <a:cubicBezTo>
                    <a:pt x="232734" y="1953309"/>
                    <a:pt x="209089" y="1976954"/>
                    <a:pt x="179922" y="1976954"/>
                  </a:cubicBezTo>
                  <a:cubicBezTo>
                    <a:pt x="150754" y="1976954"/>
                    <a:pt x="127109" y="1953309"/>
                    <a:pt x="127109" y="1924142"/>
                  </a:cubicBezTo>
                  <a:cubicBezTo>
                    <a:pt x="127109" y="1894974"/>
                    <a:pt x="150754" y="1871330"/>
                    <a:pt x="179922" y="1871330"/>
                  </a:cubicBezTo>
                  <a:close/>
                  <a:moveTo>
                    <a:pt x="851064" y="0"/>
                  </a:moveTo>
                  <a:cubicBezTo>
                    <a:pt x="1311695" y="0"/>
                    <a:pt x="1685110" y="373414"/>
                    <a:pt x="1685110" y="834045"/>
                  </a:cubicBezTo>
                  <a:cubicBezTo>
                    <a:pt x="1685110" y="1121940"/>
                    <a:pt x="1539245" y="1375765"/>
                    <a:pt x="1317387" y="1525648"/>
                  </a:cubicBezTo>
                  <a:lnTo>
                    <a:pt x="1204499" y="1586922"/>
                  </a:lnTo>
                  <a:lnTo>
                    <a:pt x="1205188" y="1587411"/>
                  </a:lnTo>
                  <a:cubicBezTo>
                    <a:pt x="1003994" y="1690931"/>
                    <a:pt x="953417" y="1846629"/>
                    <a:pt x="1096842" y="1920952"/>
                  </a:cubicBezTo>
                  <a:cubicBezTo>
                    <a:pt x="1177477" y="1962738"/>
                    <a:pt x="1305257" y="1970020"/>
                    <a:pt x="1437117" y="1940344"/>
                  </a:cubicBezTo>
                  <a:lnTo>
                    <a:pt x="1439652" y="1959201"/>
                  </a:lnTo>
                  <a:cubicBezTo>
                    <a:pt x="1299336" y="1990374"/>
                    <a:pt x="1163385" y="1980041"/>
                    <a:pt x="1078909" y="1931784"/>
                  </a:cubicBezTo>
                  <a:cubicBezTo>
                    <a:pt x="934232" y="1849137"/>
                    <a:pt x="984601" y="1684798"/>
                    <a:pt x="1188163" y="1575316"/>
                  </a:cubicBezTo>
                  <a:lnTo>
                    <a:pt x="1189182" y="1576040"/>
                  </a:lnTo>
                  <a:lnTo>
                    <a:pt x="1307912" y="1511596"/>
                  </a:lnTo>
                  <a:cubicBezTo>
                    <a:pt x="1525261" y="1364757"/>
                    <a:pt x="1668162" y="1116089"/>
                    <a:pt x="1668162" y="834045"/>
                  </a:cubicBezTo>
                  <a:cubicBezTo>
                    <a:pt x="1668162" y="382774"/>
                    <a:pt x="1302335" y="16948"/>
                    <a:pt x="851064" y="16948"/>
                  </a:cubicBezTo>
                  <a:lnTo>
                    <a:pt x="842681" y="17793"/>
                  </a:lnTo>
                  <a:lnTo>
                    <a:pt x="842681" y="845"/>
                  </a:lnTo>
                  <a:close/>
                  <a:moveTo>
                    <a:pt x="834046" y="0"/>
                  </a:moveTo>
                  <a:lnTo>
                    <a:pt x="842429" y="845"/>
                  </a:lnTo>
                  <a:lnTo>
                    <a:pt x="842429" y="17793"/>
                  </a:lnTo>
                  <a:lnTo>
                    <a:pt x="834046" y="16948"/>
                  </a:lnTo>
                  <a:cubicBezTo>
                    <a:pt x="382775" y="16948"/>
                    <a:pt x="16948" y="382774"/>
                    <a:pt x="16948" y="834045"/>
                  </a:cubicBezTo>
                  <a:cubicBezTo>
                    <a:pt x="16948" y="1116089"/>
                    <a:pt x="159849" y="1364757"/>
                    <a:pt x="377198" y="1511596"/>
                  </a:cubicBezTo>
                  <a:lnTo>
                    <a:pt x="495928" y="1576040"/>
                  </a:lnTo>
                  <a:lnTo>
                    <a:pt x="496947" y="1575316"/>
                  </a:lnTo>
                  <a:cubicBezTo>
                    <a:pt x="700509" y="1684798"/>
                    <a:pt x="750878" y="1849137"/>
                    <a:pt x="606201" y="1931784"/>
                  </a:cubicBezTo>
                  <a:cubicBezTo>
                    <a:pt x="521725" y="1980041"/>
                    <a:pt x="385774" y="1990374"/>
                    <a:pt x="245458" y="1959201"/>
                  </a:cubicBezTo>
                  <a:lnTo>
                    <a:pt x="247993" y="1940344"/>
                  </a:lnTo>
                  <a:cubicBezTo>
                    <a:pt x="379853" y="1970020"/>
                    <a:pt x="507633" y="1962738"/>
                    <a:pt x="588268" y="1920952"/>
                  </a:cubicBezTo>
                  <a:cubicBezTo>
                    <a:pt x="731693" y="1846629"/>
                    <a:pt x="681116" y="1690931"/>
                    <a:pt x="479922" y="1587411"/>
                  </a:cubicBezTo>
                  <a:lnTo>
                    <a:pt x="480611" y="1586922"/>
                  </a:lnTo>
                  <a:lnTo>
                    <a:pt x="367723" y="1525648"/>
                  </a:lnTo>
                  <a:cubicBezTo>
                    <a:pt x="145865" y="1375765"/>
                    <a:pt x="0" y="1121940"/>
                    <a:pt x="0" y="834045"/>
                  </a:cubicBezTo>
                  <a:cubicBezTo>
                    <a:pt x="0" y="373414"/>
                    <a:pt x="373415" y="0"/>
                    <a:pt x="834046"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bIns="0" anchor="b"/>
            <a:lstStyle/>
            <a:p>
              <a:pPr algn="ctr">
                <a:defRPr/>
              </a:pPr>
              <a:r>
                <a:rPr lang="en-US" altLang="zh-CN" sz="2400" dirty="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D</a:t>
              </a:r>
              <a:endParaRPr lang="zh-CN" altLang="en-US" sz="2400" dirty="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18" name="Rectangle 42"/>
          <p:cNvSpPr/>
          <p:nvPr/>
        </p:nvSpPr>
        <p:spPr>
          <a:xfrm>
            <a:off x="2051051" y="4686373"/>
            <a:ext cx="1933573" cy="1175948"/>
          </a:xfrm>
          <a:prstGeom prst="rect">
            <a:avLst/>
          </a:prstGeom>
          <a:noFill/>
          <a:ln w="12700" cap="flat" cmpd="sng" algn="ctr">
            <a:noFill/>
            <a:prstDash val="solid"/>
          </a:ln>
          <a:effectLst/>
        </p:spPr>
        <p:txBody>
          <a:bodyPr lIns="91440" tIns="0" rIns="91440" bIns="0" rtlCol="0" anchor="t"/>
          <a:lstStyle/>
          <a:p>
            <a:pPr algn="ctr">
              <a:defRPr/>
            </a:pPr>
            <a:r>
              <a:rPr lang="zh-CN" altLang="en-US" sz="1400" kern="0" dirty="0" smtClean="0">
                <a:solidFill>
                  <a:schemeClr val="tx1">
                    <a:lumMod val="85000"/>
                    <a:lumOff val="1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a:t>
            </a:r>
            <a:endParaRPr lang="en-US" sz="1400" kern="0" dirty="0" smtClean="0">
              <a:solidFill>
                <a:schemeClr val="tx1">
                  <a:lumMod val="85000"/>
                  <a:lumOff val="1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9" name="Rectangle 42"/>
          <p:cNvSpPr/>
          <p:nvPr/>
        </p:nvSpPr>
        <p:spPr>
          <a:xfrm>
            <a:off x="4095751" y="4686372"/>
            <a:ext cx="1933573" cy="1175948"/>
          </a:xfrm>
          <a:prstGeom prst="rect">
            <a:avLst/>
          </a:prstGeom>
          <a:noFill/>
          <a:ln w="12700" cap="flat" cmpd="sng" algn="ctr">
            <a:noFill/>
            <a:prstDash val="solid"/>
          </a:ln>
          <a:effectLst/>
        </p:spPr>
        <p:txBody>
          <a:bodyPr lIns="91440" tIns="0" rIns="91440" bIns="0" rtlCol="0" anchor="t"/>
          <a:lstStyle/>
          <a:p>
            <a:pPr algn="ctr">
              <a:defRPr/>
            </a:pPr>
            <a:r>
              <a:rPr lang="zh-CN" altLang="en-US" sz="1400" kern="0" dirty="0" smtClean="0">
                <a:solidFill>
                  <a:schemeClr val="tx1">
                    <a:lumMod val="85000"/>
                    <a:lumOff val="1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a:t>
            </a:r>
            <a:endParaRPr lang="en-US" sz="1400" kern="0" dirty="0" smtClean="0">
              <a:solidFill>
                <a:schemeClr val="tx1">
                  <a:lumMod val="85000"/>
                  <a:lumOff val="1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0" name="Rectangle 42"/>
          <p:cNvSpPr/>
          <p:nvPr/>
        </p:nvSpPr>
        <p:spPr>
          <a:xfrm>
            <a:off x="6140451" y="4686371"/>
            <a:ext cx="1933573" cy="1175948"/>
          </a:xfrm>
          <a:prstGeom prst="rect">
            <a:avLst/>
          </a:prstGeom>
          <a:noFill/>
          <a:ln w="12700" cap="flat" cmpd="sng" algn="ctr">
            <a:noFill/>
            <a:prstDash val="solid"/>
          </a:ln>
          <a:effectLst/>
        </p:spPr>
        <p:txBody>
          <a:bodyPr lIns="91440" tIns="0" rIns="91440" bIns="0" rtlCol="0" anchor="t"/>
          <a:lstStyle/>
          <a:p>
            <a:pPr algn="ctr">
              <a:defRPr/>
            </a:pPr>
            <a:r>
              <a:rPr lang="zh-CN" altLang="en-US" sz="1400" kern="0" dirty="0" smtClean="0">
                <a:solidFill>
                  <a:schemeClr val="tx1">
                    <a:lumMod val="85000"/>
                    <a:lumOff val="1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a:t>
            </a:r>
            <a:endParaRPr lang="en-US" sz="1400" kern="0" dirty="0" smtClean="0">
              <a:solidFill>
                <a:schemeClr val="tx1">
                  <a:lumMod val="85000"/>
                  <a:lumOff val="1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1" name="Rectangle 42"/>
          <p:cNvSpPr/>
          <p:nvPr/>
        </p:nvSpPr>
        <p:spPr>
          <a:xfrm>
            <a:off x="8185151" y="4686370"/>
            <a:ext cx="1933573" cy="1175948"/>
          </a:xfrm>
          <a:prstGeom prst="rect">
            <a:avLst/>
          </a:prstGeom>
          <a:noFill/>
          <a:ln w="12700" cap="flat" cmpd="sng" algn="ctr">
            <a:noFill/>
            <a:prstDash val="solid"/>
          </a:ln>
          <a:effectLst/>
        </p:spPr>
        <p:txBody>
          <a:bodyPr lIns="91440" tIns="0" rIns="91440" bIns="0" rtlCol="0" anchor="t"/>
          <a:lstStyle/>
          <a:p>
            <a:pPr algn="ctr">
              <a:defRPr/>
            </a:pPr>
            <a:r>
              <a:rPr lang="zh-CN" altLang="en-US" sz="1400" kern="0" dirty="0" smtClean="0">
                <a:solidFill>
                  <a:schemeClr val="tx1">
                    <a:lumMod val="85000"/>
                    <a:lumOff val="1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a:t>
            </a:r>
            <a:endParaRPr lang="en-US" sz="1400" kern="0" dirty="0" smtClean="0">
              <a:solidFill>
                <a:schemeClr val="tx1">
                  <a:lumMod val="85000"/>
                  <a:lumOff val="1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blinds dir="vert"/>
      </p:transition>
    </mc:Choice>
    <mc:Fallback>
      <p:transition spd="slow" advTm="2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strVal val="(6*min(max(#ppt_w*#ppt_h,.3),1)-7.4)/-.7*#ppt_w"/>
                                          </p:val>
                                        </p:tav>
                                        <p:tav tm="100000">
                                          <p:val>
                                            <p:strVal val="#ppt_w"/>
                                          </p:val>
                                        </p:tav>
                                      </p:tavLst>
                                    </p:anim>
                                    <p:anim calcmode="lin" valueType="num">
                                      <p:cBhvr>
                                        <p:cTn id="8" dur="500" fill="hold"/>
                                        <p:tgtEl>
                                          <p:spTgt spid="6"/>
                                        </p:tgtEl>
                                        <p:attrNameLst>
                                          <p:attrName>ppt_h</p:attrName>
                                        </p:attrNameLst>
                                      </p:cBhvr>
                                      <p:tavLst>
                                        <p:tav tm="0">
                                          <p:val>
                                            <p:strVal val="(6*min(max(#ppt_w*#ppt_h,.3),1)-7.4)/-.7*#ppt_h"/>
                                          </p:val>
                                        </p:tav>
                                        <p:tav tm="100000">
                                          <p:val>
                                            <p:strVal val="#ppt_h"/>
                                          </p:val>
                                        </p:tav>
                                      </p:tavLst>
                                    </p:anim>
                                    <p:anim calcmode="lin" valueType="num">
                                      <p:cBhvr>
                                        <p:cTn id="9" dur="500" fill="hold"/>
                                        <p:tgtEl>
                                          <p:spTgt spid="6"/>
                                        </p:tgtEl>
                                        <p:attrNameLst>
                                          <p:attrName>ppt_x</p:attrName>
                                        </p:attrNameLst>
                                      </p:cBhvr>
                                      <p:tavLst>
                                        <p:tav tm="0">
                                          <p:val>
                                            <p:fltVal val="0.5"/>
                                          </p:val>
                                        </p:tav>
                                        <p:tav tm="100000">
                                          <p:val>
                                            <p:strVal val="#ppt_x"/>
                                          </p:val>
                                        </p:tav>
                                      </p:tavLst>
                                    </p:anim>
                                    <p:anim calcmode="lin" valueType="num">
                                      <p:cBhvr>
                                        <p:cTn id="10" dur="500" fill="hold"/>
                                        <p:tgtEl>
                                          <p:spTgt spid="6"/>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1000"/>
                                        <p:tgtEl>
                                          <p:spTgt spid="18"/>
                                        </p:tgtEl>
                                      </p:cBhvr>
                                    </p:animEffect>
                                    <p:anim calcmode="lin" valueType="num">
                                      <p:cBhvr>
                                        <p:cTn id="15" dur="1000" fill="hold"/>
                                        <p:tgtEl>
                                          <p:spTgt spid="18"/>
                                        </p:tgtEl>
                                        <p:attrNameLst>
                                          <p:attrName>ppt_x</p:attrName>
                                        </p:attrNameLst>
                                      </p:cBhvr>
                                      <p:tavLst>
                                        <p:tav tm="0">
                                          <p:val>
                                            <p:strVal val="#ppt_x"/>
                                          </p:val>
                                        </p:tav>
                                        <p:tav tm="100000">
                                          <p:val>
                                            <p:strVal val="#ppt_x"/>
                                          </p:val>
                                        </p:tav>
                                      </p:tavLst>
                                    </p:anim>
                                    <p:anim calcmode="lin" valueType="num">
                                      <p:cBhvr>
                                        <p:cTn id="16" dur="1000" fill="hold"/>
                                        <p:tgtEl>
                                          <p:spTgt spid="18"/>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23" presetClass="entr" presetSubtype="36"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500" fill="hold"/>
                                        <p:tgtEl>
                                          <p:spTgt spid="9"/>
                                        </p:tgtEl>
                                        <p:attrNameLst>
                                          <p:attrName>ppt_w</p:attrName>
                                        </p:attrNameLst>
                                      </p:cBhvr>
                                      <p:tavLst>
                                        <p:tav tm="0">
                                          <p:val>
                                            <p:strVal val="(6*min(max(#ppt_w*#ppt_h,.3),1)-7.4)/-.7*#ppt_w"/>
                                          </p:val>
                                        </p:tav>
                                        <p:tav tm="100000">
                                          <p:val>
                                            <p:strVal val="#ppt_w"/>
                                          </p:val>
                                        </p:tav>
                                      </p:tavLst>
                                    </p:anim>
                                    <p:anim calcmode="lin" valueType="num">
                                      <p:cBhvr>
                                        <p:cTn id="21" dur="500" fill="hold"/>
                                        <p:tgtEl>
                                          <p:spTgt spid="9"/>
                                        </p:tgtEl>
                                        <p:attrNameLst>
                                          <p:attrName>ppt_h</p:attrName>
                                        </p:attrNameLst>
                                      </p:cBhvr>
                                      <p:tavLst>
                                        <p:tav tm="0">
                                          <p:val>
                                            <p:strVal val="(6*min(max(#ppt_w*#ppt_h,.3),1)-7.4)/-.7*#ppt_h"/>
                                          </p:val>
                                        </p:tav>
                                        <p:tav tm="100000">
                                          <p:val>
                                            <p:strVal val="#ppt_h"/>
                                          </p:val>
                                        </p:tav>
                                      </p:tavLst>
                                    </p:anim>
                                    <p:anim calcmode="lin" valueType="num">
                                      <p:cBhvr>
                                        <p:cTn id="22" dur="500" fill="hold"/>
                                        <p:tgtEl>
                                          <p:spTgt spid="9"/>
                                        </p:tgtEl>
                                        <p:attrNameLst>
                                          <p:attrName>ppt_x</p:attrName>
                                        </p:attrNameLst>
                                      </p:cBhvr>
                                      <p:tavLst>
                                        <p:tav tm="0">
                                          <p:val>
                                            <p:fltVal val="0.5"/>
                                          </p:val>
                                        </p:tav>
                                        <p:tav tm="100000">
                                          <p:val>
                                            <p:strVal val="#ppt_x"/>
                                          </p:val>
                                        </p:tav>
                                      </p:tavLst>
                                    </p:anim>
                                    <p:anim calcmode="lin" valueType="num">
                                      <p:cBhvr>
                                        <p:cTn id="23" dur="500" fill="hold"/>
                                        <p:tgtEl>
                                          <p:spTgt spid="9"/>
                                        </p:tgtEl>
                                        <p:attrNameLst>
                                          <p:attrName>ppt_y</p:attrName>
                                        </p:attrNameLst>
                                      </p:cBhvr>
                                      <p:tavLst>
                                        <p:tav tm="0">
                                          <p:val>
                                            <p:strVal val="1+(6*min(max(#ppt_w*#ppt_h,.3),1)-7.4)/-.7*#ppt_h/2"/>
                                          </p:val>
                                        </p:tav>
                                        <p:tav tm="100000">
                                          <p:val>
                                            <p:strVal val="#ppt_y"/>
                                          </p:val>
                                        </p:tav>
                                      </p:tavLst>
                                    </p:anim>
                                  </p:childTnLst>
                                </p:cTn>
                              </p:par>
                            </p:childTnLst>
                          </p:cTn>
                        </p:par>
                        <p:par>
                          <p:cTn id="24" fill="hold">
                            <p:stCondLst>
                              <p:cond delay="2000"/>
                            </p:stCondLst>
                            <p:childTnLst>
                              <p:par>
                                <p:cTn id="25" presetID="42" presetClass="entr" presetSubtype="0"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1000"/>
                                        <p:tgtEl>
                                          <p:spTgt spid="19"/>
                                        </p:tgtEl>
                                      </p:cBhvr>
                                    </p:animEffect>
                                    <p:anim calcmode="lin" valueType="num">
                                      <p:cBhvr>
                                        <p:cTn id="28" dur="1000" fill="hold"/>
                                        <p:tgtEl>
                                          <p:spTgt spid="19"/>
                                        </p:tgtEl>
                                        <p:attrNameLst>
                                          <p:attrName>ppt_x</p:attrName>
                                        </p:attrNameLst>
                                      </p:cBhvr>
                                      <p:tavLst>
                                        <p:tav tm="0">
                                          <p:val>
                                            <p:strVal val="#ppt_x"/>
                                          </p:val>
                                        </p:tav>
                                        <p:tav tm="100000">
                                          <p:val>
                                            <p:strVal val="#ppt_x"/>
                                          </p:val>
                                        </p:tav>
                                      </p:tavLst>
                                    </p:anim>
                                    <p:anim calcmode="lin" valueType="num">
                                      <p:cBhvr>
                                        <p:cTn id="29" dur="1000" fill="hold"/>
                                        <p:tgtEl>
                                          <p:spTgt spid="19"/>
                                        </p:tgtEl>
                                        <p:attrNameLst>
                                          <p:attrName>ppt_y</p:attrName>
                                        </p:attrNameLst>
                                      </p:cBhvr>
                                      <p:tavLst>
                                        <p:tav tm="0">
                                          <p:val>
                                            <p:strVal val="#ppt_y+.1"/>
                                          </p:val>
                                        </p:tav>
                                        <p:tav tm="100000">
                                          <p:val>
                                            <p:strVal val="#ppt_y"/>
                                          </p:val>
                                        </p:tav>
                                      </p:tavLst>
                                    </p:anim>
                                  </p:childTnLst>
                                </p:cTn>
                              </p:par>
                            </p:childTnLst>
                          </p:cTn>
                        </p:par>
                        <p:par>
                          <p:cTn id="30" fill="hold">
                            <p:stCondLst>
                              <p:cond delay="3000"/>
                            </p:stCondLst>
                            <p:childTnLst>
                              <p:par>
                                <p:cTn id="31" presetID="23" presetClass="entr" presetSubtype="36" fill="hold" nodeType="after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p:cTn id="33" dur="500" fill="hold"/>
                                        <p:tgtEl>
                                          <p:spTgt spid="12"/>
                                        </p:tgtEl>
                                        <p:attrNameLst>
                                          <p:attrName>ppt_w</p:attrName>
                                        </p:attrNameLst>
                                      </p:cBhvr>
                                      <p:tavLst>
                                        <p:tav tm="0">
                                          <p:val>
                                            <p:strVal val="(6*min(max(#ppt_w*#ppt_h,.3),1)-7.4)/-.7*#ppt_w"/>
                                          </p:val>
                                        </p:tav>
                                        <p:tav tm="100000">
                                          <p:val>
                                            <p:strVal val="#ppt_w"/>
                                          </p:val>
                                        </p:tav>
                                      </p:tavLst>
                                    </p:anim>
                                    <p:anim calcmode="lin" valueType="num">
                                      <p:cBhvr>
                                        <p:cTn id="34" dur="500" fill="hold"/>
                                        <p:tgtEl>
                                          <p:spTgt spid="12"/>
                                        </p:tgtEl>
                                        <p:attrNameLst>
                                          <p:attrName>ppt_h</p:attrName>
                                        </p:attrNameLst>
                                      </p:cBhvr>
                                      <p:tavLst>
                                        <p:tav tm="0">
                                          <p:val>
                                            <p:strVal val="(6*min(max(#ppt_w*#ppt_h,.3),1)-7.4)/-.7*#ppt_h"/>
                                          </p:val>
                                        </p:tav>
                                        <p:tav tm="100000">
                                          <p:val>
                                            <p:strVal val="#ppt_h"/>
                                          </p:val>
                                        </p:tav>
                                      </p:tavLst>
                                    </p:anim>
                                    <p:anim calcmode="lin" valueType="num">
                                      <p:cBhvr>
                                        <p:cTn id="35" dur="500" fill="hold"/>
                                        <p:tgtEl>
                                          <p:spTgt spid="12"/>
                                        </p:tgtEl>
                                        <p:attrNameLst>
                                          <p:attrName>ppt_x</p:attrName>
                                        </p:attrNameLst>
                                      </p:cBhvr>
                                      <p:tavLst>
                                        <p:tav tm="0">
                                          <p:val>
                                            <p:fltVal val="0.5"/>
                                          </p:val>
                                        </p:tav>
                                        <p:tav tm="100000">
                                          <p:val>
                                            <p:strVal val="#ppt_x"/>
                                          </p:val>
                                        </p:tav>
                                      </p:tavLst>
                                    </p:anim>
                                    <p:anim calcmode="lin" valueType="num">
                                      <p:cBhvr>
                                        <p:cTn id="36" dur="500" fill="hold"/>
                                        <p:tgtEl>
                                          <p:spTgt spid="12"/>
                                        </p:tgtEl>
                                        <p:attrNameLst>
                                          <p:attrName>ppt_y</p:attrName>
                                        </p:attrNameLst>
                                      </p:cBhvr>
                                      <p:tavLst>
                                        <p:tav tm="0">
                                          <p:val>
                                            <p:strVal val="1+(6*min(max(#ppt_w*#ppt_h,.3),1)-7.4)/-.7*#ppt_h/2"/>
                                          </p:val>
                                        </p:tav>
                                        <p:tav tm="100000">
                                          <p:val>
                                            <p:strVal val="#ppt_y"/>
                                          </p:val>
                                        </p:tav>
                                      </p:tavLst>
                                    </p:anim>
                                  </p:childTnLst>
                                </p:cTn>
                              </p:par>
                            </p:childTnLst>
                          </p:cTn>
                        </p:par>
                        <p:par>
                          <p:cTn id="37" fill="hold">
                            <p:stCondLst>
                              <p:cond delay="3500"/>
                            </p:stCondLst>
                            <p:childTnLst>
                              <p:par>
                                <p:cTn id="38" presetID="42" presetClass="entr" presetSubtype="0"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1000"/>
                                        <p:tgtEl>
                                          <p:spTgt spid="20"/>
                                        </p:tgtEl>
                                      </p:cBhvr>
                                    </p:animEffect>
                                    <p:anim calcmode="lin" valueType="num">
                                      <p:cBhvr>
                                        <p:cTn id="41" dur="1000" fill="hold"/>
                                        <p:tgtEl>
                                          <p:spTgt spid="20"/>
                                        </p:tgtEl>
                                        <p:attrNameLst>
                                          <p:attrName>ppt_x</p:attrName>
                                        </p:attrNameLst>
                                      </p:cBhvr>
                                      <p:tavLst>
                                        <p:tav tm="0">
                                          <p:val>
                                            <p:strVal val="#ppt_x"/>
                                          </p:val>
                                        </p:tav>
                                        <p:tav tm="100000">
                                          <p:val>
                                            <p:strVal val="#ppt_x"/>
                                          </p:val>
                                        </p:tav>
                                      </p:tavLst>
                                    </p:anim>
                                    <p:anim calcmode="lin" valueType="num">
                                      <p:cBhvr>
                                        <p:cTn id="42" dur="1000" fill="hold"/>
                                        <p:tgtEl>
                                          <p:spTgt spid="20"/>
                                        </p:tgtEl>
                                        <p:attrNameLst>
                                          <p:attrName>ppt_y</p:attrName>
                                        </p:attrNameLst>
                                      </p:cBhvr>
                                      <p:tavLst>
                                        <p:tav tm="0">
                                          <p:val>
                                            <p:strVal val="#ppt_y+.1"/>
                                          </p:val>
                                        </p:tav>
                                        <p:tav tm="100000">
                                          <p:val>
                                            <p:strVal val="#ppt_y"/>
                                          </p:val>
                                        </p:tav>
                                      </p:tavLst>
                                    </p:anim>
                                  </p:childTnLst>
                                </p:cTn>
                              </p:par>
                            </p:childTnLst>
                          </p:cTn>
                        </p:par>
                        <p:par>
                          <p:cTn id="43" fill="hold">
                            <p:stCondLst>
                              <p:cond delay="4500"/>
                            </p:stCondLst>
                            <p:childTnLst>
                              <p:par>
                                <p:cTn id="44" presetID="23" presetClass="entr" presetSubtype="36" fill="hold" nodeType="afterEffect">
                                  <p:stCondLst>
                                    <p:cond delay="0"/>
                                  </p:stCondLst>
                                  <p:childTnLst>
                                    <p:set>
                                      <p:cBhvr>
                                        <p:cTn id="45" dur="1" fill="hold">
                                          <p:stCondLst>
                                            <p:cond delay="0"/>
                                          </p:stCondLst>
                                        </p:cTn>
                                        <p:tgtEl>
                                          <p:spTgt spid="15"/>
                                        </p:tgtEl>
                                        <p:attrNameLst>
                                          <p:attrName>style.visibility</p:attrName>
                                        </p:attrNameLst>
                                      </p:cBhvr>
                                      <p:to>
                                        <p:strVal val="visible"/>
                                      </p:to>
                                    </p:set>
                                    <p:anim calcmode="lin" valueType="num">
                                      <p:cBhvr>
                                        <p:cTn id="46" dur="500" fill="hold"/>
                                        <p:tgtEl>
                                          <p:spTgt spid="15"/>
                                        </p:tgtEl>
                                        <p:attrNameLst>
                                          <p:attrName>ppt_w</p:attrName>
                                        </p:attrNameLst>
                                      </p:cBhvr>
                                      <p:tavLst>
                                        <p:tav tm="0">
                                          <p:val>
                                            <p:strVal val="(6*min(max(#ppt_w*#ppt_h,.3),1)-7.4)/-.7*#ppt_w"/>
                                          </p:val>
                                        </p:tav>
                                        <p:tav tm="100000">
                                          <p:val>
                                            <p:strVal val="#ppt_w"/>
                                          </p:val>
                                        </p:tav>
                                      </p:tavLst>
                                    </p:anim>
                                    <p:anim calcmode="lin" valueType="num">
                                      <p:cBhvr>
                                        <p:cTn id="47" dur="500" fill="hold"/>
                                        <p:tgtEl>
                                          <p:spTgt spid="15"/>
                                        </p:tgtEl>
                                        <p:attrNameLst>
                                          <p:attrName>ppt_h</p:attrName>
                                        </p:attrNameLst>
                                      </p:cBhvr>
                                      <p:tavLst>
                                        <p:tav tm="0">
                                          <p:val>
                                            <p:strVal val="(6*min(max(#ppt_w*#ppt_h,.3),1)-7.4)/-.7*#ppt_h"/>
                                          </p:val>
                                        </p:tav>
                                        <p:tav tm="100000">
                                          <p:val>
                                            <p:strVal val="#ppt_h"/>
                                          </p:val>
                                        </p:tav>
                                      </p:tavLst>
                                    </p:anim>
                                    <p:anim calcmode="lin" valueType="num">
                                      <p:cBhvr>
                                        <p:cTn id="48" dur="500" fill="hold"/>
                                        <p:tgtEl>
                                          <p:spTgt spid="15"/>
                                        </p:tgtEl>
                                        <p:attrNameLst>
                                          <p:attrName>ppt_x</p:attrName>
                                        </p:attrNameLst>
                                      </p:cBhvr>
                                      <p:tavLst>
                                        <p:tav tm="0">
                                          <p:val>
                                            <p:fltVal val="0.5"/>
                                          </p:val>
                                        </p:tav>
                                        <p:tav tm="100000">
                                          <p:val>
                                            <p:strVal val="#ppt_x"/>
                                          </p:val>
                                        </p:tav>
                                      </p:tavLst>
                                    </p:anim>
                                    <p:anim calcmode="lin" valueType="num">
                                      <p:cBhvr>
                                        <p:cTn id="49" dur="500" fill="hold"/>
                                        <p:tgtEl>
                                          <p:spTgt spid="15"/>
                                        </p:tgtEl>
                                        <p:attrNameLst>
                                          <p:attrName>ppt_y</p:attrName>
                                        </p:attrNameLst>
                                      </p:cBhvr>
                                      <p:tavLst>
                                        <p:tav tm="0">
                                          <p:val>
                                            <p:strVal val="1+(6*min(max(#ppt_w*#ppt_h,.3),1)-7.4)/-.7*#ppt_h/2"/>
                                          </p:val>
                                        </p:tav>
                                        <p:tav tm="100000">
                                          <p:val>
                                            <p:strVal val="#ppt_y"/>
                                          </p:val>
                                        </p:tav>
                                      </p:tavLst>
                                    </p:anim>
                                  </p:childTnLst>
                                </p:cTn>
                              </p:par>
                            </p:childTnLst>
                          </p:cTn>
                        </p:par>
                        <p:par>
                          <p:cTn id="50" fill="hold">
                            <p:stCondLst>
                              <p:cond delay="5000"/>
                            </p:stCondLst>
                            <p:childTnLst>
                              <p:par>
                                <p:cTn id="51" presetID="42" presetClass="entr" presetSubtype="0" fill="hold" grpId="0" nodeType="after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fade">
                                      <p:cBhvr>
                                        <p:cTn id="53" dur="1000"/>
                                        <p:tgtEl>
                                          <p:spTgt spid="21"/>
                                        </p:tgtEl>
                                      </p:cBhvr>
                                    </p:animEffect>
                                    <p:anim calcmode="lin" valueType="num">
                                      <p:cBhvr>
                                        <p:cTn id="54" dur="1000" fill="hold"/>
                                        <p:tgtEl>
                                          <p:spTgt spid="21"/>
                                        </p:tgtEl>
                                        <p:attrNameLst>
                                          <p:attrName>ppt_x</p:attrName>
                                        </p:attrNameLst>
                                      </p:cBhvr>
                                      <p:tavLst>
                                        <p:tav tm="0">
                                          <p:val>
                                            <p:strVal val="#ppt_x"/>
                                          </p:val>
                                        </p:tav>
                                        <p:tav tm="100000">
                                          <p:val>
                                            <p:strVal val="#ppt_x"/>
                                          </p:val>
                                        </p:tav>
                                      </p:tavLst>
                                    </p:anim>
                                    <p:anim calcmode="lin" valueType="num">
                                      <p:cBhvr>
                                        <p:cTn id="55"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72440" y="173862"/>
            <a:ext cx="538480" cy="492760"/>
            <a:chOff x="949960" y="467360"/>
            <a:chExt cx="538480" cy="492760"/>
          </a:xfrm>
        </p:grpSpPr>
        <p:sp>
          <p:nvSpPr>
            <p:cNvPr id="3" name="椭圆 2"/>
            <p:cNvSpPr/>
            <p:nvPr/>
          </p:nvSpPr>
          <p:spPr>
            <a:xfrm>
              <a:off x="949960" y="467360"/>
              <a:ext cx="477520" cy="4775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 name="椭圆 3"/>
            <p:cNvSpPr/>
            <p:nvPr/>
          </p:nvSpPr>
          <p:spPr>
            <a:xfrm>
              <a:off x="1234440" y="706120"/>
              <a:ext cx="254000" cy="254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5" name="文本框 4"/>
          <p:cNvSpPr txBox="1"/>
          <p:nvPr/>
        </p:nvSpPr>
        <p:spPr>
          <a:xfrm>
            <a:off x="1295400" y="173862"/>
            <a:ext cx="4577092" cy="523220"/>
          </a:xfrm>
          <a:prstGeom prst="rect">
            <a:avLst/>
          </a:prstGeom>
          <a:noFill/>
        </p:spPr>
        <p:txBody>
          <a:bodyPr wrap="square" rtlCol="0">
            <a:spAutoFit/>
          </a:bodyPr>
          <a:lstStyle/>
          <a:p>
            <a:r>
              <a:rPr lang="zh-CN" altLang="en-US" sz="2800" spc="6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工作实践</a:t>
            </a:r>
            <a:endParaRPr lang="zh-CN" altLang="en-US" sz="24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6" name="组合 5"/>
          <p:cNvGrpSpPr/>
          <p:nvPr/>
        </p:nvGrpSpPr>
        <p:grpSpPr>
          <a:xfrm>
            <a:off x="2217168" y="3883048"/>
            <a:ext cx="861519" cy="1198914"/>
            <a:chOff x="2217168" y="3883048"/>
            <a:chExt cx="861519" cy="1198914"/>
          </a:xfrm>
        </p:grpSpPr>
        <p:sp>
          <p:nvSpPr>
            <p:cNvPr id="7" name="椭圆 2"/>
            <p:cNvSpPr/>
            <p:nvPr/>
          </p:nvSpPr>
          <p:spPr>
            <a:xfrm>
              <a:off x="2351600" y="4213620"/>
              <a:ext cx="578895" cy="289447"/>
            </a:xfrm>
            <a:custGeom>
              <a:avLst/>
              <a:gdLst>
                <a:gd name="connsiteX0" fmla="*/ 648072 w 739512"/>
                <a:gd name="connsiteY0" fmla="*/ 0 h 324036"/>
                <a:gd name="connsiteX1" fmla="*/ 324036 w 739512"/>
                <a:gd name="connsiteY1" fmla="*/ 324036 h 324036"/>
                <a:gd name="connsiteX2" fmla="*/ 0 w 739512"/>
                <a:gd name="connsiteY2" fmla="*/ 0 h 324036"/>
                <a:gd name="connsiteX3" fmla="*/ 739512 w 739512"/>
                <a:gd name="connsiteY3" fmla="*/ 91440 h 324036"/>
                <a:gd name="connsiteX0-1" fmla="*/ 648072 w 648072"/>
                <a:gd name="connsiteY0-2" fmla="*/ 0 h 324036"/>
                <a:gd name="connsiteX1-3" fmla="*/ 324036 w 648072"/>
                <a:gd name="connsiteY1-4" fmla="*/ 324036 h 324036"/>
                <a:gd name="connsiteX2-5" fmla="*/ 0 w 648072"/>
                <a:gd name="connsiteY2-6" fmla="*/ 0 h 324036"/>
              </a:gdLst>
              <a:ahLst/>
              <a:cxnLst>
                <a:cxn ang="0">
                  <a:pos x="connsiteX0-1" y="connsiteY0-2"/>
                </a:cxn>
                <a:cxn ang="0">
                  <a:pos x="connsiteX1-3" y="connsiteY1-4"/>
                </a:cxn>
                <a:cxn ang="0">
                  <a:pos x="connsiteX2-5" y="connsiteY2-6"/>
                </a:cxn>
              </a:cxnLst>
              <a:rect l="l" t="t" r="r" b="b"/>
              <a:pathLst>
                <a:path w="648072" h="324036">
                  <a:moveTo>
                    <a:pt x="648072" y="0"/>
                  </a:moveTo>
                  <a:cubicBezTo>
                    <a:pt x="648072" y="178960"/>
                    <a:pt x="502996" y="324036"/>
                    <a:pt x="324036" y="324036"/>
                  </a:cubicBezTo>
                  <a:cubicBezTo>
                    <a:pt x="145076" y="324036"/>
                    <a:pt x="0" y="178960"/>
                    <a:pt x="0" y="0"/>
                  </a:cubicBezTo>
                </a:path>
              </a:pathLst>
            </a:custGeom>
            <a:noFill/>
            <a:ln w="25400" cap="flat" cmpd="sng" algn="ctr">
              <a:solidFill>
                <a:schemeClr val="bg1">
                  <a:lumMod val="65000"/>
                </a:schemeClr>
              </a:solidFill>
              <a:prstDash val="solid"/>
            </a:ln>
            <a:effectLst/>
          </p:spPr>
          <p:txBody>
            <a:bodyPr rtlCol="0" anchor="ctr"/>
            <a:lstStyle/>
            <a:p>
              <a:pPr algn="ctr">
                <a:defRPr/>
              </a:pPr>
              <a:endParaRPr lang="en-US" sz="2800" kern="0">
                <a:solidFill>
                  <a:sysClr val="window" lastClr="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cxnSp>
          <p:nvCxnSpPr>
            <p:cNvPr id="8" name="直接连接符 7"/>
            <p:cNvCxnSpPr/>
            <p:nvPr/>
          </p:nvCxnSpPr>
          <p:spPr>
            <a:xfrm>
              <a:off x="2641049" y="4503067"/>
              <a:ext cx="0" cy="578895"/>
            </a:xfrm>
            <a:prstGeom prst="line">
              <a:avLst/>
            </a:prstGeom>
            <a:noFill/>
            <a:ln w="25400" cap="flat" cmpd="sng" algn="ctr">
              <a:solidFill>
                <a:schemeClr val="bg1">
                  <a:lumMod val="65000"/>
                </a:schemeClr>
              </a:solidFill>
              <a:prstDash val="sysDash"/>
              <a:headEnd type="none" w="med" len="med"/>
              <a:tailEnd type="oval" w="med" len="med"/>
            </a:ln>
            <a:effectLst/>
          </p:spPr>
        </p:cxnSp>
        <p:sp>
          <p:nvSpPr>
            <p:cNvPr id="9" name="TextBox 37"/>
            <p:cNvSpPr txBox="1"/>
            <p:nvPr/>
          </p:nvSpPr>
          <p:spPr>
            <a:xfrm flipH="1">
              <a:off x="2217168" y="3883048"/>
              <a:ext cx="861519" cy="634020"/>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anose="020B0503020204020204" charset="-122"/>
                  <a:cs typeface="Times New Roman" panose="02020603050405020304" pitchFamily="18" charset="0"/>
                </a:defRPr>
              </a:lvl1pPr>
            </a:lstStyle>
            <a:p>
              <a:pPr>
                <a:defRPr/>
              </a:pPr>
              <a:r>
                <a:rPr lang="en-US" altLang="zh-CN" sz="4400" dirty="0">
                  <a:solidFill>
                    <a:schemeClr val="accent2"/>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A</a:t>
              </a:r>
              <a:endParaRPr lang="zh-CN" altLang="en-US" sz="4400" dirty="0">
                <a:solidFill>
                  <a:schemeClr val="accent2"/>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0" name="组合 9"/>
          <p:cNvGrpSpPr/>
          <p:nvPr/>
        </p:nvGrpSpPr>
        <p:grpSpPr>
          <a:xfrm>
            <a:off x="4517552" y="2385793"/>
            <a:ext cx="861519" cy="1274456"/>
            <a:chOff x="4517552" y="2385793"/>
            <a:chExt cx="861519" cy="1274456"/>
          </a:xfrm>
        </p:grpSpPr>
        <p:sp>
          <p:nvSpPr>
            <p:cNvPr id="11" name="椭圆 2"/>
            <p:cNvSpPr/>
            <p:nvPr/>
          </p:nvSpPr>
          <p:spPr>
            <a:xfrm flipV="1">
              <a:off x="4638520" y="2981797"/>
              <a:ext cx="578895" cy="289447"/>
            </a:xfrm>
            <a:custGeom>
              <a:avLst/>
              <a:gdLst>
                <a:gd name="connsiteX0" fmla="*/ 648072 w 739512"/>
                <a:gd name="connsiteY0" fmla="*/ 0 h 324036"/>
                <a:gd name="connsiteX1" fmla="*/ 324036 w 739512"/>
                <a:gd name="connsiteY1" fmla="*/ 324036 h 324036"/>
                <a:gd name="connsiteX2" fmla="*/ 0 w 739512"/>
                <a:gd name="connsiteY2" fmla="*/ 0 h 324036"/>
                <a:gd name="connsiteX3" fmla="*/ 739512 w 739512"/>
                <a:gd name="connsiteY3" fmla="*/ 91440 h 324036"/>
                <a:gd name="connsiteX0-1" fmla="*/ 648072 w 648072"/>
                <a:gd name="connsiteY0-2" fmla="*/ 0 h 324036"/>
                <a:gd name="connsiteX1-3" fmla="*/ 324036 w 648072"/>
                <a:gd name="connsiteY1-4" fmla="*/ 324036 h 324036"/>
                <a:gd name="connsiteX2-5" fmla="*/ 0 w 648072"/>
                <a:gd name="connsiteY2-6" fmla="*/ 0 h 324036"/>
              </a:gdLst>
              <a:ahLst/>
              <a:cxnLst>
                <a:cxn ang="0">
                  <a:pos x="connsiteX0-1" y="connsiteY0-2"/>
                </a:cxn>
                <a:cxn ang="0">
                  <a:pos x="connsiteX1-3" y="connsiteY1-4"/>
                </a:cxn>
                <a:cxn ang="0">
                  <a:pos x="connsiteX2-5" y="connsiteY2-6"/>
                </a:cxn>
              </a:cxnLst>
              <a:rect l="l" t="t" r="r" b="b"/>
              <a:pathLst>
                <a:path w="648072" h="324036">
                  <a:moveTo>
                    <a:pt x="648072" y="0"/>
                  </a:moveTo>
                  <a:cubicBezTo>
                    <a:pt x="648072" y="178960"/>
                    <a:pt x="502996" y="324036"/>
                    <a:pt x="324036" y="324036"/>
                  </a:cubicBezTo>
                  <a:cubicBezTo>
                    <a:pt x="145076" y="324036"/>
                    <a:pt x="0" y="178960"/>
                    <a:pt x="0" y="0"/>
                  </a:cubicBezTo>
                </a:path>
              </a:pathLst>
            </a:custGeom>
            <a:noFill/>
            <a:ln w="25400" cap="flat" cmpd="sng" algn="ctr">
              <a:solidFill>
                <a:schemeClr val="bg1">
                  <a:lumMod val="65000"/>
                </a:schemeClr>
              </a:solidFill>
              <a:prstDash val="solid"/>
            </a:ln>
            <a:effectLst/>
          </p:spPr>
          <p:txBody>
            <a:bodyPr rtlCol="0" anchor="ctr"/>
            <a:lstStyle/>
            <a:p>
              <a:pPr algn="ctr"/>
              <a:endParaRPr lang="en-US" sz="2800" kern="0">
                <a:solidFill>
                  <a:sysClr val="window" lastClr="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cxnSp>
          <p:nvCxnSpPr>
            <p:cNvPr id="12" name="直接连接符 11"/>
            <p:cNvCxnSpPr/>
            <p:nvPr/>
          </p:nvCxnSpPr>
          <p:spPr>
            <a:xfrm flipV="1">
              <a:off x="4927969" y="2385793"/>
              <a:ext cx="0" cy="578895"/>
            </a:xfrm>
            <a:prstGeom prst="line">
              <a:avLst/>
            </a:prstGeom>
            <a:noFill/>
            <a:ln w="25400" cap="flat" cmpd="sng" algn="ctr">
              <a:solidFill>
                <a:schemeClr val="bg1">
                  <a:lumMod val="65000"/>
                </a:schemeClr>
              </a:solidFill>
              <a:prstDash val="sysDash"/>
              <a:headEnd type="none" w="med" len="med"/>
              <a:tailEnd type="oval" w="med" len="med"/>
            </a:ln>
            <a:effectLst/>
          </p:spPr>
        </p:cxnSp>
        <p:sp>
          <p:nvSpPr>
            <p:cNvPr id="13" name="TextBox 43"/>
            <p:cNvSpPr txBox="1"/>
            <p:nvPr/>
          </p:nvSpPr>
          <p:spPr>
            <a:xfrm flipH="1">
              <a:off x="4517552" y="3026229"/>
              <a:ext cx="861519" cy="634020"/>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anose="020B0503020204020204" charset="-122"/>
                  <a:cs typeface="Times New Roman" panose="02020603050405020304" pitchFamily="18" charset="0"/>
                </a:defRPr>
              </a:lvl1pPr>
            </a:lstStyle>
            <a:p>
              <a:pPr>
                <a:defRPr/>
              </a:pPr>
              <a:r>
                <a:rPr lang="en-US" altLang="zh-CN" sz="4400" dirty="0">
                  <a:solidFill>
                    <a:schemeClr val="accent3"/>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B</a:t>
              </a:r>
              <a:endParaRPr lang="zh-CN" altLang="en-US" sz="4400" dirty="0">
                <a:solidFill>
                  <a:schemeClr val="accent3"/>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4" name="组合 13"/>
          <p:cNvGrpSpPr/>
          <p:nvPr/>
        </p:nvGrpSpPr>
        <p:grpSpPr>
          <a:xfrm>
            <a:off x="6789000" y="3883048"/>
            <a:ext cx="861519" cy="1198914"/>
            <a:chOff x="6789000" y="3883048"/>
            <a:chExt cx="861519" cy="1198914"/>
          </a:xfrm>
        </p:grpSpPr>
        <p:sp>
          <p:nvSpPr>
            <p:cNvPr id="15" name="椭圆 2"/>
            <p:cNvSpPr/>
            <p:nvPr/>
          </p:nvSpPr>
          <p:spPr>
            <a:xfrm>
              <a:off x="6923433" y="4213620"/>
              <a:ext cx="578895" cy="289447"/>
            </a:xfrm>
            <a:custGeom>
              <a:avLst/>
              <a:gdLst>
                <a:gd name="connsiteX0" fmla="*/ 648072 w 739512"/>
                <a:gd name="connsiteY0" fmla="*/ 0 h 324036"/>
                <a:gd name="connsiteX1" fmla="*/ 324036 w 739512"/>
                <a:gd name="connsiteY1" fmla="*/ 324036 h 324036"/>
                <a:gd name="connsiteX2" fmla="*/ 0 w 739512"/>
                <a:gd name="connsiteY2" fmla="*/ 0 h 324036"/>
                <a:gd name="connsiteX3" fmla="*/ 739512 w 739512"/>
                <a:gd name="connsiteY3" fmla="*/ 91440 h 324036"/>
                <a:gd name="connsiteX0-1" fmla="*/ 648072 w 648072"/>
                <a:gd name="connsiteY0-2" fmla="*/ 0 h 324036"/>
                <a:gd name="connsiteX1-3" fmla="*/ 324036 w 648072"/>
                <a:gd name="connsiteY1-4" fmla="*/ 324036 h 324036"/>
                <a:gd name="connsiteX2-5" fmla="*/ 0 w 648072"/>
                <a:gd name="connsiteY2-6" fmla="*/ 0 h 324036"/>
              </a:gdLst>
              <a:ahLst/>
              <a:cxnLst>
                <a:cxn ang="0">
                  <a:pos x="connsiteX0-1" y="connsiteY0-2"/>
                </a:cxn>
                <a:cxn ang="0">
                  <a:pos x="connsiteX1-3" y="connsiteY1-4"/>
                </a:cxn>
                <a:cxn ang="0">
                  <a:pos x="connsiteX2-5" y="connsiteY2-6"/>
                </a:cxn>
              </a:cxnLst>
              <a:rect l="l" t="t" r="r" b="b"/>
              <a:pathLst>
                <a:path w="648072" h="324036">
                  <a:moveTo>
                    <a:pt x="648072" y="0"/>
                  </a:moveTo>
                  <a:cubicBezTo>
                    <a:pt x="648072" y="178960"/>
                    <a:pt x="502996" y="324036"/>
                    <a:pt x="324036" y="324036"/>
                  </a:cubicBezTo>
                  <a:cubicBezTo>
                    <a:pt x="145076" y="324036"/>
                    <a:pt x="0" y="178960"/>
                    <a:pt x="0" y="0"/>
                  </a:cubicBezTo>
                </a:path>
              </a:pathLst>
            </a:custGeom>
            <a:noFill/>
            <a:ln w="25400" cap="flat" cmpd="sng" algn="ctr">
              <a:solidFill>
                <a:schemeClr val="bg1">
                  <a:lumMod val="65000"/>
                </a:schemeClr>
              </a:solidFill>
              <a:prstDash val="solid"/>
            </a:ln>
            <a:effectLst/>
          </p:spPr>
          <p:txBody>
            <a:bodyPr rtlCol="0" anchor="ctr"/>
            <a:lstStyle/>
            <a:p>
              <a:pPr algn="ctr">
                <a:defRPr/>
              </a:pPr>
              <a:endParaRPr lang="en-US" sz="2800" kern="0">
                <a:solidFill>
                  <a:sysClr val="window" lastClr="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cxnSp>
          <p:nvCxnSpPr>
            <p:cNvPr id="16" name="直接连接符 15"/>
            <p:cNvCxnSpPr/>
            <p:nvPr/>
          </p:nvCxnSpPr>
          <p:spPr>
            <a:xfrm>
              <a:off x="7212880" y="4503067"/>
              <a:ext cx="0" cy="578895"/>
            </a:xfrm>
            <a:prstGeom prst="line">
              <a:avLst/>
            </a:prstGeom>
            <a:noFill/>
            <a:ln w="25400" cap="flat" cmpd="sng" algn="ctr">
              <a:solidFill>
                <a:schemeClr val="bg1">
                  <a:lumMod val="65000"/>
                </a:schemeClr>
              </a:solidFill>
              <a:prstDash val="sysDash"/>
              <a:headEnd type="none" w="med" len="med"/>
              <a:tailEnd type="oval" w="med" len="med"/>
            </a:ln>
            <a:effectLst/>
          </p:spPr>
        </p:cxnSp>
        <p:sp>
          <p:nvSpPr>
            <p:cNvPr id="17" name="TextBox 49"/>
            <p:cNvSpPr txBox="1"/>
            <p:nvPr/>
          </p:nvSpPr>
          <p:spPr>
            <a:xfrm flipH="1">
              <a:off x="6789000" y="3883048"/>
              <a:ext cx="861519" cy="634020"/>
            </a:xfrm>
            <a:prstGeom prst="rect">
              <a:avLst/>
            </a:prstGeom>
            <a:noFill/>
            <a:ln>
              <a:noFill/>
            </a:ln>
          </p:spPr>
          <p:txBody>
            <a:bodyPr wrap="square" rtlCol="0">
              <a:spAutoFit/>
            </a:bodyPr>
            <a:lstStyle>
              <a:defPPr>
                <a:defRPr lang="en-US"/>
              </a:defPPr>
              <a:lvl1pPr marR="0" lvl="0" indent="0" algn="ctr" fontAlgn="auto">
                <a:lnSpc>
                  <a:spcPct val="80000"/>
                </a:lnSpc>
                <a:spcBef>
                  <a:spcPts val="0"/>
                </a:spcBef>
                <a:spcAft>
                  <a:spcPts val="0"/>
                </a:spcAft>
                <a:buClrTx/>
                <a:buSzTx/>
                <a:buFontTx/>
                <a:buNone/>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anose="020B0503020204020204" charset="-122"/>
                  <a:cs typeface="Times New Roman" panose="02020603050405020304" pitchFamily="18" charset="0"/>
                </a:defRPr>
              </a:lvl1pPr>
            </a:lstStyle>
            <a:p>
              <a:pPr>
                <a:defRPr/>
              </a:pPr>
              <a:r>
                <a:rPr lang="en-US" altLang="zh-CN" sz="4400" dirty="0">
                  <a:solidFill>
                    <a:schemeClr val="accent5"/>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C</a:t>
              </a:r>
              <a:endParaRPr lang="zh-CN" altLang="en-US" sz="4400" dirty="0">
                <a:solidFill>
                  <a:schemeClr val="accent5"/>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8" name="组合 17"/>
          <p:cNvGrpSpPr/>
          <p:nvPr/>
        </p:nvGrpSpPr>
        <p:grpSpPr>
          <a:xfrm>
            <a:off x="9070536" y="2385797"/>
            <a:ext cx="861519" cy="1274452"/>
            <a:chOff x="9070536" y="2385797"/>
            <a:chExt cx="861519" cy="1274452"/>
          </a:xfrm>
        </p:grpSpPr>
        <p:sp>
          <p:nvSpPr>
            <p:cNvPr id="19" name="椭圆 2"/>
            <p:cNvSpPr/>
            <p:nvPr/>
          </p:nvSpPr>
          <p:spPr>
            <a:xfrm flipV="1">
              <a:off x="9210353" y="2981797"/>
              <a:ext cx="578895" cy="289447"/>
            </a:xfrm>
            <a:custGeom>
              <a:avLst/>
              <a:gdLst>
                <a:gd name="connsiteX0" fmla="*/ 648072 w 739512"/>
                <a:gd name="connsiteY0" fmla="*/ 0 h 324036"/>
                <a:gd name="connsiteX1" fmla="*/ 324036 w 739512"/>
                <a:gd name="connsiteY1" fmla="*/ 324036 h 324036"/>
                <a:gd name="connsiteX2" fmla="*/ 0 w 739512"/>
                <a:gd name="connsiteY2" fmla="*/ 0 h 324036"/>
                <a:gd name="connsiteX3" fmla="*/ 739512 w 739512"/>
                <a:gd name="connsiteY3" fmla="*/ 91440 h 324036"/>
                <a:gd name="connsiteX0-1" fmla="*/ 648072 w 648072"/>
                <a:gd name="connsiteY0-2" fmla="*/ 0 h 324036"/>
                <a:gd name="connsiteX1-3" fmla="*/ 324036 w 648072"/>
                <a:gd name="connsiteY1-4" fmla="*/ 324036 h 324036"/>
                <a:gd name="connsiteX2-5" fmla="*/ 0 w 648072"/>
                <a:gd name="connsiteY2-6" fmla="*/ 0 h 324036"/>
              </a:gdLst>
              <a:ahLst/>
              <a:cxnLst>
                <a:cxn ang="0">
                  <a:pos x="connsiteX0-1" y="connsiteY0-2"/>
                </a:cxn>
                <a:cxn ang="0">
                  <a:pos x="connsiteX1-3" y="connsiteY1-4"/>
                </a:cxn>
                <a:cxn ang="0">
                  <a:pos x="connsiteX2-5" y="connsiteY2-6"/>
                </a:cxn>
              </a:cxnLst>
              <a:rect l="l" t="t" r="r" b="b"/>
              <a:pathLst>
                <a:path w="648072" h="324036">
                  <a:moveTo>
                    <a:pt x="648072" y="0"/>
                  </a:moveTo>
                  <a:cubicBezTo>
                    <a:pt x="648072" y="178960"/>
                    <a:pt x="502996" y="324036"/>
                    <a:pt x="324036" y="324036"/>
                  </a:cubicBezTo>
                  <a:cubicBezTo>
                    <a:pt x="145076" y="324036"/>
                    <a:pt x="0" y="178960"/>
                    <a:pt x="0" y="0"/>
                  </a:cubicBezTo>
                </a:path>
              </a:pathLst>
            </a:custGeom>
            <a:noFill/>
            <a:ln w="25400" cap="flat" cmpd="sng" algn="ctr">
              <a:solidFill>
                <a:schemeClr val="bg1">
                  <a:lumMod val="65000"/>
                </a:schemeClr>
              </a:solidFill>
              <a:prstDash val="solid"/>
            </a:ln>
            <a:effectLst/>
          </p:spPr>
          <p:txBody>
            <a:bodyPr rtlCol="0" anchor="ctr"/>
            <a:lstStyle/>
            <a:p>
              <a:pPr algn="ctr">
                <a:defRPr/>
              </a:pPr>
              <a:endParaRPr lang="en-US" sz="2800" kern="0">
                <a:solidFill>
                  <a:sysClr val="window" lastClr="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cxnSp>
          <p:nvCxnSpPr>
            <p:cNvPr id="20" name="直接连接符 19"/>
            <p:cNvCxnSpPr/>
            <p:nvPr/>
          </p:nvCxnSpPr>
          <p:spPr>
            <a:xfrm flipV="1">
              <a:off x="9499804" y="2385797"/>
              <a:ext cx="1" cy="578896"/>
            </a:xfrm>
            <a:prstGeom prst="line">
              <a:avLst/>
            </a:prstGeom>
            <a:noFill/>
            <a:ln w="25400" cap="flat" cmpd="sng" algn="ctr">
              <a:solidFill>
                <a:schemeClr val="bg1">
                  <a:lumMod val="65000"/>
                </a:schemeClr>
              </a:solidFill>
              <a:prstDash val="sysDash"/>
              <a:headEnd type="none" w="med" len="med"/>
              <a:tailEnd type="oval" w="med" len="med"/>
            </a:ln>
            <a:effectLst/>
          </p:spPr>
        </p:cxnSp>
        <p:sp>
          <p:nvSpPr>
            <p:cNvPr id="21" name="TextBox 55"/>
            <p:cNvSpPr txBox="1"/>
            <p:nvPr/>
          </p:nvSpPr>
          <p:spPr>
            <a:xfrm flipH="1">
              <a:off x="9070536" y="3026229"/>
              <a:ext cx="861519" cy="634020"/>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anose="020B0503020204020204" charset="-122"/>
                  <a:cs typeface="Times New Roman" panose="02020603050405020304" pitchFamily="18" charset="0"/>
                </a:defRPr>
              </a:lvl1pPr>
            </a:lstStyle>
            <a:p>
              <a:pPr>
                <a:defRPr/>
              </a:pPr>
              <a:r>
                <a:rPr lang="en-US" altLang="zh-CN" sz="4400" dirty="0">
                  <a:solidFill>
                    <a:schemeClr val="accent4"/>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D</a:t>
              </a:r>
              <a:endParaRPr lang="zh-CN" altLang="en-US" sz="4400" dirty="0">
                <a:solidFill>
                  <a:schemeClr val="accent4"/>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22" name="组合 21"/>
          <p:cNvGrpSpPr/>
          <p:nvPr/>
        </p:nvGrpSpPr>
        <p:grpSpPr>
          <a:xfrm>
            <a:off x="757238" y="2932337"/>
            <a:ext cx="10140203" cy="3324624"/>
            <a:chOff x="757238" y="2932337"/>
            <a:chExt cx="10140203" cy="3324624"/>
          </a:xfrm>
        </p:grpSpPr>
        <p:sp>
          <p:nvSpPr>
            <p:cNvPr id="23" name="空心弧 22"/>
            <p:cNvSpPr/>
            <p:nvPr/>
          </p:nvSpPr>
          <p:spPr>
            <a:xfrm>
              <a:off x="757238" y="2932337"/>
              <a:ext cx="3721471" cy="3324624"/>
            </a:xfrm>
            <a:prstGeom prst="blockArc">
              <a:avLst>
                <a:gd name="adj1" fmla="val 13186668"/>
                <a:gd name="adj2" fmla="val 19259822"/>
                <a:gd name="adj3" fmla="val 20854"/>
              </a:avLst>
            </a:prstGeom>
            <a:solidFill>
              <a:schemeClr val="accent2"/>
            </a:solidFill>
            <a:ln w="25400" cap="flat" cmpd="sng" algn="ctr">
              <a:noFill/>
              <a:prstDash val="solid"/>
            </a:ln>
            <a:effectLst/>
          </p:spPr>
          <p:txBody>
            <a:bodyPr lIns="0" tIns="0" rIns="0" bIns="180000" rtlCol="0" anchor="ctr"/>
            <a:lstStyle/>
            <a:p>
              <a:pPr algn="ctr">
                <a:defRPr/>
              </a:pPr>
              <a:r>
                <a:rPr lang="zh-CN" altLang="en-US" sz="3600" kern="0" dirty="0" smtClean="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a:t>
              </a:r>
              <a:endParaRPr lang="en-US" sz="3600" kern="0" dirty="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4" name="椭圆 3"/>
            <p:cNvSpPr/>
            <p:nvPr/>
          </p:nvSpPr>
          <p:spPr>
            <a:xfrm>
              <a:off x="3508516" y="3525993"/>
              <a:ext cx="2795274" cy="1030767"/>
            </a:xfrm>
            <a:custGeom>
              <a:avLst/>
              <a:gdLst>
                <a:gd name="connsiteX0" fmla="*/ 1819599 w 2302409"/>
                <a:gd name="connsiteY0" fmla="*/ 0 h 943122"/>
                <a:gd name="connsiteX1" fmla="*/ 2302409 w 2302409"/>
                <a:gd name="connsiteY1" fmla="*/ 391014 h 943122"/>
                <a:gd name="connsiteX2" fmla="*/ 1154885 w 2302409"/>
                <a:gd name="connsiteY2" fmla="*/ 943088 h 943122"/>
                <a:gd name="connsiteX3" fmla="*/ 0 w 2302409"/>
                <a:gd name="connsiteY3" fmla="*/ 406582 h 943122"/>
                <a:gd name="connsiteX4" fmla="*/ 459006 w 2302409"/>
                <a:gd name="connsiteY4" fmla="*/ 19413 h 943122"/>
                <a:gd name="connsiteX5" fmla="*/ 1150684 w 2302409"/>
                <a:gd name="connsiteY5" fmla="*/ 321815 h 943122"/>
                <a:gd name="connsiteX6" fmla="*/ 1819599 w 2302409"/>
                <a:gd name="connsiteY6" fmla="*/ 0 h 943122"/>
                <a:gd name="connsiteX0-1" fmla="*/ 1856544 w 2302409"/>
                <a:gd name="connsiteY0-2" fmla="*/ 1264 h 923709"/>
                <a:gd name="connsiteX1-3" fmla="*/ 2302409 w 2302409"/>
                <a:gd name="connsiteY1-4" fmla="*/ 371601 h 923709"/>
                <a:gd name="connsiteX2-5" fmla="*/ 1154885 w 2302409"/>
                <a:gd name="connsiteY2-6" fmla="*/ 923675 h 923709"/>
                <a:gd name="connsiteX3-7" fmla="*/ 0 w 2302409"/>
                <a:gd name="connsiteY3-8" fmla="*/ 387169 h 923709"/>
                <a:gd name="connsiteX4-9" fmla="*/ 459006 w 2302409"/>
                <a:gd name="connsiteY4-10" fmla="*/ 0 h 923709"/>
                <a:gd name="connsiteX5-11" fmla="*/ 1150684 w 2302409"/>
                <a:gd name="connsiteY5-12" fmla="*/ 302402 h 923709"/>
                <a:gd name="connsiteX6-13" fmla="*/ 1856544 w 2302409"/>
                <a:gd name="connsiteY6-14" fmla="*/ 1264 h 923709"/>
                <a:gd name="connsiteX0-15" fmla="*/ 1828835 w 2274700"/>
                <a:gd name="connsiteY0-16" fmla="*/ 1264 h 923747"/>
                <a:gd name="connsiteX1-17" fmla="*/ 2274700 w 2274700"/>
                <a:gd name="connsiteY1-18" fmla="*/ 371601 h 923747"/>
                <a:gd name="connsiteX2-19" fmla="*/ 1127176 w 2274700"/>
                <a:gd name="connsiteY2-20" fmla="*/ 923675 h 923747"/>
                <a:gd name="connsiteX3-21" fmla="*/ 0 w 2274700"/>
                <a:gd name="connsiteY3-22" fmla="*/ 397509 h 923747"/>
                <a:gd name="connsiteX4-23" fmla="*/ 431297 w 2274700"/>
                <a:gd name="connsiteY4-24" fmla="*/ 0 h 923747"/>
                <a:gd name="connsiteX5-25" fmla="*/ 1122975 w 2274700"/>
                <a:gd name="connsiteY5-26" fmla="*/ 302402 h 923747"/>
                <a:gd name="connsiteX6-27" fmla="*/ 1828835 w 2274700"/>
                <a:gd name="connsiteY6-28" fmla="*/ 1264 h 923747"/>
                <a:gd name="connsiteX0-29" fmla="*/ 1828835 w 2237755"/>
                <a:gd name="connsiteY0-30" fmla="*/ 1264 h 923747"/>
                <a:gd name="connsiteX1-31" fmla="*/ 2237755 w 2237755"/>
                <a:gd name="connsiteY1-32" fmla="*/ 371601 h 923747"/>
                <a:gd name="connsiteX2-33" fmla="*/ 1127176 w 2237755"/>
                <a:gd name="connsiteY2-34" fmla="*/ 923675 h 923747"/>
                <a:gd name="connsiteX3-35" fmla="*/ 0 w 2237755"/>
                <a:gd name="connsiteY3-36" fmla="*/ 397509 h 923747"/>
                <a:gd name="connsiteX4-37" fmla="*/ 431297 w 2237755"/>
                <a:gd name="connsiteY4-38" fmla="*/ 0 h 923747"/>
                <a:gd name="connsiteX5-39" fmla="*/ 1122975 w 2237755"/>
                <a:gd name="connsiteY5-40" fmla="*/ 302402 h 923747"/>
                <a:gd name="connsiteX6-41" fmla="*/ 1828835 w 2237755"/>
                <a:gd name="connsiteY6-42" fmla="*/ 1264 h 923747"/>
                <a:gd name="connsiteX0-43" fmla="*/ 1828835 w 2237755"/>
                <a:gd name="connsiteY0-44" fmla="*/ 1264 h 923678"/>
                <a:gd name="connsiteX1-45" fmla="*/ 2237755 w 2237755"/>
                <a:gd name="connsiteY1-46" fmla="*/ 392279 h 923678"/>
                <a:gd name="connsiteX2-47" fmla="*/ 1127176 w 2237755"/>
                <a:gd name="connsiteY2-48" fmla="*/ 923675 h 923678"/>
                <a:gd name="connsiteX3-49" fmla="*/ 0 w 2237755"/>
                <a:gd name="connsiteY3-50" fmla="*/ 397509 h 923678"/>
                <a:gd name="connsiteX4-51" fmla="*/ 431297 w 2237755"/>
                <a:gd name="connsiteY4-52" fmla="*/ 0 h 923678"/>
                <a:gd name="connsiteX5-53" fmla="*/ 1122975 w 2237755"/>
                <a:gd name="connsiteY5-54" fmla="*/ 302402 h 923678"/>
                <a:gd name="connsiteX6-55" fmla="*/ 1828835 w 2237755"/>
                <a:gd name="connsiteY6-56" fmla="*/ 1264 h 92367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237755" h="923678">
                  <a:moveTo>
                    <a:pt x="1828835" y="1264"/>
                  </a:moveTo>
                  <a:lnTo>
                    <a:pt x="2237755" y="392279"/>
                  </a:lnTo>
                  <a:cubicBezTo>
                    <a:pt x="1957146" y="738766"/>
                    <a:pt x="1500135" y="922803"/>
                    <a:pt x="1127176" y="923675"/>
                  </a:cubicBezTo>
                  <a:cubicBezTo>
                    <a:pt x="754217" y="924547"/>
                    <a:pt x="285269" y="740170"/>
                    <a:pt x="0" y="397509"/>
                  </a:cubicBezTo>
                  <a:cubicBezTo>
                    <a:pt x="159159" y="265007"/>
                    <a:pt x="272138" y="132502"/>
                    <a:pt x="431297" y="0"/>
                  </a:cubicBezTo>
                  <a:cubicBezTo>
                    <a:pt x="597587" y="199744"/>
                    <a:pt x="890052" y="302191"/>
                    <a:pt x="1122975" y="302402"/>
                  </a:cubicBezTo>
                  <a:cubicBezTo>
                    <a:pt x="1355898" y="302613"/>
                    <a:pt x="1665262" y="203238"/>
                    <a:pt x="1828835" y="1264"/>
                  </a:cubicBezTo>
                  <a:close/>
                </a:path>
              </a:pathLst>
            </a:custGeom>
            <a:solidFill>
              <a:schemeClr val="accent3"/>
            </a:solidFill>
            <a:ln w="25400" cap="flat" cmpd="sng" algn="ctr">
              <a:noFill/>
              <a:prstDash val="solid"/>
            </a:ln>
            <a:effectLst/>
          </p:spPr>
          <p:txBody>
            <a:bodyPr lIns="0" tIns="180000" rIns="0" bIns="0" rtlCol="0" anchor="ctr"/>
            <a:lstStyle/>
            <a:p>
              <a:pPr algn="ctr"/>
              <a:r>
                <a:rPr lang="zh-CN" altLang="en-US" sz="3600" kern="0" dirty="0" smtClean="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a:t>
              </a:r>
              <a:endParaRPr lang="zh-CN" altLang="en-US" sz="3600" kern="0" dirty="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5" name="空心弧 24"/>
            <p:cNvSpPr/>
            <p:nvPr/>
          </p:nvSpPr>
          <p:spPr>
            <a:xfrm>
              <a:off x="5338391" y="2932337"/>
              <a:ext cx="3721471" cy="3324624"/>
            </a:xfrm>
            <a:prstGeom prst="blockArc">
              <a:avLst>
                <a:gd name="adj1" fmla="val 13186668"/>
                <a:gd name="adj2" fmla="val 19259822"/>
                <a:gd name="adj3" fmla="val 20854"/>
              </a:avLst>
            </a:prstGeom>
            <a:solidFill>
              <a:schemeClr val="accent5"/>
            </a:solidFill>
            <a:ln w="25400" cap="flat" cmpd="sng" algn="ctr">
              <a:noFill/>
              <a:prstDash val="solid"/>
            </a:ln>
            <a:effectLst/>
          </p:spPr>
          <p:txBody>
            <a:bodyPr lIns="0" tIns="0" rIns="0" bIns="180000" rtlCol="0" anchor="ctr"/>
            <a:lstStyle/>
            <a:p>
              <a:pPr algn="ctr">
                <a:defRPr/>
              </a:pPr>
              <a:r>
                <a:rPr lang="zh-CN" altLang="en-US" sz="3600" kern="0" dirty="0" smtClean="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a:t>
              </a:r>
              <a:endParaRPr lang="en-US" sz="3600" kern="0" dirty="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6" name="椭圆 3"/>
            <p:cNvSpPr/>
            <p:nvPr/>
          </p:nvSpPr>
          <p:spPr>
            <a:xfrm>
              <a:off x="8102167" y="3538491"/>
              <a:ext cx="2795274" cy="1030767"/>
            </a:xfrm>
            <a:custGeom>
              <a:avLst/>
              <a:gdLst>
                <a:gd name="connsiteX0" fmla="*/ 1819599 w 2302409"/>
                <a:gd name="connsiteY0" fmla="*/ 0 h 943122"/>
                <a:gd name="connsiteX1" fmla="*/ 2302409 w 2302409"/>
                <a:gd name="connsiteY1" fmla="*/ 391014 h 943122"/>
                <a:gd name="connsiteX2" fmla="*/ 1154885 w 2302409"/>
                <a:gd name="connsiteY2" fmla="*/ 943088 h 943122"/>
                <a:gd name="connsiteX3" fmla="*/ 0 w 2302409"/>
                <a:gd name="connsiteY3" fmla="*/ 406582 h 943122"/>
                <a:gd name="connsiteX4" fmla="*/ 459006 w 2302409"/>
                <a:gd name="connsiteY4" fmla="*/ 19413 h 943122"/>
                <a:gd name="connsiteX5" fmla="*/ 1150684 w 2302409"/>
                <a:gd name="connsiteY5" fmla="*/ 321815 h 943122"/>
                <a:gd name="connsiteX6" fmla="*/ 1819599 w 2302409"/>
                <a:gd name="connsiteY6" fmla="*/ 0 h 943122"/>
                <a:gd name="connsiteX0-1" fmla="*/ 1856544 w 2302409"/>
                <a:gd name="connsiteY0-2" fmla="*/ 1264 h 923709"/>
                <a:gd name="connsiteX1-3" fmla="*/ 2302409 w 2302409"/>
                <a:gd name="connsiteY1-4" fmla="*/ 371601 h 923709"/>
                <a:gd name="connsiteX2-5" fmla="*/ 1154885 w 2302409"/>
                <a:gd name="connsiteY2-6" fmla="*/ 923675 h 923709"/>
                <a:gd name="connsiteX3-7" fmla="*/ 0 w 2302409"/>
                <a:gd name="connsiteY3-8" fmla="*/ 387169 h 923709"/>
                <a:gd name="connsiteX4-9" fmla="*/ 459006 w 2302409"/>
                <a:gd name="connsiteY4-10" fmla="*/ 0 h 923709"/>
                <a:gd name="connsiteX5-11" fmla="*/ 1150684 w 2302409"/>
                <a:gd name="connsiteY5-12" fmla="*/ 302402 h 923709"/>
                <a:gd name="connsiteX6-13" fmla="*/ 1856544 w 2302409"/>
                <a:gd name="connsiteY6-14" fmla="*/ 1264 h 923709"/>
                <a:gd name="connsiteX0-15" fmla="*/ 1828835 w 2274700"/>
                <a:gd name="connsiteY0-16" fmla="*/ 1264 h 923747"/>
                <a:gd name="connsiteX1-17" fmla="*/ 2274700 w 2274700"/>
                <a:gd name="connsiteY1-18" fmla="*/ 371601 h 923747"/>
                <a:gd name="connsiteX2-19" fmla="*/ 1127176 w 2274700"/>
                <a:gd name="connsiteY2-20" fmla="*/ 923675 h 923747"/>
                <a:gd name="connsiteX3-21" fmla="*/ 0 w 2274700"/>
                <a:gd name="connsiteY3-22" fmla="*/ 397509 h 923747"/>
                <a:gd name="connsiteX4-23" fmla="*/ 431297 w 2274700"/>
                <a:gd name="connsiteY4-24" fmla="*/ 0 h 923747"/>
                <a:gd name="connsiteX5-25" fmla="*/ 1122975 w 2274700"/>
                <a:gd name="connsiteY5-26" fmla="*/ 302402 h 923747"/>
                <a:gd name="connsiteX6-27" fmla="*/ 1828835 w 2274700"/>
                <a:gd name="connsiteY6-28" fmla="*/ 1264 h 923747"/>
                <a:gd name="connsiteX0-29" fmla="*/ 1828835 w 2237755"/>
                <a:gd name="connsiteY0-30" fmla="*/ 1264 h 923747"/>
                <a:gd name="connsiteX1-31" fmla="*/ 2237755 w 2237755"/>
                <a:gd name="connsiteY1-32" fmla="*/ 371601 h 923747"/>
                <a:gd name="connsiteX2-33" fmla="*/ 1127176 w 2237755"/>
                <a:gd name="connsiteY2-34" fmla="*/ 923675 h 923747"/>
                <a:gd name="connsiteX3-35" fmla="*/ 0 w 2237755"/>
                <a:gd name="connsiteY3-36" fmla="*/ 397509 h 923747"/>
                <a:gd name="connsiteX4-37" fmla="*/ 431297 w 2237755"/>
                <a:gd name="connsiteY4-38" fmla="*/ 0 h 923747"/>
                <a:gd name="connsiteX5-39" fmla="*/ 1122975 w 2237755"/>
                <a:gd name="connsiteY5-40" fmla="*/ 302402 h 923747"/>
                <a:gd name="connsiteX6-41" fmla="*/ 1828835 w 2237755"/>
                <a:gd name="connsiteY6-42" fmla="*/ 1264 h 923747"/>
                <a:gd name="connsiteX0-43" fmla="*/ 1828835 w 2237755"/>
                <a:gd name="connsiteY0-44" fmla="*/ 1264 h 923678"/>
                <a:gd name="connsiteX1-45" fmla="*/ 2237755 w 2237755"/>
                <a:gd name="connsiteY1-46" fmla="*/ 392279 h 923678"/>
                <a:gd name="connsiteX2-47" fmla="*/ 1127176 w 2237755"/>
                <a:gd name="connsiteY2-48" fmla="*/ 923675 h 923678"/>
                <a:gd name="connsiteX3-49" fmla="*/ 0 w 2237755"/>
                <a:gd name="connsiteY3-50" fmla="*/ 397509 h 923678"/>
                <a:gd name="connsiteX4-51" fmla="*/ 431297 w 2237755"/>
                <a:gd name="connsiteY4-52" fmla="*/ 0 h 923678"/>
                <a:gd name="connsiteX5-53" fmla="*/ 1122975 w 2237755"/>
                <a:gd name="connsiteY5-54" fmla="*/ 302402 h 923678"/>
                <a:gd name="connsiteX6-55" fmla="*/ 1828835 w 2237755"/>
                <a:gd name="connsiteY6-56" fmla="*/ 1264 h 92367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237755" h="923678">
                  <a:moveTo>
                    <a:pt x="1828835" y="1264"/>
                  </a:moveTo>
                  <a:lnTo>
                    <a:pt x="2237755" y="392279"/>
                  </a:lnTo>
                  <a:cubicBezTo>
                    <a:pt x="1957146" y="738766"/>
                    <a:pt x="1500135" y="922803"/>
                    <a:pt x="1127176" y="923675"/>
                  </a:cubicBezTo>
                  <a:cubicBezTo>
                    <a:pt x="754217" y="924547"/>
                    <a:pt x="285269" y="740170"/>
                    <a:pt x="0" y="397509"/>
                  </a:cubicBezTo>
                  <a:cubicBezTo>
                    <a:pt x="159159" y="265007"/>
                    <a:pt x="272138" y="132502"/>
                    <a:pt x="431297" y="0"/>
                  </a:cubicBezTo>
                  <a:cubicBezTo>
                    <a:pt x="597587" y="199744"/>
                    <a:pt x="890052" y="302191"/>
                    <a:pt x="1122975" y="302402"/>
                  </a:cubicBezTo>
                  <a:cubicBezTo>
                    <a:pt x="1355898" y="302613"/>
                    <a:pt x="1665262" y="203238"/>
                    <a:pt x="1828835" y="1264"/>
                  </a:cubicBezTo>
                  <a:close/>
                </a:path>
              </a:pathLst>
            </a:custGeom>
            <a:solidFill>
              <a:schemeClr val="accent4"/>
            </a:solidFill>
            <a:ln w="25400" cap="flat" cmpd="sng" algn="ctr">
              <a:noFill/>
              <a:prstDash val="solid"/>
            </a:ln>
            <a:effectLst/>
          </p:spPr>
          <p:txBody>
            <a:bodyPr lIns="0" tIns="180000" rIns="0" bIns="0" rtlCol="0" anchor="ctr"/>
            <a:lstStyle/>
            <a:p>
              <a:pPr algn="ctr"/>
              <a:r>
                <a:rPr lang="zh-CN" altLang="en-US" sz="3600" kern="0" dirty="0" smtClean="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a:t>
              </a:r>
              <a:endParaRPr lang="zh-CN" altLang="en-US" sz="3600" kern="0" dirty="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27" name="Rectangle 42"/>
          <p:cNvSpPr/>
          <p:nvPr/>
        </p:nvSpPr>
        <p:spPr>
          <a:xfrm>
            <a:off x="1555462" y="5234194"/>
            <a:ext cx="2171170" cy="1073511"/>
          </a:xfrm>
          <a:prstGeom prst="rect">
            <a:avLst/>
          </a:prstGeom>
          <a:noFill/>
          <a:ln w="12700" cap="flat" cmpd="sng" algn="ctr">
            <a:noFill/>
            <a:prstDash val="solid"/>
          </a:ln>
          <a:effectLst/>
        </p:spPr>
        <p:txBody>
          <a:bodyPr lIns="91440" tIns="0" rIns="91440" bIns="0" rtlCol="0" anchor="t"/>
          <a:lstStyle/>
          <a:p>
            <a:pPr algn="ctr">
              <a:defRPr/>
            </a:pPr>
            <a:r>
              <a:rPr lang="zh-CN" altLang="en-US" sz="1400" kern="0" dirty="0" smtClean="0">
                <a:solidFill>
                  <a:schemeClr val="tx1">
                    <a:lumMod val="85000"/>
                    <a:lumOff val="1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a:t>
            </a:r>
            <a:endParaRPr lang="en-US" sz="1400" kern="0" dirty="0" smtClean="0">
              <a:solidFill>
                <a:schemeClr val="tx1">
                  <a:lumMod val="85000"/>
                  <a:lumOff val="1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8" name="Rectangle 42"/>
          <p:cNvSpPr/>
          <p:nvPr/>
        </p:nvSpPr>
        <p:spPr>
          <a:xfrm>
            <a:off x="6113541" y="5234194"/>
            <a:ext cx="2171170" cy="1073511"/>
          </a:xfrm>
          <a:prstGeom prst="rect">
            <a:avLst/>
          </a:prstGeom>
          <a:noFill/>
          <a:ln w="12700" cap="flat" cmpd="sng" algn="ctr">
            <a:noFill/>
            <a:prstDash val="solid"/>
          </a:ln>
          <a:effectLst/>
        </p:spPr>
        <p:txBody>
          <a:bodyPr lIns="91440" tIns="0" rIns="91440" bIns="0" rtlCol="0" anchor="t"/>
          <a:lstStyle/>
          <a:p>
            <a:pPr algn="ctr">
              <a:defRPr/>
            </a:pPr>
            <a:r>
              <a:rPr lang="zh-CN" altLang="en-US" sz="1400" kern="0" dirty="0" smtClean="0">
                <a:solidFill>
                  <a:schemeClr val="tx1">
                    <a:lumMod val="85000"/>
                    <a:lumOff val="1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a:t>
            </a:r>
            <a:endParaRPr lang="en-US" sz="1400" kern="0" dirty="0" smtClean="0">
              <a:solidFill>
                <a:schemeClr val="tx1">
                  <a:lumMod val="85000"/>
                  <a:lumOff val="1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9" name="Rectangle 42"/>
          <p:cNvSpPr/>
          <p:nvPr/>
        </p:nvSpPr>
        <p:spPr>
          <a:xfrm>
            <a:off x="3856140" y="1199796"/>
            <a:ext cx="2171170" cy="1073511"/>
          </a:xfrm>
          <a:prstGeom prst="rect">
            <a:avLst/>
          </a:prstGeom>
          <a:noFill/>
          <a:ln w="12700" cap="flat" cmpd="sng" algn="ctr">
            <a:noFill/>
            <a:prstDash val="solid"/>
          </a:ln>
          <a:effectLst/>
        </p:spPr>
        <p:txBody>
          <a:bodyPr lIns="91440" tIns="0" rIns="91440" bIns="0" rtlCol="0" anchor="t"/>
          <a:lstStyle/>
          <a:p>
            <a:pPr algn="ctr">
              <a:defRPr/>
            </a:pPr>
            <a:r>
              <a:rPr lang="zh-CN" altLang="en-US" sz="1400" kern="0" dirty="0" smtClean="0">
                <a:solidFill>
                  <a:schemeClr val="tx1">
                    <a:lumMod val="85000"/>
                    <a:lumOff val="1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a:t>
            </a:r>
            <a:endParaRPr lang="en-US" sz="1400" kern="0" dirty="0" smtClean="0">
              <a:solidFill>
                <a:schemeClr val="tx1">
                  <a:lumMod val="85000"/>
                  <a:lumOff val="1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0" name="Rectangle 42"/>
          <p:cNvSpPr/>
          <p:nvPr/>
        </p:nvSpPr>
        <p:spPr>
          <a:xfrm>
            <a:off x="8414219" y="1199796"/>
            <a:ext cx="2171170" cy="1073511"/>
          </a:xfrm>
          <a:prstGeom prst="rect">
            <a:avLst/>
          </a:prstGeom>
          <a:noFill/>
          <a:ln w="12700" cap="flat" cmpd="sng" algn="ctr">
            <a:noFill/>
            <a:prstDash val="solid"/>
          </a:ln>
          <a:effectLst/>
        </p:spPr>
        <p:txBody>
          <a:bodyPr lIns="91440" tIns="0" rIns="91440" bIns="0" rtlCol="0" anchor="t"/>
          <a:lstStyle/>
          <a:p>
            <a:pPr algn="ctr">
              <a:defRPr/>
            </a:pPr>
            <a:r>
              <a:rPr lang="zh-CN" altLang="en-US" sz="1400" kern="0" dirty="0" smtClean="0">
                <a:solidFill>
                  <a:schemeClr val="tx1">
                    <a:lumMod val="85000"/>
                    <a:lumOff val="1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a:t>
            </a:r>
            <a:endParaRPr lang="en-US" sz="1400" kern="0" dirty="0" smtClean="0">
              <a:solidFill>
                <a:schemeClr val="tx1">
                  <a:lumMod val="85000"/>
                  <a:lumOff val="1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blinds dir="vert"/>
      </p:transition>
    </mc:Choice>
    <mc:Fallback>
      <p:transition spd="slow" advTm="2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up)">
                                      <p:cBhvr>
                                        <p:cTn id="11" dur="500"/>
                                        <p:tgtEl>
                                          <p:spTgt spid="6"/>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wipe(up)">
                                      <p:cBhvr>
                                        <p:cTn id="15" dur="500"/>
                                        <p:tgtEl>
                                          <p:spTgt spid="27"/>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down)">
                                      <p:cBhvr>
                                        <p:cTn id="19" dur="500"/>
                                        <p:tgtEl>
                                          <p:spTgt spid="10"/>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wipe(down)">
                                      <p:cBhvr>
                                        <p:cTn id="23" dur="500"/>
                                        <p:tgtEl>
                                          <p:spTgt spid="29"/>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up)">
                                      <p:cBhvr>
                                        <p:cTn id="27" dur="500"/>
                                        <p:tgtEl>
                                          <p:spTgt spid="14"/>
                                        </p:tgtEl>
                                      </p:cBhvr>
                                    </p:animEffect>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wipe(up)">
                                      <p:cBhvr>
                                        <p:cTn id="31" dur="500"/>
                                        <p:tgtEl>
                                          <p:spTgt spid="28"/>
                                        </p:tgtEl>
                                      </p:cBhvr>
                                    </p:animEffect>
                                  </p:childTnLst>
                                </p:cTn>
                              </p:par>
                            </p:childTnLst>
                          </p:cTn>
                        </p:par>
                        <p:par>
                          <p:cTn id="32" fill="hold">
                            <p:stCondLst>
                              <p:cond delay="3500"/>
                            </p:stCondLst>
                            <p:childTnLst>
                              <p:par>
                                <p:cTn id="33" presetID="22" presetClass="entr" presetSubtype="4"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wipe(down)">
                                      <p:cBhvr>
                                        <p:cTn id="35" dur="500"/>
                                        <p:tgtEl>
                                          <p:spTgt spid="18"/>
                                        </p:tgtEl>
                                      </p:cBhvr>
                                    </p:animEffect>
                                  </p:childTnLst>
                                </p:cTn>
                              </p:par>
                            </p:childTnLst>
                          </p:cTn>
                        </p:par>
                        <p:par>
                          <p:cTn id="36" fill="hold">
                            <p:stCondLst>
                              <p:cond delay="4000"/>
                            </p:stCondLst>
                            <p:childTnLst>
                              <p:par>
                                <p:cTn id="37" presetID="22" presetClass="entr" presetSubtype="4" fill="hold" grpId="0" nodeType="after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wipe(down)">
                                      <p:cBhvr>
                                        <p:cTn id="39"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37856" y="959612"/>
            <a:ext cx="4921264" cy="4843149"/>
          </a:xfrm>
          <a:prstGeom prst="rect">
            <a:avLst/>
          </a:prstGeom>
        </p:spPr>
      </p:pic>
      <p:grpSp>
        <p:nvGrpSpPr>
          <p:cNvPr id="3" name="组合 2"/>
          <p:cNvGrpSpPr/>
          <p:nvPr/>
        </p:nvGrpSpPr>
        <p:grpSpPr>
          <a:xfrm>
            <a:off x="6545893" y="2256188"/>
            <a:ext cx="4956651" cy="1806218"/>
            <a:chOff x="2758761" y="1932763"/>
            <a:chExt cx="6830850" cy="2489182"/>
          </a:xfrm>
        </p:grpSpPr>
        <p:sp>
          <p:nvSpPr>
            <p:cNvPr id="4" name="MH_Entry_1"/>
            <p:cNvSpPr/>
            <p:nvPr>
              <p:custDataLst>
                <p:tags r:id="rId2"/>
              </p:custDataLst>
            </p:nvPr>
          </p:nvSpPr>
          <p:spPr>
            <a:xfrm>
              <a:off x="2832545" y="2792395"/>
              <a:ext cx="6757066" cy="890200"/>
            </a:xfrm>
            <a:custGeom>
              <a:avLst/>
              <a:gdLst>
                <a:gd name="connsiteX0" fmla="*/ 3322894 w 3376894"/>
                <a:gd name="connsiteY0" fmla="*/ 336884 h 444884"/>
                <a:gd name="connsiteX1" fmla="*/ 3376894 w 3376894"/>
                <a:gd name="connsiteY1" fmla="*/ 390884 h 444884"/>
                <a:gd name="connsiteX2" fmla="*/ 3322894 w 3376894"/>
                <a:gd name="connsiteY2" fmla="*/ 444884 h 444884"/>
                <a:gd name="connsiteX3" fmla="*/ 3284711 w 3376894"/>
                <a:gd name="connsiteY3" fmla="*/ 429068 h 444884"/>
                <a:gd name="connsiteX4" fmla="*/ 3277511 w 3376894"/>
                <a:gd name="connsiteY4" fmla="*/ 411686 h 444884"/>
                <a:gd name="connsiteX5" fmla="*/ 423171 w 3376894"/>
                <a:gd name="connsiteY5" fmla="*/ 411686 h 444884"/>
                <a:gd name="connsiteX6" fmla="*/ 423171 w 3376894"/>
                <a:gd name="connsiteY6" fmla="*/ 382886 h 444884"/>
                <a:gd name="connsiteX7" fmla="*/ 3272207 w 3376894"/>
                <a:gd name="connsiteY7" fmla="*/ 382886 h 444884"/>
                <a:gd name="connsiteX8" fmla="*/ 3284711 w 3376894"/>
                <a:gd name="connsiteY8" fmla="*/ 352700 h 444884"/>
                <a:gd name="connsiteX9" fmla="*/ 3322894 w 3376894"/>
                <a:gd name="connsiteY9" fmla="*/ 336884 h 444884"/>
                <a:gd name="connsiteX10" fmla="*/ 220963 w 3376894"/>
                <a:gd name="connsiteY10" fmla="*/ 0 h 444884"/>
                <a:gd name="connsiteX11" fmla="*/ 441926 w 3376894"/>
                <a:gd name="connsiteY11" fmla="*/ 220963 h 444884"/>
                <a:gd name="connsiteX12" fmla="*/ 220963 w 3376894"/>
                <a:gd name="connsiteY12" fmla="*/ 441926 h 444884"/>
                <a:gd name="connsiteX13" fmla="*/ 0 w 3376894"/>
                <a:gd name="connsiteY13" fmla="*/ 220963 h 444884"/>
                <a:gd name="connsiteX14" fmla="*/ 220963 w 3376894"/>
                <a:gd name="connsiteY14" fmla="*/ 0 h 444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76894" h="444884">
                  <a:moveTo>
                    <a:pt x="3322894" y="336884"/>
                  </a:moveTo>
                  <a:cubicBezTo>
                    <a:pt x="3352717" y="336884"/>
                    <a:pt x="3376894" y="361061"/>
                    <a:pt x="3376894" y="390884"/>
                  </a:cubicBezTo>
                  <a:cubicBezTo>
                    <a:pt x="3376894" y="420707"/>
                    <a:pt x="3352717" y="444884"/>
                    <a:pt x="3322894" y="444884"/>
                  </a:cubicBezTo>
                  <a:cubicBezTo>
                    <a:pt x="3307983" y="444884"/>
                    <a:pt x="3294483" y="438840"/>
                    <a:pt x="3284711" y="429068"/>
                  </a:cubicBezTo>
                  <a:lnTo>
                    <a:pt x="3277511" y="411686"/>
                  </a:lnTo>
                  <a:lnTo>
                    <a:pt x="423171" y="411686"/>
                  </a:lnTo>
                  <a:lnTo>
                    <a:pt x="423171" y="382886"/>
                  </a:lnTo>
                  <a:lnTo>
                    <a:pt x="3272207" y="382886"/>
                  </a:lnTo>
                  <a:lnTo>
                    <a:pt x="3284711" y="352700"/>
                  </a:lnTo>
                  <a:cubicBezTo>
                    <a:pt x="3294483" y="342928"/>
                    <a:pt x="3307983" y="336884"/>
                    <a:pt x="3322894" y="336884"/>
                  </a:cubicBezTo>
                  <a:close/>
                  <a:moveTo>
                    <a:pt x="220963" y="0"/>
                  </a:moveTo>
                  <a:cubicBezTo>
                    <a:pt x="342997" y="0"/>
                    <a:pt x="441926" y="98929"/>
                    <a:pt x="441926" y="220963"/>
                  </a:cubicBezTo>
                  <a:cubicBezTo>
                    <a:pt x="441926" y="342997"/>
                    <a:pt x="342997" y="441926"/>
                    <a:pt x="220963" y="441926"/>
                  </a:cubicBezTo>
                  <a:cubicBezTo>
                    <a:pt x="98929" y="441926"/>
                    <a:pt x="0" y="342997"/>
                    <a:pt x="0" y="220963"/>
                  </a:cubicBezTo>
                  <a:cubicBezTo>
                    <a:pt x="0" y="98929"/>
                    <a:pt x="98929" y="0"/>
                    <a:pt x="220963"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468000" tIns="0" rIns="0" bIns="72000" rtlCol="0" anchor="ctr">
              <a:normAutofit lnSpcReduction="10000"/>
            </a:bodyPr>
            <a:lstStyle/>
            <a:p>
              <a:pPr lvl="0" algn="ctr"/>
              <a:r>
                <a:rPr lang="zh-CN" altLang="en-US" sz="4000" spc="600" dirty="0" smtClean="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未来展望</a:t>
              </a:r>
              <a:endParaRPr lang="zh-CN" altLang="en-US" sz="4000" spc="600" dirty="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 name="MH_Number_1"/>
            <p:cNvSpPr txBox="1"/>
            <p:nvPr>
              <p:custDataLst>
                <p:tags r:id="rId3"/>
              </p:custDataLst>
            </p:nvPr>
          </p:nvSpPr>
          <p:spPr>
            <a:xfrm>
              <a:off x="2848943" y="2792395"/>
              <a:ext cx="830456" cy="890199"/>
            </a:xfrm>
            <a:prstGeom prst="rect">
              <a:avLst/>
            </a:prstGeom>
            <a:noFill/>
          </p:spPr>
          <p:txBody>
            <a:bodyPr wrap="square" lIns="0" tIns="0" rIns="0" bIns="0" rtlCol="0" anchor="ctr" anchorCtr="0">
              <a:normAutofit/>
            </a:bodyPr>
            <a:lstStyle/>
            <a:p>
              <a:pPr algn="ctr"/>
              <a:r>
                <a:rPr lang="en-US" altLang="zh-CN" sz="3600" b="1" dirty="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5</a:t>
              </a:r>
              <a:endParaRPr lang="zh-CN" altLang="en-US" sz="3600" b="1" dirty="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 name="MH_Others_1"/>
            <p:cNvSpPr txBox="1"/>
            <p:nvPr>
              <p:custDataLst>
                <p:tags r:id="rId4"/>
              </p:custDataLst>
            </p:nvPr>
          </p:nvSpPr>
          <p:spPr>
            <a:xfrm>
              <a:off x="2758761" y="1932763"/>
              <a:ext cx="1010814" cy="763475"/>
            </a:xfrm>
            <a:prstGeom prst="rect">
              <a:avLst/>
            </a:prstGeom>
            <a:noFill/>
          </p:spPr>
          <p:txBody>
            <a:bodyPr wrap="square" lIns="0" tIns="0" rIns="0" bIns="0" rtlCol="0" anchor="ctr" anchorCtr="0">
              <a:spAutoFit/>
            </a:bodyPr>
            <a:lstStyle/>
            <a:p>
              <a:pPr algn="ctr"/>
              <a:r>
                <a:rPr lang="zh-CN" altLang="en-US" sz="3600" b="1" dirty="0">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第</a:t>
              </a:r>
              <a:endParaRPr lang="zh-CN" altLang="en-US" sz="3600" b="1" dirty="0">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7" name="MH_Others_2"/>
            <p:cNvSpPr txBox="1"/>
            <p:nvPr>
              <p:custDataLst>
                <p:tags r:id="rId5"/>
              </p:custDataLst>
            </p:nvPr>
          </p:nvSpPr>
          <p:spPr>
            <a:xfrm>
              <a:off x="2758762" y="3658470"/>
              <a:ext cx="1010814" cy="763475"/>
            </a:xfrm>
            <a:prstGeom prst="rect">
              <a:avLst/>
            </a:prstGeom>
            <a:noFill/>
          </p:spPr>
          <p:txBody>
            <a:bodyPr wrap="square" lIns="0" tIns="0" rIns="0" bIns="0" rtlCol="0" anchor="ctr" anchorCtr="0">
              <a:spAutoFit/>
            </a:bodyPr>
            <a:lstStyle/>
            <a:p>
              <a:pPr algn="ctr"/>
              <a:r>
                <a:rPr lang="zh-CN" altLang="en-US" sz="3600" b="1" dirty="0">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章</a:t>
              </a:r>
              <a:endParaRPr lang="zh-CN" altLang="en-US" sz="3600" b="1" dirty="0">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8" name="MH_Title"/>
          <p:cNvSpPr txBox="1">
            <a:spLocks noChangeArrowheads="1"/>
          </p:cNvSpPr>
          <p:nvPr>
            <p:custDataLst>
              <p:tags r:id="rId6"/>
            </p:custDataLst>
          </p:nvPr>
        </p:nvSpPr>
        <p:spPr bwMode="auto">
          <a:xfrm>
            <a:off x="7213934" y="4062406"/>
            <a:ext cx="4277360" cy="1740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rmAutofit/>
          </a:bodyPr>
          <a:lstStyle>
            <a:defPPr>
              <a:defRPr lang="zh-CN"/>
            </a:defPPr>
            <a:lvl1pPr>
              <a:defRPr>
                <a:latin typeface="华文细黑" panose="02010600040101010101" pitchFamily="2" charset="-122"/>
                <a:ea typeface="华文细黑" panose="02010600040101010101" pitchFamily="2" charset="-122"/>
              </a:defRPr>
            </a:lvl1pPr>
            <a:lvl2pPr marL="742950" indent="-285750">
              <a:defRPr>
                <a:latin typeface="Arial Narrow" panose="020B0606020202030204" pitchFamily="34" charset="0"/>
                <a:ea typeface="宋体" panose="02010600030101010101" pitchFamily="2" charset="-122"/>
              </a:defRPr>
            </a:lvl2pPr>
            <a:lvl3pPr marL="1143000" indent="-228600">
              <a:defRPr>
                <a:latin typeface="Arial Narrow" panose="020B0606020202030204" pitchFamily="34" charset="0"/>
                <a:ea typeface="宋体" panose="02010600030101010101" pitchFamily="2" charset="-122"/>
              </a:defRPr>
            </a:lvl3pPr>
            <a:lvl4pPr marL="1600200" indent="-228600">
              <a:defRPr>
                <a:latin typeface="Arial Narrow" panose="020B0606020202030204" pitchFamily="34" charset="0"/>
                <a:ea typeface="宋体" panose="02010600030101010101" pitchFamily="2" charset="-122"/>
              </a:defRPr>
            </a:lvl4pPr>
            <a:lvl5pPr marL="2057400" indent="-228600">
              <a:defRPr>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latin typeface="Arial Narrow" panose="020B0606020202030204" pitchFamily="34" charset="0"/>
                <a:ea typeface="宋体" panose="02010600030101010101" pitchFamily="2" charset="-122"/>
              </a:defRPr>
            </a:lvl9pPr>
          </a:lstStyle>
          <a:p>
            <a:pPr>
              <a:lnSpc>
                <a:spcPct val="130000"/>
              </a:lnSpc>
            </a:pPr>
            <a:r>
              <a:rPr lang="zh-CN" altLang="en-US" sz="16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a:t>
            </a: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此处更换</a:t>
            </a:r>
            <a:r>
              <a:rPr lang="zh-CN" altLang="en-US" sz="16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a:t>
            </a: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a:t>
            </a:r>
            <a:r>
              <a:rPr lang="zh-CN" altLang="en-US" sz="16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a:t>
            </a: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a:t>
            </a:r>
            <a:r>
              <a:rPr lang="zh-CN" altLang="en-US" sz="16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a:t>
            </a: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点击此处更换文本点击此处更换文本点击此处更换文本点击此处更换文本</a:t>
            </a:r>
            <a:endPar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blinds dir="vert"/>
      </p:transition>
    </mc:Choice>
    <mc:Fallback>
      <p:transition spd="slow" advTm="2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981540" y="1634563"/>
            <a:ext cx="8249239" cy="4523031"/>
            <a:chOff x="2575720" y="1625168"/>
            <a:chExt cx="7082630" cy="3883383"/>
          </a:xfrm>
        </p:grpSpPr>
        <p:sp>
          <p:nvSpPr>
            <p:cNvPr id="3" name="MH_Entry_1">
              <a:hlinkClick r:id="rId1" action="ppaction://hlinksldjump"/>
            </p:cNvPr>
            <p:cNvSpPr/>
            <p:nvPr>
              <p:custDataLst>
                <p:tags r:id="rId2"/>
              </p:custDataLst>
            </p:nvPr>
          </p:nvSpPr>
          <p:spPr>
            <a:xfrm>
              <a:off x="5858495" y="1625168"/>
              <a:ext cx="3799855" cy="500606"/>
            </a:xfrm>
            <a:custGeom>
              <a:avLst/>
              <a:gdLst>
                <a:gd name="connsiteX0" fmla="*/ 3322894 w 3376894"/>
                <a:gd name="connsiteY0" fmla="*/ 336884 h 444884"/>
                <a:gd name="connsiteX1" fmla="*/ 3376894 w 3376894"/>
                <a:gd name="connsiteY1" fmla="*/ 390884 h 444884"/>
                <a:gd name="connsiteX2" fmla="*/ 3322894 w 3376894"/>
                <a:gd name="connsiteY2" fmla="*/ 444884 h 444884"/>
                <a:gd name="connsiteX3" fmla="*/ 3284711 w 3376894"/>
                <a:gd name="connsiteY3" fmla="*/ 429068 h 444884"/>
                <a:gd name="connsiteX4" fmla="*/ 3277511 w 3376894"/>
                <a:gd name="connsiteY4" fmla="*/ 411686 h 444884"/>
                <a:gd name="connsiteX5" fmla="*/ 423171 w 3376894"/>
                <a:gd name="connsiteY5" fmla="*/ 411686 h 444884"/>
                <a:gd name="connsiteX6" fmla="*/ 423171 w 3376894"/>
                <a:gd name="connsiteY6" fmla="*/ 382886 h 444884"/>
                <a:gd name="connsiteX7" fmla="*/ 3272207 w 3376894"/>
                <a:gd name="connsiteY7" fmla="*/ 382886 h 444884"/>
                <a:gd name="connsiteX8" fmla="*/ 3284711 w 3376894"/>
                <a:gd name="connsiteY8" fmla="*/ 352700 h 444884"/>
                <a:gd name="connsiteX9" fmla="*/ 3322894 w 3376894"/>
                <a:gd name="connsiteY9" fmla="*/ 336884 h 444884"/>
                <a:gd name="connsiteX10" fmla="*/ 220963 w 3376894"/>
                <a:gd name="connsiteY10" fmla="*/ 0 h 444884"/>
                <a:gd name="connsiteX11" fmla="*/ 441926 w 3376894"/>
                <a:gd name="connsiteY11" fmla="*/ 220963 h 444884"/>
                <a:gd name="connsiteX12" fmla="*/ 220963 w 3376894"/>
                <a:gd name="connsiteY12" fmla="*/ 441926 h 444884"/>
                <a:gd name="connsiteX13" fmla="*/ 0 w 3376894"/>
                <a:gd name="connsiteY13" fmla="*/ 220963 h 444884"/>
                <a:gd name="connsiteX14" fmla="*/ 220963 w 3376894"/>
                <a:gd name="connsiteY14" fmla="*/ 0 h 444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76894" h="444884">
                  <a:moveTo>
                    <a:pt x="3322894" y="336884"/>
                  </a:moveTo>
                  <a:cubicBezTo>
                    <a:pt x="3352717" y="336884"/>
                    <a:pt x="3376894" y="361061"/>
                    <a:pt x="3376894" y="390884"/>
                  </a:cubicBezTo>
                  <a:cubicBezTo>
                    <a:pt x="3376894" y="420707"/>
                    <a:pt x="3352717" y="444884"/>
                    <a:pt x="3322894" y="444884"/>
                  </a:cubicBezTo>
                  <a:cubicBezTo>
                    <a:pt x="3307983" y="444884"/>
                    <a:pt x="3294483" y="438840"/>
                    <a:pt x="3284711" y="429068"/>
                  </a:cubicBezTo>
                  <a:lnTo>
                    <a:pt x="3277511" y="411686"/>
                  </a:lnTo>
                  <a:lnTo>
                    <a:pt x="423171" y="411686"/>
                  </a:lnTo>
                  <a:lnTo>
                    <a:pt x="423171" y="382886"/>
                  </a:lnTo>
                  <a:lnTo>
                    <a:pt x="3272207" y="382886"/>
                  </a:lnTo>
                  <a:lnTo>
                    <a:pt x="3284711" y="352700"/>
                  </a:lnTo>
                  <a:cubicBezTo>
                    <a:pt x="3294483" y="342928"/>
                    <a:pt x="3307983" y="336884"/>
                    <a:pt x="3322894" y="336884"/>
                  </a:cubicBezTo>
                  <a:close/>
                  <a:moveTo>
                    <a:pt x="220963" y="0"/>
                  </a:moveTo>
                  <a:cubicBezTo>
                    <a:pt x="342997" y="0"/>
                    <a:pt x="441926" y="98929"/>
                    <a:pt x="441926" y="220963"/>
                  </a:cubicBezTo>
                  <a:cubicBezTo>
                    <a:pt x="441926" y="342997"/>
                    <a:pt x="342997" y="441926"/>
                    <a:pt x="220963" y="441926"/>
                  </a:cubicBezTo>
                  <a:cubicBezTo>
                    <a:pt x="98929" y="441926"/>
                    <a:pt x="0" y="342997"/>
                    <a:pt x="0" y="220963"/>
                  </a:cubicBezTo>
                  <a:cubicBezTo>
                    <a:pt x="0" y="98929"/>
                    <a:pt x="98929" y="0"/>
                    <a:pt x="220963"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72000" rtlCol="0" anchor="ctr">
              <a:normAutofit/>
            </a:bodyPr>
            <a:lstStyle/>
            <a:p>
              <a:pPr lvl="0" algn="ctr"/>
              <a:r>
                <a:rPr lang="zh-CN" altLang="en-US" sz="3200" spc="600" dirty="0" smtClean="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个人信息</a:t>
              </a:r>
              <a:endParaRPr lang="zh-CN" altLang="en-US" sz="3200" spc="600" dirty="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 name="MH_Entry_2">
              <a:hlinkClick r:id="rId3" action="ppaction://hlinksldjump"/>
            </p:cNvPr>
            <p:cNvSpPr/>
            <p:nvPr>
              <p:custDataLst>
                <p:tags r:id="rId4"/>
              </p:custDataLst>
            </p:nvPr>
          </p:nvSpPr>
          <p:spPr>
            <a:xfrm flipH="1">
              <a:off x="2575720" y="2470862"/>
              <a:ext cx="3799855" cy="500606"/>
            </a:xfrm>
            <a:custGeom>
              <a:avLst/>
              <a:gdLst>
                <a:gd name="connsiteX0" fmla="*/ 3322894 w 3376894"/>
                <a:gd name="connsiteY0" fmla="*/ 336884 h 444884"/>
                <a:gd name="connsiteX1" fmla="*/ 3376894 w 3376894"/>
                <a:gd name="connsiteY1" fmla="*/ 390884 h 444884"/>
                <a:gd name="connsiteX2" fmla="*/ 3322894 w 3376894"/>
                <a:gd name="connsiteY2" fmla="*/ 444884 h 444884"/>
                <a:gd name="connsiteX3" fmla="*/ 3284711 w 3376894"/>
                <a:gd name="connsiteY3" fmla="*/ 429068 h 444884"/>
                <a:gd name="connsiteX4" fmla="*/ 3277511 w 3376894"/>
                <a:gd name="connsiteY4" fmla="*/ 411686 h 444884"/>
                <a:gd name="connsiteX5" fmla="*/ 423171 w 3376894"/>
                <a:gd name="connsiteY5" fmla="*/ 411686 h 444884"/>
                <a:gd name="connsiteX6" fmla="*/ 423171 w 3376894"/>
                <a:gd name="connsiteY6" fmla="*/ 382886 h 444884"/>
                <a:gd name="connsiteX7" fmla="*/ 3272207 w 3376894"/>
                <a:gd name="connsiteY7" fmla="*/ 382886 h 444884"/>
                <a:gd name="connsiteX8" fmla="*/ 3284711 w 3376894"/>
                <a:gd name="connsiteY8" fmla="*/ 352700 h 444884"/>
                <a:gd name="connsiteX9" fmla="*/ 3322894 w 3376894"/>
                <a:gd name="connsiteY9" fmla="*/ 336884 h 444884"/>
                <a:gd name="connsiteX10" fmla="*/ 220963 w 3376894"/>
                <a:gd name="connsiteY10" fmla="*/ 0 h 444884"/>
                <a:gd name="connsiteX11" fmla="*/ 441926 w 3376894"/>
                <a:gd name="connsiteY11" fmla="*/ 220963 h 444884"/>
                <a:gd name="connsiteX12" fmla="*/ 220963 w 3376894"/>
                <a:gd name="connsiteY12" fmla="*/ 441926 h 444884"/>
                <a:gd name="connsiteX13" fmla="*/ 0 w 3376894"/>
                <a:gd name="connsiteY13" fmla="*/ 220963 h 444884"/>
                <a:gd name="connsiteX14" fmla="*/ 220963 w 3376894"/>
                <a:gd name="connsiteY14" fmla="*/ 0 h 444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76894" h="444884">
                  <a:moveTo>
                    <a:pt x="3322894" y="336884"/>
                  </a:moveTo>
                  <a:cubicBezTo>
                    <a:pt x="3352717" y="336884"/>
                    <a:pt x="3376894" y="361061"/>
                    <a:pt x="3376894" y="390884"/>
                  </a:cubicBezTo>
                  <a:cubicBezTo>
                    <a:pt x="3376894" y="420707"/>
                    <a:pt x="3352717" y="444884"/>
                    <a:pt x="3322894" y="444884"/>
                  </a:cubicBezTo>
                  <a:cubicBezTo>
                    <a:pt x="3307983" y="444884"/>
                    <a:pt x="3294483" y="438840"/>
                    <a:pt x="3284711" y="429068"/>
                  </a:cubicBezTo>
                  <a:lnTo>
                    <a:pt x="3277511" y="411686"/>
                  </a:lnTo>
                  <a:lnTo>
                    <a:pt x="423171" y="411686"/>
                  </a:lnTo>
                  <a:lnTo>
                    <a:pt x="423171" y="382886"/>
                  </a:lnTo>
                  <a:lnTo>
                    <a:pt x="3272207" y="382886"/>
                  </a:lnTo>
                  <a:lnTo>
                    <a:pt x="3284711" y="352700"/>
                  </a:lnTo>
                  <a:cubicBezTo>
                    <a:pt x="3294483" y="342928"/>
                    <a:pt x="3307983" y="336884"/>
                    <a:pt x="3322894" y="336884"/>
                  </a:cubicBezTo>
                  <a:close/>
                  <a:moveTo>
                    <a:pt x="220963" y="0"/>
                  </a:moveTo>
                  <a:cubicBezTo>
                    <a:pt x="342997" y="0"/>
                    <a:pt x="441926" y="98929"/>
                    <a:pt x="441926" y="220963"/>
                  </a:cubicBezTo>
                  <a:cubicBezTo>
                    <a:pt x="441926" y="342997"/>
                    <a:pt x="342997" y="441926"/>
                    <a:pt x="220963" y="441926"/>
                  </a:cubicBezTo>
                  <a:cubicBezTo>
                    <a:pt x="98929" y="441926"/>
                    <a:pt x="0" y="342997"/>
                    <a:pt x="0" y="220963"/>
                  </a:cubicBezTo>
                  <a:cubicBezTo>
                    <a:pt x="0" y="98929"/>
                    <a:pt x="98929" y="0"/>
                    <a:pt x="22096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108000" bIns="72000" rtlCol="0" anchor="ctr">
              <a:normAutofit/>
            </a:bodyPr>
            <a:lstStyle/>
            <a:p>
              <a:pPr lvl="0" algn="ctr"/>
              <a:r>
                <a:rPr lang="zh-CN" altLang="en-US" sz="3200" spc="600" dirty="0" smtClean="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教育经历</a:t>
              </a:r>
              <a:endParaRPr lang="zh-CN" altLang="en-US" sz="3200" spc="600" dirty="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 name="MH_Entry_3">
              <a:hlinkClick r:id="rId3" action="ppaction://hlinksldjump"/>
            </p:cNvPr>
            <p:cNvSpPr/>
            <p:nvPr>
              <p:custDataLst>
                <p:tags r:id="rId5"/>
              </p:custDataLst>
            </p:nvPr>
          </p:nvSpPr>
          <p:spPr>
            <a:xfrm>
              <a:off x="5858495" y="3316556"/>
              <a:ext cx="3799855" cy="500606"/>
            </a:xfrm>
            <a:custGeom>
              <a:avLst/>
              <a:gdLst>
                <a:gd name="connsiteX0" fmla="*/ 3322894 w 3376894"/>
                <a:gd name="connsiteY0" fmla="*/ 336884 h 444884"/>
                <a:gd name="connsiteX1" fmla="*/ 3376894 w 3376894"/>
                <a:gd name="connsiteY1" fmla="*/ 390884 h 444884"/>
                <a:gd name="connsiteX2" fmla="*/ 3322894 w 3376894"/>
                <a:gd name="connsiteY2" fmla="*/ 444884 h 444884"/>
                <a:gd name="connsiteX3" fmla="*/ 3284711 w 3376894"/>
                <a:gd name="connsiteY3" fmla="*/ 429068 h 444884"/>
                <a:gd name="connsiteX4" fmla="*/ 3277511 w 3376894"/>
                <a:gd name="connsiteY4" fmla="*/ 411686 h 444884"/>
                <a:gd name="connsiteX5" fmla="*/ 423171 w 3376894"/>
                <a:gd name="connsiteY5" fmla="*/ 411686 h 444884"/>
                <a:gd name="connsiteX6" fmla="*/ 423171 w 3376894"/>
                <a:gd name="connsiteY6" fmla="*/ 382886 h 444884"/>
                <a:gd name="connsiteX7" fmla="*/ 3272207 w 3376894"/>
                <a:gd name="connsiteY7" fmla="*/ 382886 h 444884"/>
                <a:gd name="connsiteX8" fmla="*/ 3284711 w 3376894"/>
                <a:gd name="connsiteY8" fmla="*/ 352700 h 444884"/>
                <a:gd name="connsiteX9" fmla="*/ 3322894 w 3376894"/>
                <a:gd name="connsiteY9" fmla="*/ 336884 h 444884"/>
                <a:gd name="connsiteX10" fmla="*/ 220963 w 3376894"/>
                <a:gd name="connsiteY10" fmla="*/ 0 h 444884"/>
                <a:gd name="connsiteX11" fmla="*/ 441926 w 3376894"/>
                <a:gd name="connsiteY11" fmla="*/ 220963 h 444884"/>
                <a:gd name="connsiteX12" fmla="*/ 220963 w 3376894"/>
                <a:gd name="connsiteY12" fmla="*/ 441926 h 444884"/>
                <a:gd name="connsiteX13" fmla="*/ 0 w 3376894"/>
                <a:gd name="connsiteY13" fmla="*/ 220963 h 444884"/>
                <a:gd name="connsiteX14" fmla="*/ 220963 w 3376894"/>
                <a:gd name="connsiteY14" fmla="*/ 0 h 444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76894" h="444884">
                  <a:moveTo>
                    <a:pt x="3322894" y="336884"/>
                  </a:moveTo>
                  <a:cubicBezTo>
                    <a:pt x="3352717" y="336884"/>
                    <a:pt x="3376894" y="361061"/>
                    <a:pt x="3376894" y="390884"/>
                  </a:cubicBezTo>
                  <a:cubicBezTo>
                    <a:pt x="3376894" y="420707"/>
                    <a:pt x="3352717" y="444884"/>
                    <a:pt x="3322894" y="444884"/>
                  </a:cubicBezTo>
                  <a:cubicBezTo>
                    <a:pt x="3307983" y="444884"/>
                    <a:pt x="3294483" y="438840"/>
                    <a:pt x="3284711" y="429068"/>
                  </a:cubicBezTo>
                  <a:lnTo>
                    <a:pt x="3277511" y="411686"/>
                  </a:lnTo>
                  <a:lnTo>
                    <a:pt x="423171" y="411686"/>
                  </a:lnTo>
                  <a:lnTo>
                    <a:pt x="423171" y="382886"/>
                  </a:lnTo>
                  <a:lnTo>
                    <a:pt x="3272207" y="382886"/>
                  </a:lnTo>
                  <a:lnTo>
                    <a:pt x="3284711" y="352700"/>
                  </a:lnTo>
                  <a:cubicBezTo>
                    <a:pt x="3294483" y="342928"/>
                    <a:pt x="3307983" y="336884"/>
                    <a:pt x="3322894" y="336884"/>
                  </a:cubicBezTo>
                  <a:close/>
                  <a:moveTo>
                    <a:pt x="220963" y="0"/>
                  </a:moveTo>
                  <a:cubicBezTo>
                    <a:pt x="342997" y="0"/>
                    <a:pt x="441926" y="98929"/>
                    <a:pt x="441926" y="220963"/>
                  </a:cubicBezTo>
                  <a:cubicBezTo>
                    <a:pt x="441926" y="342997"/>
                    <a:pt x="342997" y="441926"/>
                    <a:pt x="220963" y="441926"/>
                  </a:cubicBezTo>
                  <a:cubicBezTo>
                    <a:pt x="98929" y="441926"/>
                    <a:pt x="0" y="342997"/>
                    <a:pt x="0" y="220963"/>
                  </a:cubicBezTo>
                  <a:cubicBezTo>
                    <a:pt x="0" y="98929"/>
                    <a:pt x="98929" y="0"/>
                    <a:pt x="220963"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72000" rtlCol="0" anchor="ctr">
              <a:normAutofit/>
            </a:bodyPr>
            <a:lstStyle/>
            <a:p>
              <a:pPr lvl="0" algn="ctr"/>
              <a:r>
                <a:rPr lang="zh-CN" altLang="en-US" sz="3200" spc="600" dirty="0" smtClean="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荣誉奖励</a:t>
              </a:r>
              <a:endParaRPr lang="zh-CN" altLang="en-US" sz="3200" spc="600" dirty="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 name="MH_Entry_4">
              <a:hlinkClick r:id="rId3" action="ppaction://hlinksldjump"/>
            </p:cNvPr>
            <p:cNvSpPr/>
            <p:nvPr>
              <p:custDataLst>
                <p:tags r:id="rId6"/>
              </p:custDataLst>
            </p:nvPr>
          </p:nvSpPr>
          <p:spPr>
            <a:xfrm flipH="1">
              <a:off x="2575720" y="4162250"/>
              <a:ext cx="3799855" cy="500606"/>
            </a:xfrm>
            <a:custGeom>
              <a:avLst/>
              <a:gdLst>
                <a:gd name="connsiteX0" fmla="*/ 3322894 w 3376894"/>
                <a:gd name="connsiteY0" fmla="*/ 336884 h 444884"/>
                <a:gd name="connsiteX1" fmla="*/ 3376894 w 3376894"/>
                <a:gd name="connsiteY1" fmla="*/ 390884 h 444884"/>
                <a:gd name="connsiteX2" fmla="*/ 3322894 w 3376894"/>
                <a:gd name="connsiteY2" fmla="*/ 444884 h 444884"/>
                <a:gd name="connsiteX3" fmla="*/ 3284711 w 3376894"/>
                <a:gd name="connsiteY3" fmla="*/ 429068 h 444884"/>
                <a:gd name="connsiteX4" fmla="*/ 3277511 w 3376894"/>
                <a:gd name="connsiteY4" fmla="*/ 411686 h 444884"/>
                <a:gd name="connsiteX5" fmla="*/ 423171 w 3376894"/>
                <a:gd name="connsiteY5" fmla="*/ 411686 h 444884"/>
                <a:gd name="connsiteX6" fmla="*/ 423171 w 3376894"/>
                <a:gd name="connsiteY6" fmla="*/ 382886 h 444884"/>
                <a:gd name="connsiteX7" fmla="*/ 3272207 w 3376894"/>
                <a:gd name="connsiteY7" fmla="*/ 382886 h 444884"/>
                <a:gd name="connsiteX8" fmla="*/ 3284711 w 3376894"/>
                <a:gd name="connsiteY8" fmla="*/ 352700 h 444884"/>
                <a:gd name="connsiteX9" fmla="*/ 3322894 w 3376894"/>
                <a:gd name="connsiteY9" fmla="*/ 336884 h 444884"/>
                <a:gd name="connsiteX10" fmla="*/ 220963 w 3376894"/>
                <a:gd name="connsiteY10" fmla="*/ 0 h 444884"/>
                <a:gd name="connsiteX11" fmla="*/ 441926 w 3376894"/>
                <a:gd name="connsiteY11" fmla="*/ 220963 h 444884"/>
                <a:gd name="connsiteX12" fmla="*/ 220963 w 3376894"/>
                <a:gd name="connsiteY12" fmla="*/ 441926 h 444884"/>
                <a:gd name="connsiteX13" fmla="*/ 0 w 3376894"/>
                <a:gd name="connsiteY13" fmla="*/ 220963 h 444884"/>
                <a:gd name="connsiteX14" fmla="*/ 220963 w 3376894"/>
                <a:gd name="connsiteY14" fmla="*/ 0 h 444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76894" h="444884">
                  <a:moveTo>
                    <a:pt x="3322894" y="336884"/>
                  </a:moveTo>
                  <a:cubicBezTo>
                    <a:pt x="3352717" y="336884"/>
                    <a:pt x="3376894" y="361061"/>
                    <a:pt x="3376894" y="390884"/>
                  </a:cubicBezTo>
                  <a:cubicBezTo>
                    <a:pt x="3376894" y="420707"/>
                    <a:pt x="3352717" y="444884"/>
                    <a:pt x="3322894" y="444884"/>
                  </a:cubicBezTo>
                  <a:cubicBezTo>
                    <a:pt x="3307983" y="444884"/>
                    <a:pt x="3294483" y="438840"/>
                    <a:pt x="3284711" y="429068"/>
                  </a:cubicBezTo>
                  <a:lnTo>
                    <a:pt x="3277511" y="411686"/>
                  </a:lnTo>
                  <a:lnTo>
                    <a:pt x="423171" y="411686"/>
                  </a:lnTo>
                  <a:lnTo>
                    <a:pt x="423171" y="382886"/>
                  </a:lnTo>
                  <a:lnTo>
                    <a:pt x="3272207" y="382886"/>
                  </a:lnTo>
                  <a:lnTo>
                    <a:pt x="3284711" y="352700"/>
                  </a:lnTo>
                  <a:cubicBezTo>
                    <a:pt x="3294483" y="342928"/>
                    <a:pt x="3307983" y="336884"/>
                    <a:pt x="3322894" y="336884"/>
                  </a:cubicBezTo>
                  <a:close/>
                  <a:moveTo>
                    <a:pt x="220963" y="0"/>
                  </a:moveTo>
                  <a:cubicBezTo>
                    <a:pt x="342997" y="0"/>
                    <a:pt x="441926" y="98929"/>
                    <a:pt x="441926" y="220963"/>
                  </a:cubicBezTo>
                  <a:cubicBezTo>
                    <a:pt x="441926" y="342997"/>
                    <a:pt x="342997" y="441926"/>
                    <a:pt x="220963" y="441926"/>
                  </a:cubicBezTo>
                  <a:cubicBezTo>
                    <a:pt x="98929" y="441926"/>
                    <a:pt x="0" y="342997"/>
                    <a:pt x="0" y="220963"/>
                  </a:cubicBezTo>
                  <a:cubicBezTo>
                    <a:pt x="0" y="98929"/>
                    <a:pt x="98929" y="0"/>
                    <a:pt x="22096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108000" bIns="72000" rtlCol="0" anchor="ctr">
              <a:normAutofit/>
            </a:bodyPr>
            <a:lstStyle/>
            <a:p>
              <a:pPr lvl="0" algn="ctr"/>
              <a:r>
                <a:rPr lang="zh-CN" altLang="en-US" sz="3200" spc="600" smtClean="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工作实践</a:t>
              </a:r>
              <a:endParaRPr lang="zh-CN" altLang="en-US" sz="3200" spc="600" dirty="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7" name="MH_Entry_5">
              <a:hlinkClick r:id="rId7" action="ppaction://hlinksldjump"/>
            </p:cNvPr>
            <p:cNvSpPr/>
            <p:nvPr>
              <p:custDataLst>
                <p:tags r:id="rId8"/>
              </p:custDataLst>
            </p:nvPr>
          </p:nvSpPr>
          <p:spPr>
            <a:xfrm>
              <a:off x="5858495" y="5007945"/>
              <a:ext cx="3799855" cy="500606"/>
            </a:xfrm>
            <a:custGeom>
              <a:avLst/>
              <a:gdLst>
                <a:gd name="connsiteX0" fmla="*/ 3322894 w 3376894"/>
                <a:gd name="connsiteY0" fmla="*/ 336884 h 444884"/>
                <a:gd name="connsiteX1" fmla="*/ 3376894 w 3376894"/>
                <a:gd name="connsiteY1" fmla="*/ 390884 h 444884"/>
                <a:gd name="connsiteX2" fmla="*/ 3322894 w 3376894"/>
                <a:gd name="connsiteY2" fmla="*/ 444884 h 444884"/>
                <a:gd name="connsiteX3" fmla="*/ 3284711 w 3376894"/>
                <a:gd name="connsiteY3" fmla="*/ 429068 h 444884"/>
                <a:gd name="connsiteX4" fmla="*/ 3277511 w 3376894"/>
                <a:gd name="connsiteY4" fmla="*/ 411686 h 444884"/>
                <a:gd name="connsiteX5" fmla="*/ 423171 w 3376894"/>
                <a:gd name="connsiteY5" fmla="*/ 411686 h 444884"/>
                <a:gd name="connsiteX6" fmla="*/ 423171 w 3376894"/>
                <a:gd name="connsiteY6" fmla="*/ 382886 h 444884"/>
                <a:gd name="connsiteX7" fmla="*/ 3272207 w 3376894"/>
                <a:gd name="connsiteY7" fmla="*/ 382886 h 444884"/>
                <a:gd name="connsiteX8" fmla="*/ 3284711 w 3376894"/>
                <a:gd name="connsiteY8" fmla="*/ 352700 h 444884"/>
                <a:gd name="connsiteX9" fmla="*/ 3322894 w 3376894"/>
                <a:gd name="connsiteY9" fmla="*/ 336884 h 444884"/>
                <a:gd name="connsiteX10" fmla="*/ 220963 w 3376894"/>
                <a:gd name="connsiteY10" fmla="*/ 0 h 444884"/>
                <a:gd name="connsiteX11" fmla="*/ 441926 w 3376894"/>
                <a:gd name="connsiteY11" fmla="*/ 220963 h 444884"/>
                <a:gd name="connsiteX12" fmla="*/ 220963 w 3376894"/>
                <a:gd name="connsiteY12" fmla="*/ 441926 h 444884"/>
                <a:gd name="connsiteX13" fmla="*/ 0 w 3376894"/>
                <a:gd name="connsiteY13" fmla="*/ 220963 h 444884"/>
                <a:gd name="connsiteX14" fmla="*/ 220963 w 3376894"/>
                <a:gd name="connsiteY14" fmla="*/ 0 h 444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76894" h="444884">
                  <a:moveTo>
                    <a:pt x="3322894" y="336884"/>
                  </a:moveTo>
                  <a:cubicBezTo>
                    <a:pt x="3352717" y="336884"/>
                    <a:pt x="3376894" y="361061"/>
                    <a:pt x="3376894" y="390884"/>
                  </a:cubicBezTo>
                  <a:cubicBezTo>
                    <a:pt x="3376894" y="420707"/>
                    <a:pt x="3352717" y="444884"/>
                    <a:pt x="3322894" y="444884"/>
                  </a:cubicBezTo>
                  <a:cubicBezTo>
                    <a:pt x="3307983" y="444884"/>
                    <a:pt x="3294483" y="438840"/>
                    <a:pt x="3284711" y="429068"/>
                  </a:cubicBezTo>
                  <a:lnTo>
                    <a:pt x="3277511" y="411686"/>
                  </a:lnTo>
                  <a:lnTo>
                    <a:pt x="423171" y="411686"/>
                  </a:lnTo>
                  <a:lnTo>
                    <a:pt x="423171" y="382886"/>
                  </a:lnTo>
                  <a:lnTo>
                    <a:pt x="3272207" y="382886"/>
                  </a:lnTo>
                  <a:lnTo>
                    <a:pt x="3284711" y="352700"/>
                  </a:lnTo>
                  <a:cubicBezTo>
                    <a:pt x="3294483" y="342928"/>
                    <a:pt x="3307983" y="336884"/>
                    <a:pt x="3322894" y="336884"/>
                  </a:cubicBezTo>
                  <a:close/>
                  <a:moveTo>
                    <a:pt x="220963" y="0"/>
                  </a:moveTo>
                  <a:cubicBezTo>
                    <a:pt x="342997" y="0"/>
                    <a:pt x="441926" y="98929"/>
                    <a:pt x="441926" y="220963"/>
                  </a:cubicBezTo>
                  <a:cubicBezTo>
                    <a:pt x="441926" y="342997"/>
                    <a:pt x="342997" y="441926"/>
                    <a:pt x="220963" y="441926"/>
                  </a:cubicBezTo>
                  <a:cubicBezTo>
                    <a:pt x="98929" y="441926"/>
                    <a:pt x="0" y="342997"/>
                    <a:pt x="0" y="220963"/>
                  </a:cubicBezTo>
                  <a:cubicBezTo>
                    <a:pt x="0" y="98929"/>
                    <a:pt x="98929" y="0"/>
                    <a:pt x="220963"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72000" rtlCol="0" anchor="ctr">
              <a:normAutofit/>
            </a:bodyPr>
            <a:lstStyle/>
            <a:p>
              <a:pPr lvl="0" algn="ctr"/>
              <a:r>
                <a:rPr lang="zh-CN" altLang="en-US" sz="3200" spc="600" smtClean="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未来展望</a:t>
              </a:r>
              <a:endParaRPr lang="zh-CN" altLang="en-US" sz="3200" spc="600" dirty="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8" name="MH_Number_1">
              <a:hlinkClick r:id="rId1" action="ppaction://hlinksldjump"/>
            </p:cNvPr>
            <p:cNvSpPr txBox="1"/>
            <p:nvPr>
              <p:custDataLst>
                <p:tags r:id="rId9"/>
              </p:custDataLst>
            </p:nvPr>
          </p:nvSpPr>
          <p:spPr>
            <a:xfrm>
              <a:off x="5845736" y="1641500"/>
              <a:ext cx="517081" cy="455648"/>
            </a:xfrm>
            <a:prstGeom prst="rect">
              <a:avLst/>
            </a:prstGeom>
            <a:noFill/>
          </p:spPr>
          <p:txBody>
            <a:bodyPr wrap="square" lIns="0" tIns="0" rIns="0" bIns="0" rtlCol="0" anchor="ctr" anchorCtr="0">
              <a:normAutofit/>
            </a:bodyPr>
            <a:lstStyle/>
            <a:p>
              <a:pPr algn="ctr"/>
              <a:r>
                <a:rPr lang="en-US" altLang="zh-CN">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01</a:t>
              </a:r>
              <a:endParaRPr lang="zh-CN" altLang="en-US">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9" name="MH_Number_2">
              <a:hlinkClick r:id="rId3" action="ppaction://hlinksldjump"/>
            </p:cNvPr>
            <p:cNvSpPr txBox="1"/>
            <p:nvPr>
              <p:custDataLst>
                <p:tags r:id="rId10"/>
              </p:custDataLst>
            </p:nvPr>
          </p:nvSpPr>
          <p:spPr>
            <a:xfrm>
              <a:off x="5845736" y="2487980"/>
              <a:ext cx="517081" cy="455648"/>
            </a:xfrm>
            <a:prstGeom prst="rect">
              <a:avLst/>
            </a:prstGeom>
            <a:noFill/>
          </p:spPr>
          <p:txBody>
            <a:bodyPr wrap="square" lIns="0" tIns="0" rIns="0" bIns="0" rtlCol="0" anchor="ctr" anchorCtr="0">
              <a:normAutofit/>
            </a:bodyPr>
            <a:lstStyle/>
            <a:p>
              <a:pPr algn="ctr"/>
              <a:r>
                <a:rPr lang="en-US" altLang="zh-CN">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02</a:t>
              </a:r>
              <a:endParaRPr lang="zh-CN" altLang="en-US">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 name="MH_Number_3">
              <a:hlinkClick r:id="rId3" action="ppaction://hlinksldjump"/>
            </p:cNvPr>
            <p:cNvSpPr txBox="1"/>
            <p:nvPr>
              <p:custDataLst>
                <p:tags r:id="rId11"/>
              </p:custDataLst>
            </p:nvPr>
          </p:nvSpPr>
          <p:spPr>
            <a:xfrm>
              <a:off x="5845736" y="3334460"/>
              <a:ext cx="517081" cy="455648"/>
            </a:xfrm>
            <a:prstGeom prst="rect">
              <a:avLst/>
            </a:prstGeom>
            <a:noFill/>
          </p:spPr>
          <p:txBody>
            <a:bodyPr wrap="square" lIns="0" tIns="0" rIns="0" bIns="0" rtlCol="0" anchor="ctr" anchorCtr="0">
              <a:normAutofit/>
            </a:bodyPr>
            <a:lstStyle/>
            <a:p>
              <a:pPr algn="ctr"/>
              <a:r>
                <a:rPr lang="en-US" altLang="zh-CN">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03</a:t>
              </a:r>
              <a:endParaRPr lang="zh-CN" altLang="en-US">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1" name="MH_Number_4">
              <a:hlinkClick r:id="rId3" action="ppaction://hlinksldjump"/>
            </p:cNvPr>
            <p:cNvSpPr txBox="1"/>
            <p:nvPr>
              <p:custDataLst>
                <p:tags r:id="rId12"/>
              </p:custDataLst>
            </p:nvPr>
          </p:nvSpPr>
          <p:spPr>
            <a:xfrm>
              <a:off x="5845736" y="4180940"/>
              <a:ext cx="517081" cy="455648"/>
            </a:xfrm>
            <a:prstGeom prst="rect">
              <a:avLst/>
            </a:prstGeom>
            <a:noFill/>
          </p:spPr>
          <p:txBody>
            <a:bodyPr wrap="square" lIns="0" tIns="0" rIns="0" bIns="0" rtlCol="0" anchor="ctr" anchorCtr="0">
              <a:normAutofit/>
            </a:bodyPr>
            <a:lstStyle/>
            <a:p>
              <a:pPr algn="ctr"/>
              <a:r>
                <a:rPr lang="en-US" altLang="zh-CN">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04</a:t>
              </a:r>
              <a:endParaRPr lang="zh-CN" altLang="en-US">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2" name="MH_Number_5">
              <a:hlinkClick r:id="rId7" action="ppaction://hlinksldjump"/>
            </p:cNvPr>
            <p:cNvSpPr txBox="1"/>
            <p:nvPr>
              <p:custDataLst>
                <p:tags r:id="rId13"/>
              </p:custDataLst>
            </p:nvPr>
          </p:nvSpPr>
          <p:spPr>
            <a:xfrm>
              <a:off x="5845736" y="5027421"/>
              <a:ext cx="517081" cy="455648"/>
            </a:xfrm>
            <a:prstGeom prst="rect">
              <a:avLst/>
            </a:prstGeom>
            <a:noFill/>
          </p:spPr>
          <p:txBody>
            <a:bodyPr wrap="square" lIns="0" tIns="0" rIns="0" bIns="0" rtlCol="0" anchor="ctr" anchorCtr="0">
              <a:normAutofit/>
            </a:bodyPr>
            <a:lstStyle/>
            <a:p>
              <a:pPr algn="ctr"/>
              <a:r>
                <a:rPr lang="en-US" altLang="zh-CN">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05</a:t>
              </a:r>
              <a:endParaRPr lang="zh-CN" altLang="en-US">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13" name="MH_Others_1"/>
          <p:cNvSpPr/>
          <p:nvPr>
            <p:custDataLst>
              <p:tags r:id="rId14"/>
            </p:custDataLst>
          </p:nvPr>
        </p:nvSpPr>
        <p:spPr>
          <a:xfrm>
            <a:off x="122691" y="374886"/>
            <a:ext cx="579614" cy="1097117"/>
          </a:xfrm>
          <a:custGeom>
            <a:avLst/>
            <a:gdLst>
              <a:gd name="connsiteX0" fmla="*/ 1 w 776515"/>
              <a:gd name="connsiteY0" fmla="*/ 0 h 1553028"/>
              <a:gd name="connsiteX1" fmla="*/ 776515 w 776515"/>
              <a:gd name="connsiteY1" fmla="*/ 776514 h 1553028"/>
              <a:gd name="connsiteX2" fmla="*/ 1 w 776515"/>
              <a:gd name="connsiteY2" fmla="*/ 1553028 h 1553028"/>
              <a:gd name="connsiteX3" fmla="*/ 0 w 776515"/>
              <a:gd name="connsiteY3" fmla="*/ 1553028 h 1553028"/>
              <a:gd name="connsiteX4" fmla="*/ 0 w 776515"/>
              <a:gd name="connsiteY4" fmla="*/ 0 h 15530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6515" h="1553028">
                <a:moveTo>
                  <a:pt x="1" y="0"/>
                </a:moveTo>
                <a:cubicBezTo>
                  <a:pt x="428858" y="0"/>
                  <a:pt x="776515" y="347657"/>
                  <a:pt x="776515" y="776514"/>
                </a:cubicBezTo>
                <a:cubicBezTo>
                  <a:pt x="776515" y="1205371"/>
                  <a:pt x="428858" y="1553028"/>
                  <a:pt x="1" y="1553028"/>
                </a:cubicBezTo>
                <a:lnTo>
                  <a:pt x="0" y="1553028"/>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4" name="MH_Others_2"/>
          <p:cNvSpPr txBox="1"/>
          <p:nvPr>
            <p:custDataLst>
              <p:tags r:id="rId15"/>
            </p:custDataLst>
          </p:nvPr>
        </p:nvSpPr>
        <p:spPr>
          <a:xfrm>
            <a:off x="637436" y="374886"/>
            <a:ext cx="1751360" cy="1098805"/>
          </a:xfrm>
          <a:prstGeom prst="rect">
            <a:avLst/>
          </a:prstGeom>
          <a:noFill/>
        </p:spPr>
        <p:txBody>
          <a:bodyPr wrap="square" lIns="0" tIns="0" rIns="0" bIns="0" rtlCol="0" anchor="ctr" anchorCtr="0">
            <a:noAutofit/>
          </a:bodyPr>
          <a:lstStyle/>
          <a:p>
            <a:pPr algn="ctr"/>
            <a:r>
              <a:rPr lang="zh-CN" altLang="en-US" sz="4800" b="1" dirty="0">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目录</a:t>
            </a:r>
            <a:endParaRPr lang="en-US" altLang="zh-CN" sz="4800" b="1" dirty="0">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a:p>
            <a:pPr algn="ctr"/>
            <a:r>
              <a:rPr lang="en-US" altLang="zh-CN" dirty="0">
                <a:solidFill>
                  <a:schemeClr val="accent1">
                    <a:lumMod val="40000"/>
                    <a:lumOff val="6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CONTENTS</a:t>
            </a:r>
            <a:endParaRPr lang="zh-CN" altLang="en-US" sz="800" dirty="0">
              <a:solidFill>
                <a:schemeClr val="accent1">
                  <a:lumMod val="40000"/>
                  <a:lumOff val="6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5" name="MH_Others_3"/>
          <p:cNvSpPr/>
          <p:nvPr>
            <p:custDataLst>
              <p:tags r:id="rId16"/>
            </p:custDataLst>
          </p:nvPr>
        </p:nvSpPr>
        <p:spPr>
          <a:xfrm>
            <a:off x="-1" y="374886"/>
            <a:ext cx="85405" cy="1097117"/>
          </a:xfrm>
          <a:custGeom>
            <a:avLst/>
            <a:gdLst>
              <a:gd name="connsiteX0" fmla="*/ 0 w 63524"/>
              <a:gd name="connsiteY0" fmla="*/ 0 h 816033"/>
              <a:gd name="connsiteX1" fmla="*/ 1 w 63524"/>
              <a:gd name="connsiteY1" fmla="*/ 0 h 816033"/>
              <a:gd name="connsiteX2" fmla="*/ 63524 w 63524"/>
              <a:gd name="connsiteY2" fmla="*/ 6061 h 816033"/>
              <a:gd name="connsiteX3" fmla="*/ 63524 w 63524"/>
              <a:gd name="connsiteY3" fmla="*/ 809972 h 816033"/>
              <a:gd name="connsiteX4" fmla="*/ 1 w 63524"/>
              <a:gd name="connsiteY4" fmla="*/ 816033 h 816033"/>
              <a:gd name="connsiteX5" fmla="*/ 0 w 63524"/>
              <a:gd name="connsiteY5" fmla="*/ 816033 h 816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524" h="816033">
                <a:moveTo>
                  <a:pt x="0" y="0"/>
                </a:moveTo>
                <a:lnTo>
                  <a:pt x="1" y="0"/>
                </a:lnTo>
                <a:lnTo>
                  <a:pt x="63524" y="6061"/>
                </a:lnTo>
                <a:lnTo>
                  <a:pt x="63524" y="809972"/>
                </a:lnTo>
                <a:lnTo>
                  <a:pt x="1" y="816033"/>
                </a:lnTo>
                <a:lnTo>
                  <a:pt x="0" y="816033"/>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blinds dir="vert"/>
      </p:transition>
    </mc:Choice>
    <mc:Fallback>
      <p:transition spd="slow" advTm="2000">
        <p:blinds dir="vert"/>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72440" y="173862"/>
            <a:ext cx="538480" cy="492760"/>
            <a:chOff x="949960" y="467360"/>
            <a:chExt cx="538480" cy="492760"/>
          </a:xfrm>
        </p:grpSpPr>
        <p:sp>
          <p:nvSpPr>
            <p:cNvPr id="3" name="椭圆 2"/>
            <p:cNvSpPr/>
            <p:nvPr/>
          </p:nvSpPr>
          <p:spPr>
            <a:xfrm>
              <a:off x="949960" y="467360"/>
              <a:ext cx="477520" cy="4775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 name="椭圆 3"/>
            <p:cNvSpPr/>
            <p:nvPr/>
          </p:nvSpPr>
          <p:spPr>
            <a:xfrm>
              <a:off x="1234440" y="706120"/>
              <a:ext cx="254000" cy="254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5" name="文本框 4"/>
          <p:cNvSpPr txBox="1"/>
          <p:nvPr/>
        </p:nvSpPr>
        <p:spPr>
          <a:xfrm>
            <a:off x="1295400" y="173862"/>
            <a:ext cx="4577092" cy="523220"/>
          </a:xfrm>
          <a:prstGeom prst="rect">
            <a:avLst/>
          </a:prstGeom>
          <a:noFill/>
        </p:spPr>
        <p:txBody>
          <a:bodyPr wrap="square" rtlCol="0">
            <a:spAutoFit/>
          </a:bodyPr>
          <a:lstStyle/>
          <a:p>
            <a:r>
              <a:rPr lang="zh-CN" altLang="en-US" sz="2800" spc="6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未来展望</a:t>
            </a:r>
            <a:endParaRPr lang="zh-CN" altLang="en-US" sz="24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27" name="d327ee6f-968c-4899-80ba-da1677722480"/>
          <p:cNvGrpSpPr>
            <a:grpSpLocks noChangeAspect="1"/>
          </p:cNvGrpSpPr>
          <p:nvPr/>
        </p:nvGrpSpPr>
        <p:grpSpPr>
          <a:xfrm>
            <a:off x="729297" y="2029072"/>
            <a:ext cx="10753725" cy="3459024"/>
            <a:chOff x="719137" y="1968112"/>
            <a:chExt cx="10753725" cy="3459024"/>
          </a:xfrm>
        </p:grpSpPr>
        <p:sp>
          <p:nvSpPr>
            <p:cNvPr id="28" name="箭头: 五边形 1"/>
            <p:cNvSpPr/>
            <p:nvPr/>
          </p:nvSpPr>
          <p:spPr bwMode="auto">
            <a:xfrm rot="5400000">
              <a:off x="426714" y="2470063"/>
              <a:ext cx="2475611" cy="1890765"/>
            </a:xfrm>
            <a:prstGeom prst="homePlate">
              <a:avLst>
                <a:gd name="adj" fmla="val 20341"/>
              </a:avLst>
            </a:prstGeom>
            <a:noFill/>
            <a:ln w="19050">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9" name="箭头: 五边形 2"/>
            <p:cNvSpPr/>
            <p:nvPr/>
          </p:nvSpPr>
          <p:spPr bwMode="auto">
            <a:xfrm>
              <a:off x="720779" y="1968112"/>
              <a:ext cx="1887483" cy="546905"/>
            </a:xfrm>
            <a:prstGeom prst="homePlate">
              <a:avLst/>
            </a:prstGeom>
            <a:solidFill>
              <a:schemeClr val="accent1"/>
            </a:solidFill>
            <a:ln w="19050">
              <a:noFill/>
              <a:round/>
            </a:ln>
            <a:effectLst/>
          </p:spPr>
          <p:txBody>
            <a:bodyPr vert="horz" wrap="none" lIns="91440" tIns="45720" rIns="91440" bIns="45720" anchor="ctr" anchorCtr="1" compatLnSpc="1"/>
            <a:lstStyle/>
            <a:p>
              <a:pPr algn="ctr"/>
              <a:r>
                <a:rPr lang="zh-CN" altLang="en-US" sz="2400" b="1" spc="300"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a:t>
              </a:r>
              <a:r>
                <a:rPr lang="zh-CN" altLang="en-US" sz="2400" b="1" spc="300" dirty="0" smtClean="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a:t>
              </a:r>
              <a:endParaRPr lang="zh-CN" altLang="en-US" sz="2400" b="1" spc="300"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0" name="椭圆 29"/>
            <p:cNvSpPr/>
            <p:nvPr/>
          </p:nvSpPr>
          <p:spPr bwMode="auto">
            <a:xfrm>
              <a:off x="1323168" y="4744434"/>
              <a:ext cx="682702" cy="682702"/>
            </a:xfrm>
            <a:prstGeom prst="ellipse">
              <a:avLst/>
            </a:prstGeom>
            <a:solidFill>
              <a:schemeClr val="accent1"/>
            </a:solidFill>
            <a:ln w="19050">
              <a:solidFill>
                <a:schemeClr val="bg1"/>
              </a:solidFill>
              <a:round/>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1" name="椭圆 30"/>
            <p:cNvSpPr/>
            <p:nvPr/>
          </p:nvSpPr>
          <p:spPr bwMode="auto">
            <a:xfrm>
              <a:off x="3538909" y="4744434"/>
              <a:ext cx="682702" cy="682702"/>
            </a:xfrm>
            <a:prstGeom prst="ellipse">
              <a:avLst/>
            </a:prstGeom>
            <a:solidFill>
              <a:schemeClr val="accent2"/>
            </a:solidFill>
            <a:ln w="19050">
              <a:solidFill>
                <a:schemeClr val="bg1"/>
              </a:solidFill>
              <a:round/>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2" name="椭圆 31"/>
            <p:cNvSpPr/>
            <p:nvPr/>
          </p:nvSpPr>
          <p:spPr bwMode="auto">
            <a:xfrm>
              <a:off x="7970389" y="4744434"/>
              <a:ext cx="682702" cy="682702"/>
            </a:xfrm>
            <a:prstGeom prst="ellipse">
              <a:avLst/>
            </a:prstGeom>
            <a:solidFill>
              <a:schemeClr val="accent4"/>
            </a:solidFill>
            <a:ln w="19050">
              <a:solidFill>
                <a:schemeClr val="bg1"/>
              </a:solidFill>
              <a:round/>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3" name="椭圆 32"/>
            <p:cNvSpPr/>
            <p:nvPr/>
          </p:nvSpPr>
          <p:spPr bwMode="auto">
            <a:xfrm>
              <a:off x="10186128" y="4744434"/>
              <a:ext cx="682702" cy="682702"/>
            </a:xfrm>
            <a:prstGeom prst="ellipse">
              <a:avLst/>
            </a:prstGeom>
            <a:solidFill>
              <a:schemeClr val="accent5"/>
            </a:solidFill>
            <a:ln w="19050">
              <a:solidFill>
                <a:schemeClr val="bg1"/>
              </a:solidFill>
              <a:round/>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4" name="椭圆 33"/>
            <p:cNvSpPr/>
            <p:nvPr/>
          </p:nvSpPr>
          <p:spPr bwMode="auto">
            <a:xfrm>
              <a:off x="5754649" y="4744434"/>
              <a:ext cx="682702" cy="682702"/>
            </a:xfrm>
            <a:prstGeom prst="ellipse">
              <a:avLst/>
            </a:prstGeom>
            <a:solidFill>
              <a:schemeClr val="accent3"/>
            </a:solidFill>
            <a:ln w="19050">
              <a:solidFill>
                <a:schemeClr val="bg1"/>
              </a:solidFill>
              <a:round/>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5" name="箭头: 五边形 38"/>
            <p:cNvSpPr/>
            <p:nvPr/>
          </p:nvSpPr>
          <p:spPr bwMode="auto">
            <a:xfrm rot="5400000">
              <a:off x="2642455" y="2470065"/>
              <a:ext cx="2475611" cy="1890765"/>
            </a:xfrm>
            <a:prstGeom prst="homePlate">
              <a:avLst>
                <a:gd name="adj" fmla="val 20341"/>
              </a:avLst>
            </a:prstGeom>
            <a:noFill/>
            <a:ln w="19050">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6" name="箭头: 五边形 39"/>
            <p:cNvSpPr/>
            <p:nvPr/>
          </p:nvSpPr>
          <p:spPr bwMode="auto">
            <a:xfrm>
              <a:off x="2936520" y="1968113"/>
              <a:ext cx="1887483" cy="546905"/>
            </a:xfrm>
            <a:prstGeom prst="homePlate">
              <a:avLst/>
            </a:prstGeom>
            <a:solidFill>
              <a:schemeClr val="accent2"/>
            </a:solidFill>
            <a:ln w="19050">
              <a:noFill/>
              <a:round/>
            </a:ln>
            <a:effectLst/>
          </p:spPr>
          <p:txBody>
            <a:bodyPr vert="horz" wrap="none" lIns="91440" tIns="45720" rIns="91440" bIns="45720" anchor="ctr" anchorCtr="1" compatLnSpc="1"/>
            <a:lstStyle/>
            <a:p>
              <a:pPr lvl="0" algn="ctr"/>
              <a:r>
                <a:rPr lang="zh-CN" altLang="en-US" sz="2400" b="1" spc="300" dirty="0">
                  <a:solidFill>
                    <a:prstClr val="white"/>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a:t>
              </a:r>
              <a:r>
                <a:rPr lang="zh-CN" altLang="en-US" sz="2400" b="1" spc="300" dirty="0" smtClean="0">
                  <a:solidFill>
                    <a:prstClr val="white"/>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a:t>
              </a:r>
              <a:endParaRPr lang="zh-CN" altLang="en-US" sz="2400" b="1" spc="300" dirty="0">
                <a:solidFill>
                  <a:prstClr val="white"/>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7" name="箭头: 五边形 41"/>
            <p:cNvSpPr/>
            <p:nvPr/>
          </p:nvSpPr>
          <p:spPr bwMode="auto">
            <a:xfrm rot="5400000">
              <a:off x="4858195" y="2470066"/>
              <a:ext cx="2475611" cy="1890765"/>
            </a:xfrm>
            <a:prstGeom prst="homePlate">
              <a:avLst>
                <a:gd name="adj" fmla="val 20341"/>
              </a:avLst>
            </a:prstGeom>
            <a:noFill/>
            <a:ln w="19050">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8" name="箭头: 五边形 42"/>
            <p:cNvSpPr/>
            <p:nvPr/>
          </p:nvSpPr>
          <p:spPr bwMode="auto">
            <a:xfrm>
              <a:off x="5152260" y="1968115"/>
              <a:ext cx="1887483" cy="546905"/>
            </a:xfrm>
            <a:prstGeom prst="homePlate">
              <a:avLst/>
            </a:prstGeom>
            <a:solidFill>
              <a:schemeClr val="accent3"/>
            </a:solidFill>
            <a:ln w="19050">
              <a:noFill/>
              <a:round/>
            </a:ln>
            <a:effectLst/>
          </p:spPr>
          <p:txBody>
            <a:bodyPr vert="horz" wrap="none" lIns="91440" tIns="45720" rIns="91440" bIns="45720" anchor="ctr" anchorCtr="1" compatLnSpc="1"/>
            <a:lstStyle/>
            <a:p>
              <a:pPr lvl="0" algn="ctr"/>
              <a:r>
                <a:rPr lang="zh-CN" altLang="en-US" sz="2400" b="1" spc="300" dirty="0">
                  <a:solidFill>
                    <a:prstClr val="white"/>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a:t>
              </a:r>
              <a:r>
                <a:rPr lang="zh-CN" altLang="en-US" sz="2400" b="1" spc="300" dirty="0" smtClean="0">
                  <a:solidFill>
                    <a:prstClr val="white"/>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a:t>
              </a:r>
              <a:endParaRPr lang="zh-CN" altLang="en-US" sz="2400" b="1" spc="300" dirty="0">
                <a:solidFill>
                  <a:prstClr val="white"/>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9" name="箭头: 五边形 44"/>
            <p:cNvSpPr/>
            <p:nvPr/>
          </p:nvSpPr>
          <p:spPr bwMode="auto">
            <a:xfrm rot="5400000">
              <a:off x="7073935" y="2470067"/>
              <a:ext cx="2475611" cy="1890765"/>
            </a:xfrm>
            <a:prstGeom prst="homePlate">
              <a:avLst>
                <a:gd name="adj" fmla="val 20341"/>
              </a:avLst>
            </a:prstGeom>
            <a:noFill/>
            <a:ln w="19050">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0" name="箭头: 五边形 45"/>
            <p:cNvSpPr/>
            <p:nvPr/>
          </p:nvSpPr>
          <p:spPr bwMode="auto">
            <a:xfrm>
              <a:off x="7368000" y="1968116"/>
              <a:ext cx="1887483" cy="546905"/>
            </a:xfrm>
            <a:prstGeom prst="homePlate">
              <a:avLst/>
            </a:prstGeom>
            <a:solidFill>
              <a:schemeClr val="accent4"/>
            </a:solidFill>
            <a:ln w="19050">
              <a:noFill/>
              <a:round/>
            </a:ln>
            <a:effectLst/>
          </p:spPr>
          <p:txBody>
            <a:bodyPr vert="horz" wrap="none" lIns="91440" tIns="45720" rIns="91440" bIns="45720" anchor="ctr" anchorCtr="1" compatLnSpc="1"/>
            <a:lstStyle/>
            <a:p>
              <a:pPr lvl="0" algn="ctr"/>
              <a:r>
                <a:rPr lang="zh-CN" altLang="en-US" sz="2400" b="1" spc="300" dirty="0">
                  <a:solidFill>
                    <a:prstClr val="white"/>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a:t>
              </a:r>
              <a:r>
                <a:rPr lang="zh-CN" altLang="en-US" sz="2400" b="1" spc="300" dirty="0" smtClean="0">
                  <a:solidFill>
                    <a:prstClr val="white"/>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a:t>
              </a:r>
              <a:endParaRPr lang="zh-CN" altLang="en-US" sz="2400" b="1" spc="300" dirty="0">
                <a:solidFill>
                  <a:prstClr val="white"/>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1" name="箭头: 五边形 47"/>
            <p:cNvSpPr/>
            <p:nvPr/>
          </p:nvSpPr>
          <p:spPr bwMode="auto">
            <a:xfrm rot="5400000">
              <a:off x="9289674" y="2470069"/>
              <a:ext cx="2475611" cy="1890765"/>
            </a:xfrm>
            <a:prstGeom prst="homePlate">
              <a:avLst>
                <a:gd name="adj" fmla="val 20341"/>
              </a:avLst>
            </a:prstGeom>
            <a:noFill/>
            <a:ln w="19050">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2" name="箭头: 五边形 48"/>
            <p:cNvSpPr/>
            <p:nvPr/>
          </p:nvSpPr>
          <p:spPr bwMode="auto">
            <a:xfrm>
              <a:off x="9583739" y="1968118"/>
              <a:ext cx="1887483" cy="546905"/>
            </a:xfrm>
            <a:prstGeom prst="homePlate">
              <a:avLst/>
            </a:prstGeom>
            <a:solidFill>
              <a:schemeClr val="accent5"/>
            </a:solidFill>
            <a:ln w="19050">
              <a:noFill/>
              <a:round/>
            </a:ln>
            <a:effectLst/>
          </p:spPr>
          <p:txBody>
            <a:bodyPr vert="horz" wrap="none" lIns="91440" tIns="45720" rIns="91440" bIns="45720" anchor="ctr" anchorCtr="1" compatLnSpc="1"/>
            <a:lstStyle/>
            <a:p>
              <a:pPr lvl="0" algn="ctr"/>
              <a:r>
                <a:rPr lang="zh-CN" altLang="en-US" sz="2400" b="1" spc="300" dirty="0">
                  <a:solidFill>
                    <a:prstClr val="white"/>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a:t>
              </a:r>
              <a:r>
                <a:rPr lang="zh-CN" altLang="en-US" sz="2400" b="1" spc="300" dirty="0" smtClean="0">
                  <a:solidFill>
                    <a:prstClr val="white"/>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a:t>
              </a:r>
              <a:endParaRPr lang="zh-CN" altLang="en-US" sz="2400" b="1" spc="300" dirty="0">
                <a:solidFill>
                  <a:prstClr val="white"/>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3" name="任意多边形: 形状 57"/>
            <p:cNvSpPr/>
            <p:nvPr/>
          </p:nvSpPr>
          <p:spPr bwMode="auto">
            <a:xfrm>
              <a:off x="1491627" y="4904624"/>
              <a:ext cx="345783" cy="362322"/>
            </a:xfrm>
            <a:custGeom>
              <a:avLst/>
              <a:gdLst>
                <a:gd name="connsiteX0" fmla="*/ 75115 w 321487"/>
                <a:gd name="connsiteY0" fmla="*/ 204009 h 336863"/>
                <a:gd name="connsiteX1" fmla="*/ 94628 w 321487"/>
                <a:gd name="connsiteY1" fmla="*/ 207993 h 336863"/>
                <a:gd name="connsiteX2" fmla="*/ 114472 w 321487"/>
                <a:gd name="connsiteY2" fmla="*/ 225257 h 336863"/>
                <a:gd name="connsiteX3" fmla="*/ 156805 w 321487"/>
                <a:gd name="connsiteY3" fmla="*/ 239866 h 336863"/>
                <a:gd name="connsiteX4" fmla="*/ 170035 w 321487"/>
                <a:gd name="connsiteY4" fmla="*/ 239866 h 336863"/>
                <a:gd name="connsiteX5" fmla="*/ 212368 w 321487"/>
                <a:gd name="connsiteY5" fmla="*/ 225257 h 336863"/>
                <a:gd name="connsiteX6" fmla="*/ 230889 w 321487"/>
                <a:gd name="connsiteY6" fmla="*/ 207993 h 336863"/>
                <a:gd name="connsiteX7" fmla="*/ 269254 w 321487"/>
                <a:gd name="connsiteY7" fmla="*/ 215961 h 336863"/>
                <a:gd name="connsiteX8" fmla="*/ 310264 w 321487"/>
                <a:gd name="connsiteY8" fmla="*/ 286346 h 336863"/>
                <a:gd name="connsiteX9" fmla="*/ 316879 w 321487"/>
                <a:gd name="connsiteY9" fmla="*/ 302282 h 336863"/>
                <a:gd name="connsiteX10" fmla="*/ 319524 w 321487"/>
                <a:gd name="connsiteY10" fmla="*/ 327514 h 336863"/>
                <a:gd name="connsiteX11" fmla="*/ 295712 w 321487"/>
                <a:gd name="connsiteY11" fmla="*/ 336810 h 336863"/>
                <a:gd name="connsiteX12" fmla="*/ 28482 w 321487"/>
                <a:gd name="connsiteY12" fmla="*/ 336810 h 336863"/>
                <a:gd name="connsiteX13" fmla="*/ 2024 w 321487"/>
                <a:gd name="connsiteY13" fmla="*/ 327514 h 336863"/>
                <a:gd name="connsiteX14" fmla="*/ 3347 w 321487"/>
                <a:gd name="connsiteY14" fmla="*/ 302282 h 336863"/>
                <a:gd name="connsiteX15" fmla="*/ 11284 w 321487"/>
                <a:gd name="connsiteY15" fmla="*/ 286346 h 336863"/>
                <a:gd name="connsiteX16" fmla="*/ 53618 w 321487"/>
                <a:gd name="connsiteY16" fmla="*/ 215961 h 336863"/>
                <a:gd name="connsiteX17" fmla="*/ 75115 w 321487"/>
                <a:gd name="connsiteY17" fmla="*/ 204009 h 336863"/>
                <a:gd name="connsiteX18" fmla="*/ 160774 w 321487"/>
                <a:gd name="connsiteY18" fmla="*/ 0 h 336863"/>
                <a:gd name="connsiteX19" fmla="*/ 245706 w 321487"/>
                <a:gd name="connsiteY19" fmla="*/ 100013 h 336863"/>
                <a:gd name="connsiteX20" fmla="*/ 160774 w 321487"/>
                <a:gd name="connsiteY20" fmla="*/ 200026 h 336863"/>
                <a:gd name="connsiteX21" fmla="*/ 75842 w 321487"/>
                <a:gd name="connsiteY21" fmla="*/ 100013 h 336863"/>
                <a:gd name="connsiteX22" fmla="*/ 160774 w 321487"/>
                <a:gd name="connsiteY22" fmla="*/ 0 h 336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21487" h="336863">
                  <a:moveTo>
                    <a:pt x="75115" y="204009"/>
                  </a:moveTo>
                  <a:cubicBezTo>
                    <a:pt x="82391" y="203345"/>
                    <a:pt x="89337" y="205337"/>
                    <a:pt x="94628" y="207993"/>
                  </a:cubicBezTo>
                  <a:cubicBezTo>
                    <a:pt x="101243" y="211977"/>
                    <a:pt x="109180" y="221273"/>
                    <a:pt x="114472" y="225257"/>
                  </a:cubicBezTo>
                  <a:cubicBezTo>
                    <a:pt x="121087" y="231897"/>
                    <a:pt x="134316" y="239866"/>
                    <a:pt x="156805" y="239866"/>
                  </a:cubicBezTo>
                  <a:cubicBezTo>
                    <a:pt x="170035" y="239866"/>
                    <a:pt x="170035" y="239866"/>
                    <a:pt x="170035" y="239866"/>
                  </a:cubicBezTo>
                  <a:cubicBezTo>
                    <a:pt x="191201" y="239866"/>
                    <a:pt x="204431" y="231897"/>
                    <a:pt x="212368" y="225257"/>
                  </a:cubicBezTo>
                  <a:cubicBezTo>
                    <a:pt x="217660" y="221273"/>
                    <a:pt x="224274" y="210649"/>
                    <a:pt x="230889" y="207993"/>
                  </a:cubicBezTo>
                  <a:cubicBezTo>
                    <a:pt x="241472" y="202681"/>
                    <a:pt x="256024" y="200025"/>
                    <a:pt x="269254" y="215961"/>
                  </a:cubicBezTo>
                  <a:cubicBezTo>
                    <a:pt x="291743" y="241194"/>
                    <a:pt x="310264" y="286346"/>
                    <a:pt x="310264" y="286346"/>
                  </a:cubicBezTo>
                  <a:cubicBezTo>
                    <a:pt x="316879" y="302282"/>
                    <a:pt x="316879" y="302282"/>
                    <a:pt x="316879" y="302282"/>
                  </a:cubicBezTo>
                  <a:cubicBezTo>
                    <a:pt x="320847" y="308922"/>
                    <a:pt x="323493" y="320874"/>
                    <a:pt x="319524" y="327514"/>
                  </a:cubicBezTo>
                  <a:cubicBezTo>
                    <a:pt x="311587" y="338138"/>
                    <a:pt x="295712" y="336810"/>
                    <a:pt x="295712" y="336810"/>
                  </a:cubicBezTo>
                  <a:lnTo>
                    <a:pt x="28482" y="336810"/>
                  </a:lnTo>
                  <a:cubicBezTo>
                    <a:pt x="28482" y="336810"/>
                    <a:pt x="9962" y="338138"/>
                    <a:pt x="2024" y="327514"/>
                  </a:cubicBezTo>
                  <a:cubicBezTo>
                    <a:pt x="-1945" y="320874"/>
                    <a:pt x="701" y="308922"/>
                    <a:pt x="3347" y="302282"/>
                  </a:cubicBezTo>
                  <a:cubicBezTo>
                    <a:pt x="11284" y="286346"/>
                    <a:pt x="11284" y="286346"/>
                    <a:pt x="11284" y="286346"/>
                  </a:cubicBezTo>
                  <a:cubicBezTo>
                    <a:pt x="11284" y="286346"/>
                    <a:pt x="31128" y="241194"/>
                    <a:pt x="53618" y="215961"/>
                  </a:cubicBezTo>
                  <a:cubicBezTo>
                    <a:pt x="60233" y="207993"/>
                    <a:pt x="67839" y="204673"/>
                    <a:pt x="75115" y="204009"/>
                  </a:cubicBezTo>
                  <a:close/>
                  <a:moveTo>
                    <a:pt x="160774" y="0"/>
                  </a:moveTo>
                  <a:cubicBezTo>
                    <a:pt x="207681" y="0"/>
                    <a:pt x="245706" y="44777"/>
                    <a:pt x="245706" y="100013"/>
                  </a:cubicBezTo>
                  <a:cubicBezTo>
                    <a:pt x="245706" y="155249"/>
                    <a:pt x="207681" y="200026"/>
                    <a:pt x="160774" y="200026"/>
                  </a:cubicBezTo>
                  <a:cubicBezTo>
                    <a:pt x="113867" y="200026"/>
                    <a:pt x="75842" y="155249"/>
                    <a:pt x="75842" y="100013"/>
                  </a:cubicBezTo>
                  <a:cubicBezTo>
                    <a:pt x="75842" y="44777"/>
                    <a:pt x="113867" y="0"/>
                    <a:pt x="160774" y="0"/>
                  </a:cubicBezTo>
                  <a:close/>
                </a:path>
              </a:pathLst>
            </a:custGeom>
            <a:solidFill>
              <a:schemeClr val="bg1"/>
            </a:solidFill>
            <a:ln w="19050">
              <a:noFill/>
              <a:round/>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4" name="任意多边形: 形状 58"/>
            <p:cNvSpPr/>
            <p:nvPr/>
          </p:nvSpPr>
          <p:spPr bwMode="auto">
            <a:xfrm>
              <a:off x="3707369" y="4904624"/>
              <a:ext cx="345783" cy="362322"/>
            </a:xfrm>
            <a:custGeom>
              <a:avLst/>
              <a:gdLst>
                <a:gd name="connsiteX0" fmla="*/ 75115 w 321487"/>
                <a:gd name="connsiteY0" fmla="*/ 204009 h 336863"/>
                <a:gd name="connsiteX1" fmla="*/ 94628 w 321487"/>
                <a:gd name="connsiteY1" fmla="*/ 207993 h 336863"/>
                <a:gd name="connsiteX2" fmla="*/ 114472 w 321487"/>
                <a:gd name="connsiteY2" fmla="*/ 225257 h 336863"/>
                <a:gd name="connsiteX3" fmla="*/ 156805 w 321487"/>
                <a:gd name="connsiteY3" fmla="*/ 239866 h 336863"/>
                <a:gd name="connsiteX4" fmla="*/ 170035 w 321487"/>
                <a:gd name="connsiteY4" fmla="*/ 239866 h 336863"/>
                <a:gd name="connsiteX5" fmla="*/ 212368 w 321487"/>
                <a:gd name="connsiteY5" fmla="*/ 225257 h 336863"/>
                <a:gd name="connsiteX6" fmla="*/ 230889 w 321487"/>
                <a:gd name="connsiteY6" fmla="*/ 207993 h 336863"/>
                <a:gd name="connsiteX7" fmla="*/ 269254 w 321487"/>
                <a:gd name="connsiteY7" fmla="*/ 215961 h 336863"/>
                <a:gd name="connsiteX8" fmla="*/ 310264 w 321487"/>
                <a:gd name="connsiteY8" fmla="*/ 286346 h 336863"/>
                <a:gd name="connsiteX9" fmla="*/ 316879 w 321487"/>
                <a:gd name="connsiteY9" fmla="*/ 302282 h 336863"/>
                <a:gd name="connsiteX10" fmla="*/ 319524 w 321487"/>
                <a:gd name="connsiteY10" fmla="*/ 327514 h 336863"/>
                <a:gd name="connsiteX11" fmla="*/ 295712 w 321487"/>
                <a:gd name="connsiteY11" fmla="*/ 336810 h 336863"/>
                <a:gd name="connsiteX12" fmla="*/ 28482 w 321487"/>
                <a:gd name="connsiteY12" fmla="*/ 336810 h 336863"/>
                <a:gd name="connsiteX13" fmla="*/ 2024 w 321487"/>
                <a:gd name="connsiteY13" fmla="*/ 327514 h 336863"/>
                <a:gd name="connsiteX14" fmla="*/ 3347 w 321487"/>
                <a:gd name="connsiteY14" fmla="*/ 302282 h 336863"/>
                <a:gd name="connsiteX15" fmla="*/ 11284 w 321487"/>
                <a:gd name="connsiteY15" fmla="*/ 286346 h 336863"/>
                <a:gd name="connsiteX16" fmla="*/ 53618 w 321487"/>
                <a:gd name="connsiteY16" fmla="*/ 215961 h 336863"/>
                <a:gd name="connsiteX17" fmla="*/ 75115 w 321487"/>
                <a:gd name="connsiteY17" fmla="*/ 204009 h 336863"/>
                <a:gd name="connsiteX18" fmla="*/ 160774 w 321487"/>
                <a:gd name="connsiteY18" fmla="*/ 0 h 336863"/>
                <a:gd name="connsiteX19" fmla="*/ 245706 w 321487"/>
                <a:gd name="connsiteY19" fmla="*/ 100013 h 336863"/>
                <a:gd name="connsiteX20" fmla="*/ 160774 w 321487"/>
                <a:gd name="connsiteY20" fmla="*/ 200026 h 336863"/>
                <a:gd name="connsiteX21" fmla="*/ 75842 w 321487"/>
                <a:gd name="connsiteY21" fmla="*/ 100013 h 336863"/>
                <a:gd name="connsiteX22" fmla="*/ 160774 w 321487"/>
                <a:gd name="connsiteY22" fmla="*/ 0 h 336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21487" h="336863">
                  <a:moveTo>
                    <a:pt x="75115" y="204009"/>
                  </a:moveTo>
                  <a:cubicBezTo>
                    <a:pt x="82391" y="203345"/>
                    <a:pt x="89337" y="205337"/>
                    <a:pt x="94628" y="207993"/>
                  </a:cubicBezTo>
                  <a:cubicBezTo>
                    <a:pt x="101243" y="211977"/>
                    <a:pt x="109180" y="221273"/>
                    <a:pt x="114472" y="225257"/>
                  </a:cubicBezTo>
                  <a:cubicBezTo>
                    <a:pt x="121087" y="231897"/>
                    <a:pt x="134316" y="239866"/>
                    <a:pt x="156805" y="239866"/>
                  </a:cubicBezTo>
                  <a:cubicBezTo>
                    <a:pt x="170035" y="239866"/>
                    <a:pt x="170035" y="239866"/>
                    <a:pt x="170035" y="239866"/>
                  </a:cubicBezTo>
                  <a:cubicBezTo>
                    <a:pt x="191201" y="239866"/>
                    <a:pt x="204431" y="231897"/>
                    <a:pt x="212368" y="225257"/>
                  </a:cubicBezTo>
                  <a:cubicBezTo>
                    <a:pt x="217660" y="221273"/>
                    <a:pt x="224274" y="210649"/>
                    <a:pt x="230889" y="207993"/>
                  </a:cubicBezTo>
                  <a:cubicBezTo>
                    <a:pt x="241472" y="202681"/>
                    <a:pt x="256024" y="200025"/>
                    <a:pt x="269254" y="215961"/>
                  </a:cubicBezTo>
                  <a:cubicBezTo>
                    <a:pt x="291743" y="241194"/>
                    <a:pt x="310264" y="286346"/>
                    <a:pt x="310264" y="286346"/>
                  </a:cubicBezTo>
                  <a:cubicBezTo>
                    <a:pt x="316879" y="302282"/>
                    <a:pt x="316879" y="302282"/>
                    <a:pt x="316879" y="302282"/>
                  </a:cubicBezTo>
                  <a:cubicBezTo>
                    <a:pt x="320847" y="308922"/>
                    <a:pt x="323493" y="320874"/>
                    <a:pt x="319524" y="327514"/>
                  </a:cubicBezTo>
                  <a:cubicBezTo>
                    <a:pt x="311587" y="338138"/>
                    <a:pt x="295712" y="336810"/>
                    <a:pt x="295712" y="336810"/>
                  </a:cubicBezTo>
                  <a:lnTo>
                    <a:pt x="28482" y="336810"/>
                  </a:lnTo>
                  <a:cubicBezTo>
                    <a:pt x="28482" y="336810"/>
                    <a:pt x="9962" y="338138"/>
                    <a:pt x="2024" y="327514"/>
                  </a:cubicBezTo>
                  <a:cubicBezTo>
                    <a:pt x="-1945" y="320874"/>
                    <a:pt x="701" y="308922"/>
                    <a:pt x="3347" y="302282"/>
                  </a:cubicBezTo>
                  <a:cubicBezTo>
                    <a:pt x="11284" y="286346"/>
                    <a:pt x="11284" y="286346"/>
                    <a:pt x="11284" y="286346"/>
                  </a:cubicBezTo>
                  <a:cubicBezTo>
                    <a:pt x="11284" y="286346"/>
                    <a:pt x="31128" y="241194"/>
                    <a:pt x="53618" y="215961"/>
                  </a:cubicBezTo>
                  <a:cubicBezTo>
                    <a:pt x="60233" y="207993"/>
                    <a:pt x="67839" y="204673"/>
                    <a:pt x="75115" y="204009"/>
                  </a:cubicBezTo>
                  <a:close/>
                  <a:moveTo>
                    <a:pt x="160774" y="0"/>
                  </a:moveTo>
                  <a:cubicBezTo>
                    <a:pt x="207681" y="0"/>
                    <a:pt x="245706" y="44777"/>
                    <a:pt x="245706" y="100013"/>
                  </a:cubicBezTo>
                  <a:cubicBezTo>
                    <a:pt x="245706" y="155249"/>
                    <a:pt x="207681" y="200026"/>
                    <a:pt x="160774" y="200026"/>
                  </a:cubicBezTo>
                  <a:cubicBezTo>
                    <a:pt x="113867" y="200026"/>
                    <a:pt x="75842" y="155249"/>
                    <a:pt x="75842" y="100013"/>
                  </a:cubicBezTo>
                  <a:cubicBezTo>
                    <a:pt x="75842" y="44777"/>
                    <a:pt x="113867" y="0"/>
                    <a:pt x="160774" y="0"/>
                  </a:cubicBezTo>
                  <a:close/>
                </a:path>
              </a:pathLst>
            </a:custGeom>
            <a:solidFill>
              <a:schemeClr val="bg1"/>
            </a:solidFill>
            <a:ln w="19050">
              <a:noFill/>
              <a:round/>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5" name="任意多边形: 形状 59"/>
            <p:cNvSpPr/>
            <p:nvPr/>
          </p:nvSpPr>
          <p:spPr bwMode="auto">
            <a:xfrm>
              <a:off x="8138848" y="4904624"/>
              <a:ext cx="345783" cy="362322"/>
            </a:xfrm>
            <a:custGeom>
              <a:avLst/>
              <a:gdLst>
                <a:gd name="connsiteX0" fmla="*/ 75115 w 321487"/>
                <a:gd name="connsiteY0" fmla="*/ 204009 h 336863"/>
                <a:gd name="connsiteX1" fmla="*/ 94628 w 321487"/>
                <a:gd name="connsiteY1" fmla="*/ 207993 h 336863"/>
                <a:gd name="connsiteX2" fmla="*/ 114472 w 321487"/>
                <a:gd name="connsiteY2" fmla="*/ 225257 h 336863"/>
                <a:gd name="connsiteX3" fmla="*/ 156805 w 321487"/>
                <a:gd name="connsiteY3" fmla="*/ 239866 h 336863"/>
                <a:gd name="connsiteX4" fmla="*/ 170035 w 321487"/>
                <a:gd name="connsiteY4" fmla="*/ 239866 h 336863"/>
                <a:gd name="connsiteX5" fmla="*/ 212368 w 321487"/>
                <a:gd name="connsiteY5" fmla="*/ 225257 h 336863"/>
                <a:gd name="connsiteX6" fmla="*/ 230889 w 321487"/>
                <a:gd name="connsiteY6" fmla="*/ 207993 h 336863"/>
                <a:gd name="connsiteX7" fmla="*/ 269254 w 321487"/>
                <a:gd name="connsiteY7" fmla="*/ 215961 h 336863"/>
                <a:gd name="connsiteX8" fmla="*/ 310264 w 321487"/>
                <a:gd name="connsiteY8" fmla="*/ 286346 h 336863"/>
                <a:gd name="connsiteX9" fmla="*/ 316879 w 321487"/>
                <a:gd name="connsiteY9" fmla="*/ 302282 h 336863"/>
                <a:gd name="connsiteX10" fmla="*/ 319524 w 321487"/>
                <a:gd name="connsiteY10" fmla="*/ 327514 h 336863"/>
                <a:gd name="connsiteX11" fmla="*/ 295712 w 321487"/>
                <a:gd name="connsiteY11" fmla="*/ 336810 h 336863"/>
                <a:gd name="connsiteX12" fmla="*/ 28482 w 321487"/>
                <a:gd name="connsiteY12" fmla="*/ 336810 h 336863"/>
                <a:gd name="connsiteX13" fmla="*/ 2024 w 321487"/>
                <a:gd name="connsiteY13" fmla="*/ 327514 h 336863"/>
                <a:gd name="connsiteX14" fmla="*/ 3347 w 321487"/>
                <a:gd name="connsiteY14" fmla="*/ 302282 h 336863"/>
                <a:gd name="connsiteX15" fmla="*/ 11284 w 321487"/>
                <a:gd name="connsiteY15" fmla="*/ 286346 h 336863"/>
                <a:gd name="connsiteX16" fmla="*/ 53618 w 321487"/>
                <a:gd name="connsiteY16" fmla="*/ 215961 h 336863"/>
                <a:gd name="connsiteX17" fmla="*/ 75115 w 321487"/>
                <a:gd name="connsiteY17" fmla="*/ 204009 h 336863"/>
                <a:gd name="connsiteX18" fmla="*/ 160774 w 321487"/>
                <a:gd name="connsiteY18" fmla="*/ 0 h 336863"/>
                <a:gd name="connsiteX19" fmla="*/ 245706 w 321487"/>
                <a:gd name="connsiteY19" fmla="*/ 100013 h 336863"/>
                <a:gd name="connsiteX20" fmla="*/ 160774 w 321487"/>
                <a:gd name="connsiteY20" fmla="*/ 200026 h 336863"/>
                <a:gd name="connsiteX21" fmla="*/ 75842 w 321487"/>
                <a:gd name="connsiteY21" fmla="*/ 100013 h 336863"/>
                <a:gd name="connsiteX22" fmla="*/ 160774 w 321487"/>
                <a:gd name="connsiteY22" fmla="*/ 0 h 336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21487" h="336863">
                  <a:moveTo>
                    <a:pt x="75115" y="204009"/>
                  </a:moveTo>
                  <a:cubicBezTo>
                    <a:pt x="82391" y="203345"/>
                    <a:pt x="89337" y="205337"/>
                    <a:pt x="94628" y="207993"/>
                  </a:cubicBezTo>
                  <a:cubicBezTo>
                    <a:pt x="101243" y="211977"/>
                    <a:pt x="109180" y="221273"/>
                    <a:pt x="114472" y="225257"/>
                  </a:cubicBezTo>
                  <a:cubicBezTo>
                    <a:pt x="121087" y="231897"/>
                    <a:pt x="134316" y="239866"/>
                    <a:pt x="156805" y="239866"/>
                  </a:cubicBezTo>
                  <a:cubicBezTo>
                    <a:pt x="170035" y="239866"/>
                    <a:pt x="170035" y="239866"/>
                    <a:pt x="170035" y="239866"/>
                  </a:cubicBezTo>
                  <a:cubicBezTo>
                    <a:pt x="191201" y="239866"/>
                    <a:pt x="204431" y="231897"/>
                    <a:pt x="212368" y="225257"/>
                  </a:cubicBezTo>
                  <a:cubicBezTo>
                    <a:pt x="217660" y="221273"/>
                    <a:pt x="224274" y="210649"/>
                    <a:pt x="230889" y="207993"/>
                  </a:cubicBezTo>
                  <a:cubicBezTo>
                    <a:pt x="241472" y="202681"/>
                    <a:pt x="256024" y="200025"/>
                    <a:pt x="269254" y="215961"/>
                  </a:cubicBezTo>
                  <a:cubicBezTo>
                    <a:pt x="291743" y="241194"/>
                    <a:pt x="310264" y="286346"/>
                    <a:pt x="310264" y="286346"/>
                  </a:cubicBezTo>
                  <a:cubicBezTo>
                    <a:pt x="316879" y="302282"/>
                    <a:pt x="316879" y="302282"/>
                    <a:pt x="316879" y="302282"/>
                  </a:cubicBezTo>
                  <a:cubicBezTo>
                    <a:pt x="320847" y="308922"/>
                    <a:pt x="323493" y="320874"/>
                    <a:pt x="319524" y="327514"/>
                  </a:cubicBezTo>
                  <a:cubicBezTo>
                    <a:pt x="311587" y="338138"/>
                    <a:pt x="295712" y="336810"/>
                    <a:pt x="295712" y="336810"/>
                  </a:cubicBezTo>
                  <a:lnTo>
                    <a:pt x="28482" y="336810"/>
                  </a:lnTo>
                  <a:cubicBezTo>
                    <a:pt x="28482" y="336810"/>
                    <a:pt x="9962" y="338138"/>
                    <a:pt x="2024" y="327514"/>
                  </a:cubicBezTo>
                  <a:cubicBezTo>
                    <a:pt x="-1945" y="320874"/>
                    <a:pt x="701" y="308922"/>
                    <a:pt x="3347" y="302282"/>
                  </a:cubicBezTo>
                  <a:cubicBezTo>
                    <a:pt x="11284" y="286346"/>
                    <a:pt x="11284" y="286346"/>
                    <a:pt x="11284" y="286346"/>
                  </a:cubicBezTo>
                  <a:cubicBezTo>
                    <a:pt x="11284" y="286346"/>
                    <a:pt x="31128" y="241194"/>
                    <a:pt x="53618" y="215961"/>
                  </a:cubicBezTo>
                  <a:cubicBezTo>
                    <a:pt x="60233" y="207993"/>
                    <a:pt x="67839" y="204673"/>
                    <a:pt x="75115" y="204009"/>
                  </a:cubicBezTo>
                  <a:close/>
                  <a:moveTo>
                    <a:pt x="160774" y="0"/>
                  </a:moveTo>
                  <a:cubicBezTo>
                    <a:pt x="207681" y="0"/>
                    <a:pt x="245706" y="44777"/>
                    <a:pt x="245706" y="100013"/>
                  </a:cubicBezTo>
                  <a:cubicBezTo>
                    <a:pt x="245706" y="155249"/>
                    <a:pt x="207681" y="200026"/>
                    <a:pt x="160774" y="200026"/>
                  </a:cubicBezTo>
                  <a:cubicBezTo>
                    <a:pt x="113867" y="200026"/>
                    <a:pt x="75842" y="155249"/>
                    <a:pt x="75842" y="100013"/>
                  </a:cubicBezTo>
                  <a:cubicBezTo>
                    <a:pt x="75842" y="44777"/>
                    <a:pt x="113867" y="0"/>
                    <a:pt x="160774" y="0"/>
                  </a:cubicBezTo>
                  <a:close/>
                </a:path>
              </a:pathLst>
            </a:custGeom>
            <a:solidFill>
              <a:schemeClr val="bg1"/>
            </a:solidFill>
            <a:ln w="19050">
              <a:noFill/>
              <a:round/>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6" name="任意多边形: 形状 60"/>
            <p:cNvSpPr/>
            <p:nvPr/>
          </p:nvSpPr>
          <p:spPr bwMode="auto">
            <a:xfrm>
              <a:off x="10354587" y="4904624"/>
              <a:ext cx="345783" cy="362322"/>
            </a:xfrm>
            <a:custGeom>
              <a:avLst/>
              <a:gdLst>
                <a:gd name="connsiteX0" fmla="*/ 75115 w 321487"/>
                <a:gd name="connsiteY0" fmla="*/ 204009 h 336863"/>
                <a:gd name="connsiteX1" fmla="*/ 94628 w 321487"/>
                <a:gd name="connsiteY1" fmla="*/ 207993 h 336863"/>
                <a:gd name="connsiteX2" fmla="*/ 114472 w 321487"/>
                <a:gd name="connsiteY2" fmla="*/ 225257 h 336863"/>
                <a:gd name="connsiteX3" fmla="*/ 156805 w 321487"/>
                <a:gd name="connsiteY3" fmla="*/ 239866 h 336863"/>
                <a:gd name="connsiteX4" fmla="*/ 170035 w 321487"/>
                <a:gd name="connsiteY4" fmla="*/ 239866 h 336863"/>
                <a:gd name="connsiteX5" fmla="*/ 212368 w 321487"/>
                <a:gd name="connsiteY5" fmla="*/ 225257 h 336863"/>
                <a:gd name="connsiteX6" fmla="*/ 230889 w 321487"/>
                <a:gd name="connsiteY6" fmla="*/ 207993 h 336863"/>
                <a:gd name="connsiteX7" fmla="*/ 269254 w 321487"/>
                <a:gd name="connsiteY7" fmla="*/ 215961 h 336863"/>
                <a:gd name="connsiteX8" fmla="*/ 310264 w 321487"/>
                <a:gd name="connsiteY8" fmla="*/ 286346 h 336863"/>
                <a:gd name="connsiteX9" fmla="*/ 316879 w 321487"/>
                <a:gd name="connsiteY9" fmla="*/ 302282 h 336863"/>
                <a:gd name="connsiteX10" fmla="*/ 319524 w 321487"/>
                <a:gd name="connsiteY10" fmla="*/ 327514 h 336863"/>
                <a:gd name="connsiteX11" fmla="*/ 295712 w 321487"/>
                <a:gd name="connsiteY11" fmla="*/ 336810 h 336863"/>
                <a:gd name="connsiteX12" fmla="*/ 28482 w 321487"/>
                <a:gd name="connsiteY12" fmla="*/ 336810 h 336863"/>
                <a:gd name="connsiteX13" fmla="*/ 2024 w 321487"/>
                <a:gd name="connsiteY13" fmla="*/ 327514 h 336863"/>
                <a:gd name="connsiteX14" fmla="*/ 3347 w 321487"/>
                <a:gd name="connsiteY14" fmla="*/ 302282 h 336863"/>
                <a:gd name="connsiteX15" fmla="*/ 11284 w 321487"/>
                <a:gd name="connsiteY15" fmla="*/ 286346 h 336863"/>
                <a:gd name="connsiteX16" fmla="*/ 53618 w 321487"/>
                <a:gd name="connsiteY16" fmla="*/ 215961 h 336863"/>
                <a:gd name="connsiteX17" fmla="*/ 75115 w 321487"/>
                <a:gd name="connsiteY17" fmla="*/ 204009 h 336863"/>
                <a:gd name="connsiteX18" fmla="*/ 160774 w 321487"/>
                <a:gd name="connsiteY18" fmla="*/ 0 h 336863"/>
                <a:gd name="connsiteX19" fmla="*/ 245706 w 321487"/>
                <a:gd name="connsiteY19" fmla="*/ 100013 h 336863"/>
                <a:gd name="connsiteX20" fmla="*/ 160774 w 321487"/>
                <a:gd name="connsiteY20" fmla="*/ 200026 h 336863"/>
                <a:gd name="connsiteX21" fmla="*/ 75842 w 321487"/>
                <a:gd name="connsiteY21" fmla="*/ 100013 h 336863"/>
                <a:gd name="connsiteX22" fmla="*/ 160774 w 321487"/>
                <a:gd name="connsiteY22" fmla="*/ 0 h 336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21487" h="336863">
                  <a:moveTo>
                    <a:pt x="75115" y="204009"/>
                  </a:moveTo>
                  <a:cubicBezTo>
                    <a:pt x="82391" y="203345"/>
                    <a:pt x="89337" y="205337"/>
                    <a:pt x="94628" y="207993"/>
                  </a:cubicBezTo>
                  <a:cubicBezTo>
                    <a:pt x="101243" y="211977"/>
                    <a:pt x="109180" y="221273"/>
                    <a:pt x="114472" y="225257"/>
                  </a:cubicBezTo>
                  <a:cubicBezTo>
                    <a:pt x="121087" y="231897"/>
                    <a:pt x="134316" y="239866"/>
                    <a:pt x="156805" y="239866"/>
                  </a:cubicBezTo>
                  <a:cubicBezTo>
                    <a:pt x="170035" y="239866"/>
                    <a:pt x="170035" y="239866"/>
                    <a:pt x="170035" y="239866"/>
                  </a:cubicBezTo>
                  <a:cubicBezTo>
                    <a:pt x="191201" y="239866"/>
                    <a:pt x="204431" y="231897"/>
                    <a:pt x="212368" y="225257"/>
                  </a:cubicBezTo>
                  <a:cubicBezTo>
                    <a:pt x="217660" y="221273"/>
                    <a:pt x="224274" y="210649"/>
                    <a:pt x="230889" y="207993"/>
                  </a:cubicBezTo>
                  <a:cubicBezTo>
                    <a:pt x="241472" y="202681"/>
                    <a:pt x="256024" y="200025"/>
                    <a:pt x="269254" y="215961"/>
                  </a:cubicBezTo>
                  <a:cubicBezTo>
                    <a:pt x="291743" y="241194"/>
                    <a:pt x="310264" y="286346"/>
                    <a:pt x="310264" y="286346"/>
                  </a:cubicBezTo>
                  <a:cubicBezTo>
                    <a:pt x="316879" y="302282"/>
                    <a:pt x="316879" y="302282"/>
                    <a:pt x="316879" y="302282"/>
                  </a:cubicBezTo>
                  <a:cubicBezTo>
                    <a:pt x="320847" y="308922"/>
                    <a:pt x="323493" y="320874"/>
                    <a:pt x="319524" y="327514"/>
                  </a:cubicBezTo>
                  <a:cubicBezTo>
                    <a:pt x="311587" y="338138"/>
                    <a:pt x="295712" y="336810"/>
                    <a:pt x="295712" y="336810"/>
                  </a:cubicBezTo>
                  <a:lnTo>
                    <a:pt x="28482" y="336810"/>
                  </a:lnTo>
                  <a:cubicBezTo>
                    <a:pt x="28482" y="336810"/>
                    <a:pt x="9962" y="338138"/>
                    <a:pt x="2024" y="327514"/>
                  </a:cubicBezTo>
                  <a:cubicBezTo>
                    <a:pt x="-1945" y="320874"/>
                    <a:pt x="701" y="308922"/>
                    <a:pt x="3347" y="302282"/>
                  </a:cubicBezTo>
                  <a:cubicBezTo>
                    <a:pt x="11284" y="286346"/>
                    <a:pt x="11284" y="286346"/>
                    <a:pt x="11284" y="286346"/>
                  </a:cubicBezTo>
                  <a:cubicBezTo>
                    <a:pt x="11284" y="286346"/>
                    <a:pt x="31128" y="241194"/>
                    <a:pt x="53618" y="215961"/>
                  </a:cubicBezTo>
                  <a:cubicBezTo>
                    <a:pt x="60233" y="207993"/>
                    <a:pt x="67839" y="204673"/>
                    <a:pt x="75115" y="204009"/>
                  </a:cubicBezTo>
                  <a:close/>
                  <a:moveTo>
                    <a:pt x="160774" y="0"/>
                  </a:moveTo>
                  <a:cubicBezTo>
                    <a:pt x="207681" y="0"/>
                    <a:pt x="245706" y="44777"/>
                    <a:pt x="245706" y="100013"/>
                  </a:cubicBezTo>
                  <a:cubicBezTo>
                    <a:pt x="245706" y="155249"/>
                    <a:pt x="207681" y="200026"/>
                    <a:pt x="160774" y="200026"/>
                  </a:cubicBezTo>
                  <a:cubicBezTo>
                    <a:pt x="113867" y="200026"/>
                    <a:pt x="75842" y="155249"/>
                    <a:pt x="75842" y="100013"/>
                  </a:cubicBezTo>
                  <a:cubicBezTo>
                    <a:pt x="75842" y="44777"/>
                    <a:pt x="113867" y="0"/>
                    <a:pt x="160774" y="0"/>
                  </a:cubicBezTo>
                  <a:close/>
                </a:path>
              </a:pathLst>
            </a:custGeom>
            <a:solidFill>
              <a:schemeClr val="bg1"/>
            </a:solidFill>
            <a:ln w="19050">
              <a:noFill/>
              <a:round/>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7" name="任意多边形: 形状 61"/>
            <p:cNvSpPr/>
            <p:nvPr/>
          </p:nvSpPr>
          <p:spPr bwMode="auto">
            <a:xfrm>
              <a:off x="5923109" y="4904624"/>
              <a:ext cx="345783" cy="362322"/>
            </a:xfrm>
            <a:custGeom>
              <a:avLst/>
              <a:gdLst>
                <a:gd name="connsiteX0" fmla="*/ 75115 w 321487"/>
                <a:gd name="connsiteY0" fmla="*/ 204009 h 336863"/>
                <a:gd name="connsiteX1" fmla="*/ 94628 w 321487"/>
                <a:gd name="connsiteY1" fmla="*/ 207993 h 336863"/>
                <a:gd name="connsiteX2" fmla="*/ 114472 w 321487"/>
                <a:gd name="connsiteY2" fmla="*/ 225257 h 336863"/>
                <a:gd name="connsiteX3" fmla="*/ 156805 w 321487"/>
                <a:gd name="connsiteY3" fmla="*/ 239866 h 336863"/>
                <a:gd name="connsiteX4" fmla="*/ 170035 w 321487"/>
                <a:gd name="connsiteY4" fmla="*/ 239866 h 336863"/>
                <a:gd name="connsiteX5" fmla="*/ 212368 w 321487"/>
                <a:gd name="connsiteY5" fmla="*/ 225257 h 336863"/>
                <a:gd name="connsiteX6" fmla="*/ 230889 w 321487"/>
                <a:gd name="connsiteY6" fmla="*/ 207993 h 336863"/>
                <a:gd name="connsiteX7" fmla="*/ 269254 w 321487"/>
                <a:gd name="connsiteY7" fmla="*/ 215961 h 336863"/>
                <a:gd name="connsiteX8" fmla="*/ 310264 w 321487"/>
                <a:gd name="connsiteY8" fmla="*/ 286346 h 336863"/>
                <a:gd name="connsiteX9" fmla="*/ 316879 w 321487"/>
                <a:gd name="connsiteY9" fmla="*/ 302282 h 336863"/>
                <a:gd name="connsiteX10" fmla="*/ 319524 w 321487"/>
                <a:gd name="connsiteY10" fmla="*/ 327514 h 336863"/>
                <a:gd name="connsiteX11" fmla="*/ 295712 w 321487"/>
                <a:gd name="connsiteY11" fmla="*/ 336810 h 336863"/>
                <a:gd name="connsiteX12" fmla="*/ 28482 w 321487"/>
                <a:gd name="connsiteY12" fmla="*/ 336810 h 336863"/>
                <a:gd name="connsiteX13" fmla="*/ 2024 w 321487"/>
                <a:gd name="connsiteY13" fmla="*/ 327514 h 336863"/>
                <a:gd name="connsiteX14" fmla="*/ 3347 w 321487"/>
                <a:gd name="connsiteY14" fmla="*/ 302282 h 336863"/>
                <a:gd name="connsiteX15" fmla="*/ 11284 w 321487"/>
                <a:gd name="connsiteY15" fmla="*/ 286346 h 336863"/>
                <a:gd name="connsiteX16" fmla="*/ 53618 w 321487"/>
                <a:gd name="connsiteY16" fmla="*/ 215961 h 336863"/>
                <a:gd name="connsiteX17" fmla="*/ 75115 w 321487"/>
                <a:gd name="connsiteY17" fmla="*/ 204009 h 336863"/>
                <a:gd name="connsiteX18" fmla="*/ 160774 w 321487"/>
                <a:gd name="connsiteY18" fmla="*/ 0 h 336863"/>
                <a:gd name="connsiteX19" fmla="*/ 245706 w 321487"/>
                <a:gd name="connsiteY19" fmla="*/ 100013 h 336863"/>
                <a:gd name="connsiteX20" fmla="*/ 160774 w 321487"/>
                <a:gd name="connsiteY20" fmla="*/ 200026 h 336863"/>
                <a:gd name="connsiteX21" fmla="*/ 75842 w 321487"/>
                <a:gd name="connsiteY21" fmla="*/ 100013 h 336863"/>
                <a:gd name="connsiteX22" fmla="*/ 160774 w 321487"/>
                <a:gd name="connsiteY22" fmla="*/ 0 h 336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21487" h="336863">
                  <a:moveTo>
                    <a:pt x="75115" y="204009"/>
                  </a:moveTo>
                  <a:cubicBezTo>
                    <a:pt x="82391" y="203345"/>
                    <a:pt x="89337" y="205337"/>
                    <a:pt x="94628" y="207993"/>
                  </a:cubicBezTo>
                  <a:cubicBezTo>
                    <a:pt x="101243" y="211977"/>
                    <a:pt x="109180" y="221273"/>
                    <a:pt x="114472" y="225257"/>
                  </a:cubicBezTo>
                  <a:cubicBezTo>
                    <a:pt x="121087" y="231897"/>
                    <a:pt x="134316" y="239866"/>
                    <a:pt x="156805" y="239866"/>
                  </a:cubicBezTo>
                  <a:cubicBezTo>
                    <a:pt x="170035" y="239866"/>
                    <a:pt x="170035" y="239866"/>
                    <a:pt x="170035" y="239866"/>
                  </a:cubicBezTo>
                  <a:cubicBezTo>
                    <a:pt x="191201" y="239866"/>
                    <a:pt x="204431" y="231897"/>
                    <a:pt x="212368" y="225257"/>
                  </a:cubicBezTo>
                  <a:cubicBezTo>
                    <a:pt x="217660" y="221273"/>
                    <a:pt x="224274" y="210649"/>
                    <a:pt x="230889" y="207993"/>
                  </a:cubicBezTo>
                  <a:cubicBezTo>
                    <a:pt x="241472" y="202681"/>
                    <a:pt x="256024" y="200025"/>
                    <a:pt x="269254" y="215961"/>
                  </a:cubicBezTo>
                  <a:cubicBezTo>
                    <a:pt x="291743" y="241194"/>
                    <a:pt x="310264" y="286346"/>
                    <a:pt x="310264" y="286346"/>
                  </a:cubicBezTo>
                  <a:cubicBezTo>
                    <a:pt x="316879" y="302282"/>
                    <a:pt x="316879" y="302282"/>
                    <a:pt x="316879" y="302282"/>
                  </a:cubicBezTo>
                  <a:cubicBezTo>
                    <a:pt x="320847" y="308922"/>
                    <a:pt x="323493" y="320874"/>
                    <a:pt x="319524" y="327514"/>
                  </a:cubicBezTo>
                  <a:cubicBezTo>
                    <a:pt x="311587" y="338138"/>
                    <a:pt x="295712" y="336810"/>
                    <a:pt x="295712" y="336810"/>
                  </a:cubicBezTo>
                  <a:lnTo>
                    <a:pt x="28482" y="336810"/>
                  </a:lnTo>
                  <a:cubicBezTo>
                    <a:pt x="28482" y="336810"/>
                    <a:pt x="9962" y="338138"/>
                    <a:pt x="2024" y="327514"/>
                  </a:cubicBezTo>
                  <a:cubicBezTo>
                    <a:pt x="-1945" y="320874"/>
                    <a:pt x="701" y="308922"/>
                    <a:pt x="3347" y="302282"/>
                  </a:cubicBezTo>
                  <a:cubicBezTo>
                    <a:pt x="11284" y="286346"/>
                    <a:pt x="11284" y="286346"/>
                    <a:pt x="11284" y="286346"/>
                  </a:cubicBezTo>
                  <a:cubicBezTo>
                    <a:pt x="11284" y="286346"/>
                    <a:pt x="31128" y="241194"/>
                    <a:pt x="53618" y="215961"/>
                  </a:cubicBezTo>
                  <a:cubicBezTo>
                    <a:pt x="60233" y="207993"/>
                    <a:pt x="67839" y="204673"/>
                    <a:pt x="75115" y="204009"/>
                  </a:cubicBezTo>
                  <a:close/>
                  <a:moveTo>
                    <a:pt x="160774" y="0"/>
                  </a:moveTo>
                  <a:cubicBezTo>
                    <a:pt x="207681" y="0"/>
                    <a:pt x="245706" y="44777"/>
                    <a:pt x="245706" y="100013"/>
                  </a:cubicBezTo>
                  <a:cubicBezTo>
                    <a:pt x="245706" y="155249"/>
                    <a:pt x="207681" y="200026"/>
                    <a:pt x="160774" y="200026"/>
                  </a:cubicBezTo>
                  <a:cubicBezTo>
                    <a:pt x="113867" y="200026"/>
                    <a:pt x="75842" y="155249"/>
                    <a:pt x="75842" y="100013"/>
                  </a:cubicBezTo>
                  <a:cubicBezTo>
                    <a:pt x="75842" y="44777"/>
                    <a:pt x="113867" y="0"/>
                    <a:pt x="160774" y="0"/>
                  </a:cubicBezTo>
                  <a:close/>
                </a:path>
              </a:pathLst>
            </a:custGeom>
            <a:solidFill>
              <a:schemeClr val="bg1"/>
            </a:solidFill>
            <a:ln w="19050">
              <a:noFill/>
              <a:round/>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48" name="PA_矩形 51"/>
          <p:cNvSpPr/>
          <p:nvPr>
            <p:custDataLst>
              <p:tags r:id="rId1"/>
            </p:custDataLst>
          </p:nvPr>
        </p:nvSpPr>
        <p:spPr>
          <a:xfrm>
            <a:off x="663653" y="3192462"/>
            <a:ext cx="1784908" cy="738664"/>
          </a:xfrm>
          <a:prstGeom prst="rect">
            <a:avLst/>
          </a:prstGeom>
        </p:spPr>
        <p:txBody>
          <a:bodyPr wrap="square">
            <a:spAutoFit/>
          </a:bodyPr>
          <a:lstStyle/>
          <a:p>
            <a:pPr algn="ctr">
              <a:lnSpc>
                <a:spcPct val="15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a:t>
            </a:r>
            <a:r>
              <a:rPr lang="zh-CN" altLang="en-US" sz="1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文本点击此处</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更换</a:t>
            </a:r>
            <a:r>
              <a:rPr lang="zh-CN" altLang="en-US" sz="1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9" name="PA_矩形 52"/>
          <p:cNvSpPr/>
          <p:nvPr>
            <p:custDataLst>
              <p:tags r:id="rId2"/>
            </p:custDataLst>
          </p:nvPr>
        </p:nvSpPr>
        <p:spPr>
          <a:xfrm>
            <a:off x="2955767" y="3192463"/>
            <a:ext cx="1784908" cy="738664"/>
          </a:xfrm>
          <a:prstGeom prst="rect">
            <a:avLst/>
          </a:prstGeom>
        </p:spPr>
        <p:txBody>
          <a:bodyPr wrap="square">
            <a:spAutoFit/>
          </a:bodyPr>
          <a:lstStyle/>
          <a:p>
            <a:pPr algn="ctr">
              <a:lnSpc>
                <a:spcPct val="15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a:t>
            </a:r>
            <a:r>
              <a:rPr lang="zh-CN" altLang="en-US" sz="1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文本点击此处</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更换</a:t>
            </a:r>
            <a:r>
              <a:rPr lang="zh-CN" altLang="en-US" sz="1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0" name="PA_矩形 53"/>
          <p:cNvSpPr/>
          <p:nvPr>
            <p:custDataLst>
              <p:tags r:id="rId3"/>
            </p:custDataLst>
          </p:nvPr>
        </p:nvSpPr>
        <p:spPr>
          <a:xfrm>
            <a:off x="5206305" y="3195707"/>
            <a:ext cx="1784908" cy="738664"/>
          </a:xfrm>
          <a:prstGeom prst="rect">
            <a:avLst/>
          </a:prstGeom>
        </p:spPr>
        <p:txBody>
          <a:bodyPr wrap="square">
            <a:spAutoFit/>
          </a:bodyPr>
          <a:lstStyle/>
          <a:p>
            <a:pPr algn="ctr">
              <a:lnSpc>
                <a:spcPct val="15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a:t>
            </a:r>
            <a:r>
              <a:rPr lang="zh-CN" altLang="en-US" sz="1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文本点击此处</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更换</a:t>
            </a:r>
            <a:r>
              <a:rPr lang="zh-CN" altLang="en-US" sz="1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1" name="PA_矩形 54"/>
          <p:cNvSpPr/>
          <p:nvPr>
            <p:custDataLst>
              <p:tags r:id="rId4"/>
            </p:custDataLst>
          </p:nvPr>
        </p:nvSpPr>
        <p:spPr>
          <a:xfrm>
            <a:off x="7345033" y="3195707"/>
            <a:ext cx="1784908" cy="738664"/>
          </a:xfrm>
          <a:prstGeom prst="rect">
            <a:avLst/>
          </a:prstGeom>
        </p:spPr>
        <p:txBody>
          <a:bodyPr wrap="square">
            <a:spAutoFit/>
          </a:bodyPr>
          <a:lstStyle/>
          <a:p>
            <a:pPr algn="ctr">
              <a:lnSpc>
                <a:spcPct val="15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a:t>
            </a:r>
            <a:r>
              <a:rPr lang="zh-CN" altLang="en-US" sz="1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文本点击此处</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更换</a:t>
            </a:r>
            <a:r>
              <a:rPr lang="zh-CN" altLang="en-US" sz="1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2" name="PA_矩形 55"/>
          <p:cNvSpPr/>
          <p:nvPr>
            <p:custDataLst>
              <p:tags r:id="rId5"/>
            </p:custDataLst>
          </p:nvPr>
        </p:nvSpPr>
        <p:spPr>
          <a:xfrm>
            <a:off x="9629199" y="3197329"/>
            <a:ext cx="1784908" cy="738664"/>
          </a:xfrm>
          <a:prstGeom prst="rect">
            <a:avLst/>
          </a:prstGeom>
        </p:spPr>
        <p:txBody>
          <a:bodyPr wrap="square">
            <a:spAutoFit/>
          </a:bodyPr>
          <a:lstStyle/>
          <a:p>
            <a:pPr algn="ctr">
              <a:lnSpc>
                <a:spcPct val="15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a:t>
            </a:r>
            <a:r>
              <a:rPr lang="zh-CN" altLang="en-US" sz="1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文本点击此处</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更换</a:t>
            </a:r>
            <a:r>
              <a:rPr lang="zh-CN" altLang="en-US" sz="1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blinds dir="vert"/>
      </p:transition>
    </mc:Choice>
    <mc:Fallback>
      <p:transition spd="slow" advTm="2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arn(inVertical)">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48"/>
                                        </p:tgtEl>
                                        <p:attrNameLst>
                                          <p:attrName>style.visibility</p:attrName>
                                        </p:attrNameLst>
                                      </p:cBhvr>
                                      <p:to>
                                        <p:strVal val="visible"/>
                                      </p:to>
                                    </p:set>
                                    <p:anim calcmode="lin" valueType="num">
                                      <p:cBhvr>
                                        <p:cTn id="12" dur="500" fill="hold"/>
                                        <p:tgtEl>
                                          <p:spTgt spid="48"/>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48"/>
                                        </p:tgtEl>
                                        <p:attrNameLst>
                                          <p:attrName>ppt_y</p:attrName>
                                        </p:attrNameLst>
                                      </p:cBhvr>
                                      <p:tavLst>
                                        <p:tav tm="0">
                                          <p:val>
                                            <p:strVal val="#ppt_y"/>
                                          </p:val>
                                        </p:tav>
                                        <p:tav tm="100000">
                                          <p:val>
                                            <p:strVal val="#ppt_y"/>
                                          </p:val>
                                        </p:tav>
                                      </p:tavLst>
                                    </p:anim>
                                    <p:anim calcmode="lin" valueType="num">
                                      <p:cBhvr>
                                        <p:cTn id="14" dur="500" fill="hold"/>
                                        <p:tgtEl>
                                          <p:spTgt spid="48"/>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48"/>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48"/>
                                        </p:tgtEl>
                                      </p:cBhvr>
                                    </p:animEffect>
                                  </p:childTnLst>
                                </p:cTn>
                              </p:par>
                              <p:par>
                                <p:cTn id="17" presetID="41" presetClass="entr" presetSubtype="0" fill="hold" grpId="0" nodeType="withEffect">
                                  <p:stCondLst>
                                    <p:cond delay="0"/>
                                  </p:stCondLst>
                                  <p:iterate type="lt">
                                    <p:tmPct val="10000"/>
                                  </p:iterate>
                                  <p:childTnLst>
                                    <p:set>
                                      <p:cBhvr>
                                        <p:cTn id="18" dur="1" fill="hold">
                                          <p:stCondLst>
                                            <p:cond delay="0"/>
                                          </p:stCondLst>
                                        </p:cTn>
                                        <p:tgtEl>
                                          <p:spTgt spid="49"/>
                                        </p:tgtEl>
                                        <p:attrNameLst>
                                          <p:attrName>style.visibility</p:attrName>
                                        </p:attrNameLst>
                                      </p:cBhvr>
                                      <p:to>
                                        <p:strVal val="visible"/>
                                      </p:to>
                                    </p:set>
                                    <p:anim calcmode="lin" valueType="num">
                                      <p:cBhvr>
                                        <p:cTn id="19" dur="500" fill="hold"/>
                                        <p:tgtEl>
                                          <p:spTgt spid="49"/>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49"/>
                                        </p:tgtEl>
                                        <p:attrNameLst>
                                          <p:attrName>ppt_y</p:attrName>
                                        </p:attrNameLst>
                                      </p:cBhvr>
                                      <p:tavLst>
                                        <p:tav tm="0">
                                          <p:val>
                                            <p:strVal val="#ppt_y"/>
                                          </p:val>
                                        </p:tav>
                                        <p:tav tm="100000">
                                          <p:val>
                                            <p:strVal val="#ppt_y"/>
                                          </p:val>
                                        </p:tav>
                                      </p:tavLst>
                                    </p:anim>
                                    <p:anim calcmode="lin" valueType="num">
                                      <p:cBhvr>
                                        <p:cTn id="21" dur="500" fill="hold"/>
                                        <p:tgtEl>
                                          <p:spTgt spid="49"/>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49"/>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49"/>
                                        </p:tgtEl>
                                      </p:cBhvr>
                                    </p:animEffect>
                                  </p:childTnLst>
                                </p:cTn>
                              </p:par>
                              <p:par>
                                <p:cTn id="24" presetID="41" presetClass="entr" presetSubtype="0" fill="hold" grpId="0" nodeType="withEffect">
                                  <p:stCondLst>
                                    <p:cond delay="0"/>
                                  </p:stCondLst>
                                  <p:iterate type="lt">
                                    <p:tmPct val="10000"/>
                                  </p:iterate>
                                  <p:childTnLst>
                                    <p:set>
                                      <p:cBhvr>
                                        <p:cTn id="25" dur="1" fill="hold">
                                          <p:stCondLst>
                                            <p:cond delay="0"/>
                                          </p:stCondLst>
                                        </p:cTn>
                                        <p:tgtEl>
                                          <p:spTgt spid="50"/>
                                        </p:tgtEl>
                                        <p:attrNameLst>
                                          <p:attrName>style.visibility</p:attrName>
                                        </p:attrNameLst>
                                      </p:cBhvr>
                                      <p:to>
                                        <p:strVal val="visible"/>
                                      </p:to>
                                    </p:set>
                                    <p:anim calcmode="lin" valueType="num">
                                      <p:cBhvr>
                                        <p:cTn id="26" dur="500" fill="hold"/>
                                        <p:tgtEl>
                                          <p:spTgt spid="50"/>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50"/>
                                        </p:tgtEl>
                                        <p:attrNameLst>
                                          <p:attrName>ppt_y</p:attrName>
                                        </p:attrNameLst>
                                      </p:cBhvr>
                                      <p:tavLst>
                                        <p:tav tm="0">
                                          <p:val>
                                            <p:strVal val="#ppt_y"/>
                                          </p:val>
                                        </p:tav>
                                        <p:tav tm="100000">
                                          <p:val>
                                            <p:strVal val="#ppt_y"/>
                                          </p:val>
                                        </p:tav>
                                      </p:tavLst>
                                    </p:anim>
                                    <p:anim calcmode="lin" valueType="num">
                                      <p:cBhvr>
                                        <p:cTn id="28" dur="500" fill="hold"/>
                                        <p:tgtEl>
                                          <p:spTgt spid="50"/>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50"/>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50"/>
                                        </p:tgtEl>
                                      </p:cBhvr>
                                    </p:animEffect>
                                  </p:childTnLst>
                                </p:cTn>
                              </p:par>
                              <p:par>
                                <p:cTn id="31" presetID="41" presetClass="entr" presetSubtype="0" fill="hold" grpId="0" nodeType="withEffect">
                                  <p:stCondLst>
                                    <p:cond delay="0"/>
                                  </p:stCondLst>
                                  <p:iterate type="lt">
                                    <p:tmPct val="10000"/>
                                  </p:iterate>
                                  <p:childTnLst>
                                    <p:set>
                                      <p:cBhvr>
                                        <p:cTn id="32" dur="1" fill="hold">
                                          <p:stCondLst>
                                            <p:cond delay="0"/>
                                          </p:stCondLst>
                                        </p:cTn>
                                        <p:tgtEl>
                                          <p:spTgt spid="51"/>
                                        </p:tgtEl>
                                        <p:attrNameLst>
                                          <p:attrName>style.visibility</p:attrName>
                                        </p:attrNameLst>
                                      </p:cBhvr>
                                      <p:to>
                                        <p:strVal val="visible"/>
                                      </p:to>
                                    </p:set>
                                    <p:anim calcmode="lin" valueType="num">
                                      <p:cBhvr>
                                        <p:cTn id="33" dur="500" fill="hold"/>
                                        <p:tgtEl>
                                          <p:spTgt spid="51"/>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51"/>
                                        </p:tgtEl>
                                        <p:attrNameLst>
                                          <p:attrName>ppt_y</p:attrName>
                                        </p:attrNameLst>
                                      </p:cBhvr>
                                      <p:tavLst>
                                        <p:tav tm="0">
                                          <p:val>
                                            <p:strVal val="#ppt_y"/>
                                          </p:val>
                                        </p:tav>
                                        <p:tav tm="100000">
                                          <p:val>
                                            <p:strVal val="#ppt_y"/>
                                          </p:val>
                                        </p:tav>
                                      </p:tavLst>
                                    </p:anim>
                                    <p:anim calcmode="lin" valueType="num">
                                      <p:cBhvr>
                                        <p:cTn id="35" dur="500" fill="hold"/>
                                        <p:tgtEl>
                                          <p:spTgt spid="51"/>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51"/>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51"/>
                                        </p:tgtEl>
                                      </p:cBhvr>
                                    </p:animEffect>
                                  </p:childTnLst>
                                </p:cTn>
                              </p:par>
                              <p:par>
                                <p:cTn id="38" presetID="41" presetClass="entr" presetSubtype="0" fill="hold" grpId="0" nodeType="withEffect">
                                  <p:stCondLst>
                                    <p:cond delay="0"/>
                                  </p:stCondLst>
                                  <p:iterate type="lt">
                                    <p:tmPct val="10000"/>
                                  </p:iterate>
                                  <p:childTnLst>
                                    <p:set>
                                      <p:cBhvr>
                                        <p:cTn id="39" dur="1" fill="hold">
                                          <p:stCondLst>
                                            <p:cond delay="0"/>
                                          </p:stCondLst>
                                        </p:cTn>
                                        <p:tgtEl>
                                          <p:spTgt spid="52"/>
                                        </p:tgtEl>
                                        <p:attrNameLst>
                                          <p:attrName>style.visibility</p:attrName>
                                        </p:attrNameLst>
                                      </p:cBhvr>
                                      <p:to>
                                        <p:strVal val="visible"/>
                                      </p:to>
                                    </p:set>
                                    <p:anim calcmode="lin" valueType="num">
                                      <p:cBhvr>
                                        <p:cTn id="40" dur="5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52"/>
                                        </p:tgtEl>
                                        <p:attrNameLst>
                                          <p:attrName>ppt_y</p:attrName>
                                        </p:attrNameLst>
                                      </p:cBhvr>
                                      <p:tavLst>
                                        <p:tav tm="0">
                                          <p:val>
                                            <p:strVal val="#ppt_y"/>
                                          </p:val>
                                        </p:tav>
                                        <p:tav tm="100000">
                                          <p:val>
                                            <p:strVal val="#ppt_y"/>
                                          </p:val>
                                        </p:tav>
                                      </p:tavLst>
                                    </p:anim>
                                    <p:anim calcmode="lin" valueType="num">
                                      <p:cBhvr>
                                        <p:cTn id="42" dur="5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tmFilter="0,0; .5, 1; 1, 1"/>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9" grpId="0"/>
      <p:bldP spid="50" grpId="0"/>
      <p:bldP spid="51" grpId="0"/>
      <p:bldP spid="5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72440" y="173862"/>
            <a:ext cx="538480" cy="492760"/>
            <a:chOff x="949960" y="467360"/>
            <a:chExt cx="538480" cy="492760"/>
          </a:xfrm>
        </p:grpSpPr>
        <p:sp>
          <p:nvSpPr>
            <p:cNvPr id="3" name="椭圆 2"/>
            <p:cNvSpPr/>
            <p:nvPr/>
          </p:nvSpPr>
          <p:spPr>
            <a:xfrm>
              <a:off x="949960" y="467360"/>
              <a:ext cx="477520" cy="4775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 name="椭圆 3"/>
            <p:cNvSpPr/>
            <p:nvPr/>
          </p:nvSpPr>
          <p:spPr>
            <a:xfrm>
              <a:off x="1234440" y="706120"/>
              <a:ext cx="254000" cy="254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5" name="文本框 4"/>
          <p:cNvSpPr txBox="1"/>
          <p:nvPr/>
        </p:nvSpPr>
        <p:spPr>
          <a:xfrm>
            <a:off x="1295400" y="173862"/>
            <a:ext cx="4577092" cy="523220"/>
          </a:xfrm>
          <a:prstGeom prst="rect">
            <a:avLst/>
          </a:prstGeom>
          <a:noFill/>
        </p:spPr>
        <p:txBody>
          <a:bodyPr wrap="square" rtlCol="0">
            <a:spAutoFit/>
          </a:bodyPr>
          <a:lstStyle/>
          <a:p>
            <a:r>
              <a:rPr lang="zh-CN" altLang="en-US" sz="2800" spc="6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未来展望</a:t>
            </a:r>
            <a:endParaRPr lang="zh-CN" altLang="en-US" sz="24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6" name="15c58f3c-2a52-43f8-9930-70ccd083cf6a"/>
          <p:cNvGrpSpPr>
            <a:grpSpLocks noChangeAspect="1"/>
          </p:cNvGrpSpPr>
          <p:nvPr/>
        </p:nvGrpSpPr>
        <p:grpSpPr>
          <a:xfrm>
            <a:off x="4168477" y="1191483"/>
            <a:ext cx="4084562" cy="5220580"/>
            <a:chOff x="4090611" y="1088740"/>
            <a:chExt cx="4084562" cy="5220580"/>
          </a:xfrm>
        </p:grpSpPr>
        <p:sp>
          <p:nvSpPr>
            <p:cNvPr id="7" name="Rectangle 51"/>
            <p:cNvSpPr/>
            <p:nvPr/>
          </p:nvSpPr>
          <p:spPr>
            <a:xfrm>
              <a:off x="5987988" y="1088740"/>
              <a:ext cx="45719" cy="5220580"/>
            </a:xfrm>
            <a:prstGeom prst="rect">
              <a:avLst/>
            </a:prstGeom>
            <a:solidFill>
              <a:schemeClr val="bg2">
                <a:lumMod val="100000"/>
              </a:schemeClr>
            </a:solidFill>
            <a:ln>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8" name="Group 36"/>
            <p:cNvGrpSpPr/>
            <p:nvPr/>
          </p:nvGrpSpPr>
          <p:grpSpPr>
            <a:xfrm>
              <a:off x="5531344" y="2564845"/>
              <a:ext cx="971272" cy="971272"/>
              <a:chOff x="4876779" y="2512148"/>
              <a:chExt cx="971272" cy="971272"/>
            </a:xfrm>
          </p:grpSpPr>
          <p:sp>
            <p:nvSpPr>
              <p:cNvPr id="29" name="Oval 8"/>
              <p:cNvSpPr/>
              <p:nvPr/>
            </p:nvSpPr>
            <p:spPr>
              <a:xfrm>
                <a:off x="4876779" y="2512148"/>
                <a:ext cx="971272" cy="971272"/>
              </a:xfrm>
              <a:prstGeom prst="ellipse">
                <a:avLst/>
              </a:prstGeom>
              <a:solidFill>
                <a:schemeClr val="bg1">
                  <a:lumMod val="85000"/>
                </a:schemeClr>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0" name="Oval 10"/>
              <p:cNvSpPr/>
              <p:nvPr/>
            </p:nvSpPr>
            <p:spPr>
              <a:xfrm>
                <a:off x="4993478" y="2628847"/>
                <a:ext cx="737874" cy="73787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1" name="Freeform: Shape 24"/>
              <p:cNvSpPr/>
              <p:nvPr/>
            </p:nvSpPr>
            <p:spPr>
              <a:xfrm>
                <a:off x="5223727" y="2794880"/>
                <a:ext cx="277375" cy="405807"/>
              </a:xfrm>
              <a:custGeom>
                <a:avLst/>
                <a:gdLst>
                  <a:gd name="connsiteX0" fmla="*/ 102012 w 208031"/>
                  <a:gd name="connsiteY0" fmla="*/ 264985 h 304355"/>
                  <a:gd name="connsiteX1" fmla="*/ 85817 w 208031"/>
                  <a:gd name="connsiteY1" fmla="*/ 283502 h 304355"/>
                  <a:gd name="connsiteX2" fmla="*/ 102012 w 208031"/>
                  <a:gd name="connsiteY2" fmla="*/ 302019 h 304355"/>
                  <a:gd name="connsiteX3" fmla="*/ 118207 w 208031"/>
                  <a:gd name="connsiteY3" fmla="*/ 283502 h 304355"/>
                  <a:gd name="connsiteX4" fmla="*/ 102012 w 208031"/>
                  <a:gd name="connsiteY4" fmla="*/ 264985 h 304355"/>
                  <a:gd name="connsiteX5" fmla="*/ 56997 w 208031"/>
                  <a:gd name="connsiteY5" fmla="*/ 57673 h 304355"/>
                  <a:gd name="connsiteX6" fmla="*/ 33778 w 208031"/>
                  <a:gd name="connsiteY6" fmla="*/ 80892 h 304355"/>
                  <a:gd name="connsiteX7" fmla="*/ 33778 w 208031"/>
                  <a:gd name="connsiteY7" fmla="*/ 231129 h 304355"/>
                  <a:gd name="connsiteX8" fmla="*/ 56997 w 208031"/>
                  <a:gd name="connsiteY8" fmla="*/ 254348 h 304355"/>
                  <a:gd name="connsiteX9" fmla="*/ 149871 w 208031"/>
                  <a:gd name="connsiteY9" fmla="*/ 254348 h 304355"/>
                  <a:gd name="connsiteX10" fmla="*/ 173090 w 208031"/>
                  <a:gd name="connsiteY10" fmla="*/ 231129 h 304355"/>
                  <a:gd name="connsiteX11" fmla="*/ 173090 w 208031"/>
                  <a:gd name="connsiteY11" fmla="*/ 80892 h 304355"/>
                  <a:gd name="connsiteX12" fmla="*/ 149871 w 208031"/>
                  <a:gd name="connsiteY12" fmla="*/ 57673 h 304355"/>
                  <a:gd name="connsiteX13" fmla="*/ 66050 w 208031"/>
                  <a:gd name="connsiteY13" fmla="*/ 20948 h 304355"/>
                  <a:gd name="connsiteX14" fmla="*/ 66050 w 208031"/>
                  <a:gd name="connsiteY14" fmla="*/ 29172 h 304355"/>
                  <a:gd name="connsiteX15" fmla="*/ 136737 w 208031"/>
                  <a:gd name="connsiteY15" fmla="*/ 29172 h 304355"/>
                  <a:gd name="connsiteX16" fmla="*/ 136737 w 208031"/>
                  <a:gd name="connsiteY16" fmla="*/ 20948 h 304355"/>
                  <a:gd name="connsiteX17" fmla="*/ 34673 w 208031"/>
                  <a:gd name="connsiteY17" fmla="*/ 0 h 304355"/>
                  <a:gd name="connsiteX18" fmla="*/ 173358 w 208031"/>
                  <a:gd name="connsiteY18" fmla="*/ 0 h 304355"/>
                  <a:gd name="connsiteX19" fmla="*/ 208031 w 208031"/>
                  <a:gd name="connsiteY19" fmla="*/ 34673 h 304355"/>
                  <a:gd name="connsiteX20" fmla="*/ 208031 w 208031"/>
                  <a:gd name="connsiteY20" fmla="*/ 269682 h 304355"/>
                  <a:gd name="connsiteX21" fmla="*/ 173358 w 208031"/>
                  <a:gd name="connsiteY21" fmla="*/ 304355 h 304355"/>
                  <a:gd name="connsiteX22" fmla="*/ 34673 w 208031"/>
                  <a:gd name="connsiteY22" fmla="*/ 304355 h 304355"/>
                  <a:gd name="connsiteX23" fmla="*/ 0 w 208031"/>
                  <a:gd name="connsiteY23" fmla="*/ 269682 h 304355"/>
                  <a:gd name="connsiteX24" fmla="*/ 0 w 208031"/>
                  <a:gd name="connsiteY24" fmla="*/ 34673 h 304355"/>
                  <a:gd name="connsiteX25" fmla="*/ 34673 w 208031"/>
                  <a:gd name="connsiteY25" fmla="*/ 0 h 304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08031" h="304355">
                    <a:moveTo>
                      <a:pt x="102012" y="264985"/>
                    </a:moveTo>
                    <a:cubicBezTo>
                      <a:pt x="93068" y="264985"/>
                      <a:pt x="85817" y="273275"/>
                      <a:pt x="85817" y="283502"/>
                    </a:cubicBezTo>
                    <a:cubicBezTo>
                      <a:pt x="85817" y="293729"/>
                      <a:pt x="93068" y="302019"/>
                      <a:pt x="102012" y="302019"/>
                    </a:cubicBezTo>
                    <a:cubicBezTo>
                      <a:pt x="110956" y="302019"/>
                      <a:pt x="118207" y="293729"/>
                      <a:pt x="118207" y="283502"/>
                    </a:cubicBezTo>
                    <a:cubicBezTo>
                      <a:pt x="118207" y="273275"/>
                      <a:pt x="110956" y="264985"/>
                      <a:pt x="102012" y="264985"/>
                    </a:cubicBezTo>
                    <a:close/>
                    <a:moveTo>
                      <a:pt x="56997" y="57673"/>
                    </a:moveTo>
                    <a:cubicBezTo>
                      <a:pt x="44174" y="57673"/>
                      <a:pt x="33778" y="68069"/>
                      <a:pt x="33778" y="80892"/>
                    </a:cubicBezTo>
                    <a:lnTo>
                      <a:pt x="33778" y="231129"/>
                    </a:lnTo>
                    <a:cubicBezTo>
                      <a:pt x="33778" y="243952"/>
                      <a:pt x="44174" y="254348"/>
                      <a:pt x="56997" y="254348"/>
                    </a:cubicBezTo>
                    <a:lnTo>
                      <a:pt x="149871" y="254348"/>
                    </a:lnTo>
                    <a:cubicBezTo>
                      <a:pt x="162694" y="254348"/>
                      <a:pt x="173090" y="243952"/>
                      <a:pt x="173090" y="231129"/>
                    </a:cubicBezTo>
                    <a:lnTo>
                      <a:pt x="173090" y="80892"/>
                    </a:lnTo>
                    <a:cubicBezTo>
                      <a:pt x="173090" y="68069"/>
                      <a:pt x="162694" y="57673"/>
                      <a:pt x="149871" y="57673"/>
                    </a:cubicBezTo>
                    <a:close/>
                    <a:moveTo>
                      <a:pt x="66050" y="20948"/>
                    </a:moveTo>
                    <a:lnTo>
                      <a:pt x="66050" y="29172"/>
                    </a:lnTo>
                    <a:lnTo>
                      <a:pt x="136737" y="29172"/>
                    </a:lnTo>
                    <a:lnTo>
                      <a:pt x="136737" y="20948"/>
                    </a:lnTo>
                    <a:close/>
                    <a:moveTo>
                      <a:pt x="34673" y="0"/>
                    </a:moveTo>
                    <a:lnTo>
                      <a:pt x="173358" y="0"/>
                    </a:lnTo>
                    <a:cubicBezTo>
                      <a:pt x="192507" y="0"/>
                      <a:pt x="208031" y="15524"/>
                      <a:pt x="208031" y="34673"/>
                    </a:cubicBezTo>
                    <a:lnTo>
                      <a:pt x="208031" y="269682"/>
                    </a:lnTo>
                    <a:cubicBezTo>
                      <a:pt x="208031" y="288831"/>
                      <a:pt x="192507" y="304355"/>
                      <a:pt x="173358" y="304355"/>
                    </a:cubicBezTo>
                    <a:lnTo>
                      <a:pt x="34673" y="304355"/>
                    </a:lnTo>
                    <a:cubicBezTo>
                      <a:pt x="15524" y="304355"/>
                      <a:pt x="0" y="288831"/>
                      <a:pt x="0" y="269682"/>
                    </a:cubicBezTo>
                    <a:lnTo>
                      <a:pt x="0" y="34673"/>
                    </a:lnTo>
                    <a:cubicBezTo>
                      <a:pt x="0" y="15524"/>
                      <a:pt x="15524" y="0"/>
                      <a:pt x="34673" y="0"/>
                    </a:cubicBezTo>
                    <a:close/>
                  </a:path>
                </a:pathLst>
              </a:custGeom>
              <a:solidFill>
                <a:schemeClr val="bg1"/>
              </a:solidFill>
              <a:ln>
                <a:noFill/>
              </a:ln>
            </p:spPr>
            <p:style>
              <a:lnRef idx="2">
                <a:schemeClr val="dk1"/>
              </a:lnRef>
              <a:fillRef idx="1">
                <a:schemeClr val="lt1"/>
              </a:fillRef>
              <a:effectRef idx="0">
                <a:schemeClr val="dk1"/>
              </a:effectRef>
              <a:fontRef idx="minor">
                <a:schemeClr val="dk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9" name="Rectangle 41"/>
            <p:cNvSpPr/>
            <p:nvPr/>
          </p:nvSpPr>
          <p:spPr>
            <a:xfrm>
              <a:off x="4090611" y="2604662"/>
              <a:ext cx="1440734" cy="323165"/>
            </a:xfrm>
            <a:prstGeom prst="rect">
              <a:avLst/>
            </a:prstGeom>
          </p:spPr>
          <p:txBody>
            <a:bodyPr wrap="none" lIns="0" tIns="0" rIns="360000" bIns="0" anchor="b" anchorCtr="0">
              <a:normAutofit/>
            </a:bodyPr>
            <a:lstStyle/>
            <a:p>
              <a:pPr algn="r"/>
              <a:r>
                <a:rPr lang="zh-CN" altLang="en-US" sz="2000" b="1"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10" name="Group 35"/>
            <p:cNvGrpSpPr/>
            <p:nvPr/>
          </p:nvGrpSpPr>
          <p:grpSpPr>
            <a:xfrm>
              <a:off x="5545059" y="1322260"/>
              <a:ext cx="971272" cy="971272"/>
              <a:chOff x="3703843" y="1419388"/>
              <a:chExt cx="971272" cy="971272"/>
            </a:xfrm>
          </p:grpSpPr>
          <p:sp>
            <p:nvSpPr>
              <p:cNvPr id="26" name="Oval 4"/>
              <p:cNvSpPr/>
              <p:nvPr/>
            </p:nvSpPr>
            <p:spPr>
              <a:xfrm>
                <a:off x="3703843" y="1419388"/>
                <a:ext cx="971272" cy="971272"/>
              </a:xfrm>
              <a:prstGeom prst="ellipse">
                <a:avLst/>
              </a:prstGeom>
              <a:solidFill>
                <a:schemeClr val="bg1">
                  <a:lumMod val="85000"/>
                </a:schemeClr>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7" name="Oval 6"/>
              <p:cNvSpPr/>
              <p:nvPr/>
            </p:nvSpPr>
            <p:spPr>
              <a:xfrm>
                <a:off x="3820542" y="1536087"/>
                <a:ext cx="737874" cy="73787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8" name="Freeform: Shape 23"/>
              <p:cNvSpPr/>
              <p:nvPr/>
            </p:nvSpPr>
            <p:spPr>
              <a:xfrm flipH="1">
                <a:off x="3980149" y="1745089"/>
                <a:ext cx="368428" cy="316537"/>
              </a:xfrm>
              <a:custGeom>
                <a:avLst/>
                <a:gdLst>
                  <a:gd name="connsiteX0" fmla="*/ 174969 w 276321"/>
                  <a:gd name="connsiteY0" fmla="*/ 216483 h 237403"/>
                  <a:gd name="connsiteX1" fmla="*/ 174969 w 276321"/>
                  <a:gd name="connsiteY1" fmla="*/ 229968 h 237403"/>
                  <a:gd name="connsiteX2" fmla="*/ 101352 w 276321"/>
                  <a:gd name="connsiteY2" fmla="*/ 229968 h 237403"/>
                  <a:gd name="connsiteX3" fmla="*/ 101352 w 276321"/>
                  <a:gd name="connsiteY3" fmla="*/ 216483 h 237403"/>
                  <a:gd name="connsiteX4" fmla="*/ 276321 w 276321"/>
                  <a:gd name="connsiteY4" fmla="*/ 209047 h 237403"/>
                  <a:gd name="connsiteX5" fmla="*/ 0 w 276321"/>
                  <a:gd name="connsiteY5" fmla="*/ 209047 h 237403"/>
                  <a:gd name="connsiteX6" fmla="*/ 0 w 276321"/>
                  <a:gd name="connsiteY6" fmla="*/ 222929 h 237403"/>
                  <a:gd name="connsiteX7" fmla="*/ 8876 w 276321"/>
                  <a:gd name="connsiteY7" fmla="*/ 237403 h 237403"/>
                  <a:gd name="connsiteX8" fmla="*/ 267445 w 276321"/>
                  <a:gd name="connsiteY8" fmla="*/ 237403 h 237403"/>
                  <a:gd name="connsiteX9" fmla="*/ 276321 w 276321"/>
                  <a:gd name="connsiteY9" fmla="*/ 222929 h 237403"/>
                  <a:gd name="connsiteX10" fmla="*/ 215868 w 276321"/>
                  <a:gd name="connsiteY10" fmla="*/ 23987 h 237403"/>
                  <a:gd name="connsiteX11" fmla="*/ 215868 w 276321"/>
                  <a:gd name="connsiteY11" fmla="*/ 170163 h 237403"/>
                  <a:gd name="connsiteX12" fmla="*/ 60453 w 276321"/>
                  <a:gd name="connsiteY12" fmla="*/ 170163 h 237403"/>
                  <a:gd name="connsiteX13" fmla="*/ 60453 w 276321"/>
                  <a:gd name="connsiteY13" fmla="*/ 23987 h 237403"/>
                  <a:gd name="connsiteX14" fmla="*/ 207026 w 276321"/>
                  <a:gd name="connsiteY14" fmla="*/ 0 h 237403"/>
                  <a:gd name="connsiteX15" fmla="*/ 69295 w 276321"/>
                  <a:gd name="connsiteY15" fmla="*/ 0 h 237403"/>
                  <a:gd name="connsiteX16" fmla="*/ 36936 w 276321"/>
                  <a:gd name="connsiteY16" fmla="*/ 32359 h 237403"/>
                  <a:gd name="connsiteX17" fmla="*/ 36936 w 276321"/>
                  <a:gd name="connsiteY17" fmla="*/ 161790 h 237403"/>
                  <a:gd name="connsiteX18" fmla="*/ 69295 w 276321"/>
                  <a:gd name="connsiteY18" fmla="*/ 194149 h 237403"/>
                  <a:gd name="connsiteX19" fmla="*/ 207026 w 276321"/>
                  <a:gd name="connsiteY19" fmla="*/ 194149 h 237403"/>
                  <a:gd name="connsiteX20" fmla="*/ 239385 w 276321"/>
                  <a:gd name="connsiteY20" fmla="*/ 161790 h 237403"/>
                  <a:gd name="connsiteX21" fmla="*/ 239385 w 276321"/>
                  <a:gd name="connsiteY21" fmla="*/ 32359 h 237403"/>
                  <a:gd name="connsiteX22" fmla="*/ 207026 w 276321"/>
                  <a:gd name="connsiteY22" fmla="*/ 0 h 237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76321" h="237403">
                    <a:moveTo>
                      <a:pt x="174969" y="216483"/>
                    </a:moveTo>
                    <a:lnTo>
                      <a:pt x="174969" y="229968"/>
                    </a:lnTo>
                    <a:lnTo>
                      <a:pt x="101352" y="229968"/>
                    </a:lnTo>
                    <a:lnTo>
                      <a:pt x="101352" y="216483"/>
                    </a:lnTo>
                    <a:close/>
                    <a:moveTo>
                      <a:pt x="276321" y="209047"/>
                    </a:moveTo>
                    <a:lnTo>
                      <a:pt x="0" y="209047"/>
                    </a:lnTo>
                    <a:lnTo>
                      <a:pt x="0" y="222929"/>
                    </a:lnTo>
                    <a:cubicBezTo>
                      <a:pt x="0" y="230923"/>
                      <a:pt x="3974" y="237403"/>
                      <a:pt x="8876" y="237403"/>
                    </a:cubicBezTo>
                    <a:lnTo>
                      <a:pt x="267445" y="237403"/>
                    </a:lnTo>
                    <a:cubicBezTo>
                      <a:pt x="272347" y="237403"/>
                      <a:pt x="276321" y="230923"/>
                      <a:pt x="276321" y="222929"/>
                    </a:cubicBezTo>
                    <a:close/>
                    <a:moveTo>
                      <a:pt x="215868" y="23987"/>
                    </a:moveTo>
                    <a:lnTo>
                      <a:pt x="215868" y="170163"/>
                    </a:lnTo>
                    <a:lnTo>
                      <a:pt x="60453" y="170163"/>
                    </a:lnTo>
                    <a:lnTo>
                      <a:pt x="60453" y="23987"/>
                    </a:lnTo>
                    <a:close/>
                    <a:moveTo>
                      <a:pt x="207026" y="0"/>
                    </a:moveTo>
                    <a:lnTo>
                      <a:pt x="69295" y="0"/>
                    </a:lnTo>
                    <a:cubicBezTo>
                      <a:pt x="51424" y="0"/>
                      <a:pt x="36936" y="14488"/>
                      <a:pt x="36936" y="32359"/>
                    </a:cubicBezTo>
                    <a:lnTo>
                      <a:pt x="36936" y="161790"/>
                    </a:lnTo>
                    <a:cubicBezTo>
                      <a:pt x="36936" y="179661"/>
                      <a:pt x="51424" y="194149"/>
                      <a:pt x="69295" y="194149"/>
                    </a:cubicBezTo>
                    <a:lnTo>
                      <a:pt x="207026" y="194149"/>
                    </a:lnTo>
                    <a:cubicBezTo>
                      <a:pt x="224897" y="194149"/>
                      <a:pt x="239385" y="179661"/>
                      <a:pt x="239385" y="161790"/>
                    </a:cubicBezTo>
                    <a:lnTo>
                      <a:pt x="239385" y="32359"/>
                    </a:lnTo>
                    <a:cubicBezTo>
                      <a:pt x="239385" y="14488"/>
                      <a:pt x="224897" y="0"/>
                      <a:pt x="207026" y="0"/>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11" name="Rectangle 44"/>
            <p:cNvSpPr/>
            <p:nvPr/>
          </p:nvSpPr>
          <p:spPr>
            <a:xfrm>
              <a:off x="6516330" y="1359793"/>
              <a:ext cx="1658843" cy="323165"/>
            </a:xfrm>
            <a:prstGeom prst="rect">
              <a:avLst/>
            </a:prstGeom>
          </p:spPr>
          <p:txBody>
            <a:bodyPr wrap="none" lIns="360000" tIns="0" rIns="216000" bIns="0" anchor="ctr" anchorCtr="0">
              <a:normAutofit/>
            </a:bodyPr>
            <a:lstStyle/>
            <a:p>
              <a:r>
                <a:rPr lang="zh-CN" altLang="en-US" sz="2000" b="1"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12" name="Group 38"/>
            <p:cNvGrpSpPr/>
            <p:nvPr/>
          </p:nvGrpSpPr>
          <p:grpSpPr>
            <a:xfrm>
              <a:off x="5531344" y="5050016"/>
              <a:ext cx="971272" cy="971272"/>
              <a:chOff x="7301044" y="4844782"/>
              <a:chExt cx="971272" cy="971272"/>
            </a:xfrm>
          </p:grpSpPr>
          <p:sp>
            <p:nvSpPr>
              <p:cNvPr id="19" name="Oval 16"/>
              <p:cNvSpPr/>
              <p:nvPr/>
            </p:nvSpPr>
            <p:spPr>
              <a:xfrm>
                <a:off x="7301044" y="4844782"/>
                <a:ext cx="971272" cy="971272"/>
              </a:xfrm>
              <a:prstGeom prst="ellipse">
                <a:avLst/>
              </a:prstGeom>
              <a:solidFill>
                <a:schemeClr val="bg1">
                  <a:lumMod val="85000"/>
                </a:schemeClr>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0" name="Oval 18"/>
              <p:cNvSpPr/>
              <p:nvPr/>
            </p:nvSpPr>
            <p:spPr>
              <a:xfrm>
                <a:off x="7417743" y="4961481"/>
                <a:ext cx="737874" cy="73787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21" name="Group 25"/>
              <p:cNvGrpSpPr/>
              <p:nvPr/>
            </p:nvGrpSpPr>
            <p:grpSpPr>
              <a:xfrm>
                <a:off x="7630450" y="5137375"/>
                <a:ext cx="270417" cy="311212"/>
                <a:chOff x="5947555" y="3802810"/>
                <a:chExt cx="202813" cy="233409"/>
              </a:xfrm>
            </p:grpSpPr>
            <p:sp>
              <p:nvSpPr>
                <p:cNvPr id="22" name="Freeform: Shape 26"/>
                <p:cNvSpPr/>
                <p:nvPr/>
              </p:nvSpPr>
              <p:spPr>
                <a:xfrm rot="10800000" flipH="1">
                  <a:off x="5947555" y="3802810"/>
                  <a:ext cx="202813" cy="233409"/>
                </a:xfrm>
                <a:custGeom>
                  <a:avLst/>
                  <a:gdLst>
                    <a:gd name="connsiteX0" fmla="*/ 0 w 999747"/>
                    <a:gd name="connsiteY0" fmla="*/ 0 h 1605837"/>
                    <a:gd name="connsiteX1" fmla="*/ 999747 w 999747"/>
                    <a:gd name="connsiteY1" fmla="*/ 0 h 1605837"/>
                    <a:gd name="connsiteX2" fmla="*/ 999747 w 999747"/>
                    <a:gd name="connsiteY2" fmla="*/ 0 h 1605837"/>
                    <a:gd name="connsiteX3" fmla="*/ 0 w 999747"/>
                    <a:gd name="connsiteY3" fmla="*/ 0 h 1605837"/>
                    <a:gd name="connsiteX4" fmla="*/ 0 w 999747"/>
                    <a:gd name="connsiteY4" fmla="*/ 1605837 h 1605837"/>
                    <a:gd name="connsiteX5" fmla="*/ 0 w 999747"/>
                    <a:gd name="connsiteY5" fmla="*/ 1605837 h 1605837"/>
                    <a:gd name="connsiteX6" fmla="*/ 0 w 999747"/>
                    <a:gd name="connsiteY6" fmla="*/ 0 h 1605837"/>
                    <a:gd name="connsiteX0-1" fmla="*/ 0 w 999747"/>
                    <a:gd name="connsiteY0-2" fmla="*/ 8964 h 1614801"/>
                    <a:gd name="connsiteX1-3" fmla="*/ 999747 w 999747"/>
                    <a:gd name="connsiteY1-4" fmla="*/ 8964 h 1614801"/>
                    <a:gd name="connsiteX2-5" fmla="*/ 703911 w 999747"/>
                    <a:gd name="connsiteY2-6" fmla="*/ 0 h 1614801"/>
                    <a:gd name="connsiteX3-7" fmla="*/ 0 w 999747"/>
                    <a:gd name="connsiteY3-8" fmla="*/ 8964 h 1614801"/>
                    <a:gd name="connsiteX4-9" fmla="*/ 0 w 999747"/>
                    <a:gd name="connsiteY4-10" fmla="*/ 1614801 h 1614801"/>
                    <a:gd name="connsiteX5-11" fmla="*/ 0 w 999747"/>
                    <a:gd name="connsiteY5-12" fmla="*/ 1614801 h 1614801"/>
                    <a:gd name="connsiteX6-13" fmla="*/ 0 w 999747"/>
                    <a:gd name="connsiteY6-14" fmla="*/ 8964 h 1614801"/>
                    <a:gd name="connsiteX0-15" fmla="*/ 0 w 703911"/>
                    <a:gd name="connsiteY0-16" fmla="*/ 8964 h 1614801"/>
                    <a:gd name="connsiteX1-17" fmla="*/ 703911 w 703911"/>
                    <a:gd name="connsiteY1-18" fmla="*/ 0 h 1614801"/>
                    <a:gd name="connsiteX2-19" fmla="*/ 0 w 703911"/>
                    <a:gd name="connsiteY2-20" fmla="*/ 8964 h 1614801"/>
                    <a:gd name="connsiteX3-21" fmla="*/ 0 w 703911"/>
                    <a:gd name="connsiteY3-22" fmla="*/ 1614801 h 1614801"/>
                    <a:gd name="connsiteX4-23" fmla="*/ 0 w 703911"/>
                    <a:gd name="connsiteY4-24" fmla="*/ 1614801 h 1614801"/>
                    <a:gd name="connsiteX5-25" fmla="*/ 0 w 703911"/>
                    <a:gd name="connsiteY5-26" fmla="*/ 8964 h 1614801"/>
                    <a:gd name="connsiteX0-27" fmla="*/ 0 w 703911"/>
                    <a:gd name="connsiteY0-28" fmla="*/ 8964 h 1614801"/>
                    <a:gd name="connsiteX1-29" fmla="*/ 703911 w 703911"/>
                    <a:gd name="connsiteY1-30" fmla="*/ 0 h 1614801"/>
                    <a:gd name="connsiteX2-31" fmla="*/ 0 w 703911"/>
                    <a:gd name="connsiteY2-32" fmla="*/ 8964 h 1614801"/>
                    <a:gd name="connsiteX3-33" fmla="*/ 0 w 703911"/>
                    <a:gd name="connsiteY3-34" fmla="*/ 1614801 h 1614801"/>
                    <a:gd name="connsiteX4-35" fmla="*/ 0 w 703911"/>
                    <a:gd name="connsiteY4-36" fmla="*/ 1614801 h 1614801"/>
                    <a:gd name="connsiteX5-37" fmla="*/ 0 w 703911"/>
                    <a:gd name="connsiteY5-38" fmla="*/ 8964 h 1614801"/>
                    <a:gd name="connsiteX0-39" fmla="*/ 0 w 703911"/>
                    <a:gd name="connsiteY0-40" fmla="*/ 0 h 1605837"/>
                    <a:gd name="connsiteX1-41" fmla="*/ 703911 w 703911"/>
                    <a:gd name="connsiteY1-42" fmla="*/ 8965 h 1605837"/>
                    <a:gd name="connsiteX2-43" fmla="*/ 0 w 703911"/>
                    <a:gd name="connsiteY2-44" fmla="*/ 0 h 1605837"/>
                    <a:gd name="connsiteX3-45" fmla="*/ 0 w 703911"/>
                    <a:gd name="connsiteY3-46" fmla="*/ 1605837 h 1605837"/>
                    <a:gd name="connsiteX4-47" fmla="*/ 0 w 703911"/>
                    <a:gd name="connsiteY4-48" fmla="*/ 1605837 h 1605837"/>
                    <a:gd name="connsiteX5-49" fmla="*/ 0 w 703911"/>
                    <a:gd name="connsiteY5-50" fmla="*/ 0 h 1605837"/>
                    <a:gd name="connsiteX0-51" fmla="*/ 0 w 506687"/>
                    <a:gd name="connsiteY0-52" fmla="*/ 0 h 1605837"/>
                    <a:gd name="connsiteX1-53" fmla="*/ 506687 w 506687"/>
                    <a:gd name="connsiteY1-54" fmla="*/ 1 h 1605837"/>
                    <a:gd name="connsiteX2-55" fmla="*/ 0 w 506687"/>
                    <a:gd name="connsiteY2-56" fmla="*/ 0 h 1605837"/>
                    <a:gd name="connsiteX3-57" fmla="*/ 0 w 506687"/>
                    <a:gd name="connsiteY3-58" fmla="*/ 1605837 h 1605837"/>
                    <a:gd name="connsiteX4-59" fmla="*/ 0 w 506687"/>
                    <a:gd name="connsiteY4-60" fmla="*/ 1605837 h 1605837"/>
                    <a:gd name="connsiteX5-61" fmla="*/ 0 w 506687"/>
                    <a:gd name="connsiteY5-62" fmla="*/ 0 h 160583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506687" h="1605837">
                      <a:moveTo>
                        <a:pt x="0" y="0"/>
                      </a:moveTo>
                      <a:lnTo>
                        <a:pt x="506687" y="1"/>
                      </a:lnTo>
                      <a:lnTo>
                        <a:pt x="0" y="0"/>
                      </a:lnTo>
                      <a:lnTo>
                        <a:pt x="0" y="1605837"/>
                      </a:lnTo>
                      <a:lnTo>
                        <a:pt x="0" y="1605837"/>
                      </a:lnTo>
                      <a:lnTo>
                        <a:pt x="0" y="0"/>
                      </a:lnTo>
                      <a:close/>
                    </a:path>
                  </a:pathLst>
                </a:cu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3" name="Flowchart: Process 27"/>
                <p:cNvSpPr/>
                <p:nvPr/>
              </p:nvSpPr>
              <p:spPr>
                <a:xfrm>
                  <a:off x="5987185" y="3897158"/>
                  <a:ext cx="26900" cy="131860"/>
                </a:xfrm>
                <a:prstGeom prst="flowChartProcess">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4" name="Flowchart: Process 28"/>
                <p:cNvSpPr/>
                <p:nvPr/>
              </p:nvSpPr>
              <p:spPr>
                <a:xfrm>
                  <a:off x="6115122" y="3804596"/>
                  <a:ext cx="30774" cy="226979"/>
                </a:xfrm>
                <a:prstGeom prst="flowChartProcess">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5" name="Flowchart: Process 29"/>
                <p:cNvSpPr/>
                <p:nvPr/>
              </p:nvSpPr>
              <p:spPr>
                <a:xfrm>
                  <a:off x="6048416" y="3850766"/>
                  <a:ext cx="26901" cy="177728"/>
                </a:xfrm>
                <a:prstGeom prst="flowChartProcess">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sp>
          <p:nvSpPr>
            <p:cNvPr id="13" name="Rectangle 47"/>
            <p:cNvSpPr/>
            <p:nvPr/>
          </p:nvSpPr>
          <p:spPr>
            <a:xfrm>
              <a:off x="4090611" y="4945997"/>
              <a:ext cx="1440734" cy="323165"/>
            </a:xfrm>
            <a:prstGeom prst="rect">
              <a:avLst/>
            </a:prstGeom>
          </p:spPr>
          <p:txBody>
            <a:bodyPr wrap="none" lIns="0" tIns="0" rIns="360000" bIns="0" anchor="b" anchorCtr="0">
              <a:normAutofit/>
            </a:bodyPr>
            <a:lstStyle/>
            <a:p>
              <a:pPr algn="r"/>
              <a:r>
                <a:rPr lang="zh-CN" altLang="en-US" sz="2000" b="1"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14" name="Group 37"/>
            <p:cNvGrpSpPr/>
            <p:nvPr/>
          </p:nvGrpSpPr>
          <p:grpSpPr>
            <a:xfrm>
              <a:off x="5545059" y="3807430"/>
              <a:ext cx="971272" cy="971272"/>
              <a:chOff x="6017505" y="3607058"/>
              <a:chExt cx="971272" cy="971272"/>
            </a:xfrm>
          </p:grpSpPr>
          <p:sp>
            <p:nvSpPr>
              <p:cNvPr id="16" name="Oval 12"/>
              <p:cNvSpPr/>
              <p:nvPr/>
            </p:nvSpPr>
            <p:spPr>
              <a:xfrm>
                <a:off x="6017505" y="3607058"/>
                <a:ext cx="971272" cy="971272"/>
              </a:xfrm>
              <a:prstGeom prst="ellipse">
                <a:avLst/>
              </a:prstGeom>
              <a:solidFill>
                <a:schemeClr val="bg1">
                  <a:lumMod val="85000"/>
                </a:schemeClr>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7" name="Oval 14"/>
              <p:cNvSpPr/>
              <p:nvPr/>
            </p:nvSpPr>
            <p:spPr>
              <a:xfrm>
                <a:off x="6171679" y="3761232"/>
                <a:ext cx="662924" cy="66292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8" name="Freeform: Shape 34"/>
              <p:cNvSpPr/>
              <p:nvPr/>
            </p:nvSpPr>
            <p:spPr bwMode="auto">
              <a:xfrm>
                <a:off x="6345997" y="3891965"/>
                <a:ext cx="327376" cy="376417"/>
              </a:xfrm>
              <a:custGeom>
                <a:avLst/>
                <a:gdLst/>
                <a:ahLst/>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solidFill>
                <a:schemeClr val="bg1"/>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15" name="Rectangle 50"/>
            <p:cNvSpPr/>
            <p:nvPr/>
          </p:nvSpPr>
          <p:spPr>
            <a:xfrm>
              <a:off x="6516330" y="3844963"/>
              <a:ext cx="1658843" cy="323165"/>
            </a:xfrm>
            <a:prstGeom prst="rect">
              <a:avLst/>
            </a:prstGeom>
          </p:spPr>
          <p:txBody>
            <a:bodyPr wrap="none" lIns="360000" tIns="0" rIns="216000" bIns="0" anchor="ctr" anchorCtr="0">
              <a:normAutofit/>
            </a:bodyPr>
            <a:lstStyle/>
            <a:p>
              <a:r>
                <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32" name="矩形 31"/>
          <p:cNvSpPr/>
          <p:nvPr/>
        </p:nvSpPr>
        <p:spPr>
          <a:xfrm>
            <a:off x="2393296" y="3090037"/>
            <a:ext cx="2790490" cy="738664"/>
          </a:xfrm>
          <a:prstGeom prst="rect">
            <a:avLst/>
          </a:prstGeom>
        </p:spPr>
        <p:txBody>
          <a:bodyPr wrap="square">
            <a:spAutoFit/>
          </a:bodyPr>
          <a:lstStyle/>
          <a:p>
            <a:pPr algn="r">
              <a:lnSpc>
                <a:spcPct val="15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a:t>
            </a:r>
            <a:r>
              <a:rPr lang="zh-CN" altLang="en-US" sz="1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文本点击此处</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更换</a:t>
            </a:r>
            <a:r>
              <a:rPr lang="zh-CN" altLang="en-US" sz="1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3" name="矩形 32"/>
          <p:cNvSpPr/>
          <p:nvPr/>
        </p:nvSpPr>
        <p:spPr>
          <a:xfrm>
            <a:off x="2390390" y="5404388"/>
            <a:ext cx="2793395" cy="738664"/>
          </a:xfrm>
          <a:prstGeom prst="rect">
            <a:avLst/>
          </a:prstGeom>
        </p:spPr>
        <p:txBody>
          <a:bodyPr wrap="square">
            <a:spAutoFit/>
          </a:bodyPr>
          <a:lstStyle/>
          <a:p>
            <a:pPr algn="r">
              <a:lnSpc>
                <a:spcPct val="15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a:t>
            </a:r>
            <a:r>
              <a:rPr lang="zh-CN" altLang="en-US" sz="1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文本点击此处</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更换</a:t>
            </a:r>
            <a:r>
              <a:rPr lang="zh-CN" altLang="en-US" sz="1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4" name="矩形 33"/>
          <p:cNvSpPr/>
          <p:nvPr/>
        </p:nvSpPr>
        <p:spPr>
          <a:xfrm>
            <a:off x="6975763" y="1750949"/>
            <a:ext cx="2854757" cy="738664"/>
          </a:xfrm>
          <a:prstGeom prst="rect">
            <a:avLst/>
          </a:prstGeom>
        </p:spPr>
        <p:txBody>
          <a:bodyPr wrap="square">
            <a:spAutoFit/>
          </a:bodyPr>
          <a:lstStyle/>
          <a:p>
            <a:pPr>
              <a:lnSpc>
                <a:spcPct val="15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a:t>
            </a:r>
            <a:r>
              <a:rPr lang="zh-CN" altLang="en-US" sz="1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文本点击此处</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更换</a:t>
            </a:r>
            <a:r>
              <a:rPr lang="zh-CN" altLang="en-US" sz="1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5" name="矩形 34"/>
          <p:cNvSpPr/>
          <p:nvPr/>
        </p:nvSpPr>
        <p:spPr>
          <a:xfrm>
            <a:off x="6975763" y="4214977"/>
            <a:ext cx="2823540" cy="738664"/>
          </a:xfrm>
          <a:prstGeom prst="rect">
            <a:avLst/>
          </a:prstGeom>
        </p:spPr>
        <p:txBody>
          <a:bodyPr wrap="square">
            <a:spAutoFit/>
          </a:bodyPr>
          <a:lstStyle/>
          <a:p>
            <a:pPr>
              <a:lnSpc>
                <a:spcPct val="15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a:t>
            </a:r>
            <a:r>
              <a:rPr lang="zh-CN" altLang="en-US" sz="1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文本点击此处</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更换</a:t>
            </a:r>
            <a:r>
              <a:rPr lang="zh-CN" altLang="en-US" sz="1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blinds dir="vert"/>
      </p:transition>
    </mc:Choice>
    <mc:Fallback>
      <p:transition spd="slow" advTm="2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fade">
                                      <p:cBhvr>
                                        <p:cTn id="12" dur="1000"/>
                                        <p:tgtEl>
                                          <p:spTgt spid="32"/>
                                        </p:tgtEl>
                                      </p:cBhvr>
                                    </p:animEffect>
                                    <p:anim calcmode="lin" valueType="num">
                                      <p:cBhvr>
                                        <p:cTn id="13" dur="1000" fill="hold"/>
                                        <p:tgtEl>
                                          <p:spTgt spid="32"/>
                                        </p:tgtEl>
                                        <p:attrNameLst>
                                          <p:attrName>ppt_x</p:attrName>
                                        </p:attrNameLst>
                                      </p:cBhvr>
                                      <p:tavLst>
                                        <p:tav tm="0">
                                          <p:val>
                                            <p:strVal val="#ppt_x"/>
                                          </p:val>
                                        </p:tav>
                                        <p:tav tm="100000">
                                          <p:val>
                                            <p:strVal val="#ppt_x"/>
                                          </p:val>
                                        </p:tav>
                                      </p:tavLst>
                                    </p:anim>
                                    <p:anim calcmode="lin" valueType="num">
                                      <p:cBhvr>
                                        <p:cTn id="14" dur="1000" fill="hold"/>
                                        <p:tgtEl>
                                          <p:spTgt spid="3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fade">
                                      <p:cBhvr>
                                        <p:cTn id="17" dur="1000"/>
                                        <p:tgtEl>
                                          <p:spTgt spid="33"/>
                                        </p:tgtEl>
                                      </p:cBhvr>
                                    </p:animEffect>
                                    <p:anim calcmode="lin" valueType="num">
                                      <p:cBhvr>
                                        <p:cTn id="18" dur="1000" fill="hold"/>
                                        <p:tgtEl>
                                          <p:spTgt spid="33"/>
                                        </p:tgtEl>
                                        <p:attrNameLst>
                                          <p:attrName>ppt_x</p:attrName>
                                        </p:attrNameLst>
                                      </p:cBhvr>
                                      <p:tavLst>
                                        <p:tav tm="0">
                                          <p:val>
                                            <p:strVal val="#ppt_x"/>
                                          </p:val>
                                        </p:tav>
                                        <p:tav tm="100000">
                                          <p:val>
                                            <p:strVal val="#ppt_x"/>
                                          </p:val>
                                        </p:tav>
                                      </p:tavLst>
                                    </p:anim>
                                    <p:anim calcmode="lin" valueType="num">
                                      <p:cBhvr>
                                        <p:cTn id="19" dur="1000" fill="hold"/>
                                        <p:tgtEl>
                                          <p:spTgt spid="3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1000"/>
                                        <p:tgtEl>
                                          <p:spTgt spid="35"/>
                                        </p:tgtEl>
                                      </p:cBhvr>
                                    </p:animEffect>
                                    <p:anim calcmode="lin" valueType="num">
                                      <p:cBhvr>
                                        <p:cTn id="23" dur="1000" fill="hold"/>
                                        <p:tgtEl>
                                          <p:spTgt spid="35"/>
                                        </p:tgtEl>
                                        <p:attrNameLst>
                                          <p:attrName>ppt_x</p:attrName>
                                        </p:attrNameLst>
                                      </p:cBhvr>
                                      <p:tavLst>
                                        <p:tav tm="0">
                                          <p:val>
                                            <p:strVal val="#ppt_x"/>
                                          </p:val>
                                        </p:tav>
                                        <p:tav tm="100000">
                                          <p:val>
                                            <p:strVal val="#ppt_x"/>
                                          </p:val>
                                        </p:tav>
                                      </p:tavLst>
                                    </p:anim>
                                    <p:anim calcmode="lin" valueType="num">
                                      <p:cBhvr>
                                        <p:cTn id="24" dur="1000" fill="hold"/>
                                        <p:tgtEl>
                                          <p:spTgt spid="3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1000"/>
                                        <p:tgtEl>
                                          <p:spTgt spid="34"/>
                                        </p:tgtEl>
                                      </p:cBhvr>
                                    </p:animEffect>
                                    <p:anim calcmode="lin" valueType="num">
                                      <p:cBhvr>
                                        <p:cTn id="28" dur="1000" fill="hold"/>
                                        <p:tgtEl>
                                          <p:spTgt spid="34"/>
                                        </p:tgtEl>
                                        <p:attrNameLst>
                                          <p:attrName>ppt_x</p:attrName>
                                        </p:attrNameLst>
                                      </p:cBhvr>
                                      <p:tavLst>
                                        <p:tav tm="0">
                                          <p:val>
                                            <p:strVal val="#ppt_x"/>
                                          </p:val>
                                        </p:tav>
                                        <p:tav tm="100000">
                                          <p:val>
                                            <p:strVal val="#ppt_x"/>
                                          </p:val>
                                        </p:tav>
                                      </p:tavLst>
                                    </p:anim>
                                    <p:anim calcmode="lin" valueType="num">
                                      <p:cBhvr>
                                        <p:cTn id="29"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72440" y="173862"/>
            <a:ext cx="538480" cy="492760"/>
            <a:chOff x="949960" y="467360"/>
            <a:chExt cx="538480" cy="492760"/>
          </a:xfrm>
        </p:grpSpPr>
        <p:sp>
          <p:nvSpPr>
            <p:cNvPr id="3" name="椭圆 2"/>
            <p:cNvSpPr/>
            <p:nvPr/>
          </p:nvSpPr>
          <p:spPr>
            <a:xfrm>
              <a:off x="949960" y="467360"/>
              <a:ext cx="477520" cy="4775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 name="椭圆 3"/>
            <p:cNvSpPr/>
            <p:nvPr/>
          </p:nvSpPr>
          <p:spPr>
            <a:xfrm>
              <a:off x="1234440" y="706120"/>
              <a:ext cx="254000" cy="254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5" name="文本框 4"/>
          <p:cNvSpPr txBox="1"/>
          <p:nvPr/>
        </p:nvSpPr>
        <p:spPr>
          <a:xfrm>
            <a:off x="1295400" y="173862"/>
            <a:ext cx="4577092" cy="523220"/>
          </a:xfrm>
          <a:prstGeom prst="rect">
            <a:avLst/>
          </a:prstGeom>
          <a:noFill/>
        </p:spPr>
        <p:txBody>
          <a:bodyPr wrap="square" rtlCol="0">
            <a:spAutoFit/>
          </a:bodyPr>
          <a:lstStyle/>
          <a:p>
            <a:r>
              <a:rPr lang="zh-CN" altLang="en-US" sz="2800" spc="6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未来展望</a:t>
            </a:r>
            <a:endParaRPr lang="zh-CN" altLang="en-US" sz="24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6" name="Group 1"/>
          <p:cNvGrpSpPr/>
          <p:nvPr/>
        </p:nvGrpSpPr>
        <p:grpSpPr>
          <a:xfrm>
            <a:off x="4336619" y="1790805"/>
            <a:ext cx="1826009" cy="2334198"/>
            <a:chOff x="8596422" y="3243003"/>
            <a:chExt cx="3678179" cy="4701838"/>
          </a:xfrm>
          <a:solidFill>
            <a:schemeClr val="accent6"/>
          </a:solidFill>
        </p:grpSpPr>
        <p:sp>
          <p:nvSpPr>
            <p:cNvPr id="7" name="Freeform 5"/>
            <p:cNvSpPr/>
            <p:nvPr/>
          </p:nvSpPr>
          <p:spPr bwMode="auto">
            <a:xfrm rot="18900000">
              <a:off x="8596422" y="3243003"/>
              <a:ext cx="3678179" cy="4701838"/>
            </a:xfrm>
            <a:custGeom>
              <a:avLst/>
              <a:gdLst>
                <a:gd name="T0" fmla="*/ 174 w 348"/>
                <a:gd name="T1" fmla="*/ 0 h 444"/>
                <a:gd name="T2" fmla="*/ 59 w 348"/>
                <a:gd name="T3" fmla="*/ 115 h 444"/>
                <a:gd name="T4" fmla="*/ 59 w 348"/>
                <a:gd name="T5" fmla="*/ 328 h 444"/>
                <a:gd name="T6" fmla="*/ 174 w 348"/>
                <a:gd name="T7" fmla="*/ 444 h 444"/>
                <a:gd name="T8" fmla="*/ 290 w 348"/>
                <a:gd name="T9" fmla="*/ 328 h 444"/>
                <a:gd name="T10" fmla="*/ 290 w 348"/>
                <a:gd name="T11" fmla="*/ 115 h 444"/>
                <a:gd name="T12" fmla="*/ 174 w 348"/>
                <a:gd name="T13" fmla="*/ 0 h 444"/>
              </a:gdLst>
              <a:ahLst/>
              <a:cxnLst>
                <a:cxn ang="0">
                  <a:pos x="T0" y="T1"/>
                </a:cxn>
                <a:cxn ang="0">
                  <a:pos x="T2" y="T3"/>
                </a:cxn>
                <a:cxn ang="0">
                  <a:pos x="T4" y="T5"/>
                </a:cxn>
                <a:cxn ang="0">
                  <a:pos x="T6" y="T7"/>
                </a:cxn>
                <a:cxn ang="0">
                  <a:pos x="T8" y="T9"/>
                </a:cxn>
                <a:cxn ang="0">
                  <a:pos x="T10" y="T11"/>
                </a:cxn>
                <a:cxn ang="0">
                  <a:pos x="T12" y="T13"/>
                </a:cxn>
              </a:cxnLst>
              <a:rect l="0" t="0" r="r" b="b"/>
              <a:pathLst>
                <a:path w="348" h="444">
                  <a:moveTo>
                    <a:pt x="174" y="0"/>
                  </a:moveTo>
                  <a:cubicBezTo>
                    <a:pt x="59" y="115"/>
                    <a:pt x="59" y="115"/>
                    <a:pt x="59" y="115"/>
                  </a:cubicBezTo>
                  <a:cubicBezTo>
                    <a:pt x="0" y="174"/>
                    <a:pt x="0" y="270"/>
                    <a:pt x="59" y="328"/>
                  </a:cubicBezTo>
                  <a:cubicBezTo>
                    <a:pt x="174" y="444"/>
                    <a:pt x="174" y="444"/>
                    <a:pt x="174" y="444"/>
                  </a:cubicBezTo>
                  <a:cubicBezTo>
                    <a:pt x="290" y="328"/>
                    <a:pt x="290" y="328"/>
                    <a:pt x="290" y="328"/>
                  </a:cubicBezTo>
                  <a:cubicBezTo>
                    <a:pt x="348" y="270"/>
                    <a:pt x="348" y="174"/>
                    <a:pt x="290" y="115"/>
                  </a:cubicBezTo>
                  <a:cubicBezTo>
                    <a:pt x="174" y="0"/>
                    <a:pt x="174" y="0"/>
                    <a:pt x="174" y="0"/>
                  </a:cubicBezTo>
                </a:path>
              </a:pathLst>
            </a:custGeom>
            <a:grpFill/>
            <a:ln>
              <a:noFill/>
            </a:ln>
          </p:spPr>
          <p:txBody>
            <a:bodyPr vert="horz" wrap="square" lIns="219419" tIns="109710" rIns="219419" bIns="109710" numCol="1" anchor="t" anchorCtr="0" compatLnSpc="1"/>
            <a:lstStyle/>
            <a:p>
              <a:endParaRPr lang="bg-BG" sz="800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8" name="TextBox 54"/>
            <p:cNvSpPr txBox="1"/>
            <p:nvPr/>
          </p:nvSpPr>
          <p:spPr>
            <a:xfrm>
              <a:off x="8953104" y="4149544"/>
              <a:ext cx="2858554" cy="2923841"/>
            </a:xfrm>
            <a:prstGeom prst="rect">
              <a:avLst/>
            </a:prstGeom>
            <a:noFill/>
          </p:spPr>
          <p:txBody>
            <a:bodyPr wrap="square" lIns="182843" tIns="91422" rIns="182843" bIns="91422" rtlCol="0">
              <a:spAutoFit/>
            </a:bodyPr>
            <a:lstStyle/>
            <a:p>
              <a:pPr algn="ctr"/>
              <a:r>
                <a:rPr lang="id-ID" sz="8000" b="1" dirty="0" smtClean="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S</a:t>
              </a:r>
              <a:endParaRPr lang="id-ID" sz="8000" b="1"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9" name="Group 4"/>
          <p:cNvGrpSpPr/>
          <p:nvPr/>
        </p:nvGrpSpPr>
        <p:grpSpPr>
          <a:xfrm>
            <a:off x="5784915" y="2044661"/>
            <a:ext cx="2333590" cy="1826485"/>
            <a:chOff x="11513763" y="3754352"/>
            <a:chExt cx="4700613" cy="3679138"/>
          </a:xfrm>
        </p:grpSpPr>
        <p:sp>
          <p:nvSpPr>
            <p:cNvPr id="10" name="Freeform 5"/>
            <p:cNvSpPr/>
            <p:nvPr/>
          </p:nvSpPr>
          <p:spPr bwMode="auto">
            <a:xfrm rot="2700000">
              <a:off x="12024501" y="3243614"/>
              <a:ext cx="3679138" cy="4700613"/>
            </a:xfrm>
            <a:custGeom>
              <a:avLst/>
              <a:gdLst>
                <a:gd name="T0" fmla="*/ 174 w 348"/>
                <a:gd name="T1" fmla="*/ 0 h 444"/>
                <a:gd name="T2" fmla="*/ 59 w 348"/>
                <a:gd name="T3" fmla="*/ 115 h 444"/>
                <a:gd name="T4" fmla="*/ 59 w 348"/>
                <a:gd name="T5" fmla="*/ 328 h 444"/>
                <a:gd name="T6" fmla="*/ 174 w 348"/>
                <a:gd name="T7" fmla="*/ 444 h 444"/>
                <a:gd name="T8" fmla="*/ 290 w 348"/>
                <a:gd name="T9" fmla="*/ 328 h 444"/>
                <a:gd name="T10" fmla="*/ 290 w 348"/>
                <a:gd name="T11" fmla="*/ 115 h 444"/>
                <a:gd name="T12" fmla="*/ 174 w 348"/>
                <a:gd name="T13" fmla="*/ 0 h 444"/>
              </a:gdLst>
              <a:ahLst/>
              <a:cxnLst>
                <a:cxn ang="0">
                  <a:pos x="T0" y="T1"/>
                </a:cxn>
                <a:cxn ang="0">
                  <a:pos x="T2" y="T3"/>
                </a:cxn>
                <a:cxn ang="0">
                  <a:pos x="T4" y="T5"/>
                </a:cxn>
                <a:cxn ang="0">
                  <a:pos x="T6" y="T7"/>
                </a:cxn>
                <a:cxn ang="0">
                  <a:pos x="T8" y="T9"/>
                </a:cxn>
                <a:cxn ang="0">
                  <a:pos x="T10" y="T11"/>
                </a:cxn>
                <a:cxn ang="0">
                  <a:pos x="T12" y="T13"/>
                </a:cxn>
              </a:cxnLst>
              <a:rect l="0" t="0" r="r" b="b"/>
              <a:pathLst>
                <a:path w="348" h="444">
                  <a:moveTo>
                    <a:pt x="174" y="0"/>
                  </a:moveTo>
                  <a:cubicBezTo>
                    <a:pt x="59" y="115"/>
                    <a:pt x="59" y="115"/>
                    <a:pt x="59" y="115"/>
                  </a:cubicBezTo>
                  <a:cubicBezTo>
                    <a:pt x="0" y="174"/>
                    <a:pt x="0" y="270"/>
                    <a:pt x="59" y="328"/>
                  </a:cubicBezTo>
                  <a:cubicBezTo>
                    <a:pt x="174" y="444"/>
                    <a:pt x="174" y="444"/>
                    <a:pt x="174" y="444"/>
                  </a:cubicBezTo>
                  <a:cubicBezTo>
                    <a:pt x="290" y="328"/>
                    <a:pt x="290" y="328"/>
                    <a:pt x="290" y="328"/>
                  </a:cubicBezTo>
                  <a:cubicBezTo>
                    <a:pt x="348" y="270"/>
                    <a:pt x="348" y="174"/>
                    <a:pt x="290" y="115"/>
                  </a:cubicBezTo>
                  <a:cubicBezTo>
                    <a:pt x="174" y="0"/>
                    <a:pt x="174" y="0"/>
                    <a:pt x="174" y="0"/>
                  </a:cubicBezTo>
                </a:path>
              </a:pathLst>
            </a:custGeom>
            <a:solidFill>
              <a:schemeClr val="accent2"/>
            </a:solidFill>
            <a:ln>
              <a:noFill/>
            </a:ln>
          </p:spPr>
          <p:txBody>
            <a:bodyPr vert="horz" wrap="square" lIns="219419" tIns="109710" rIns="219419" bIns="109710" numCol="1" anchor="t" anchorCtr="0" compatLnSpc="1"/>
            <a:lstStyle/>
            <a:p>
              <a:endParaRPr lang="bg-BG" sz="720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1" name="TextBox 55"/>
            <p:cNvSpPr txBox="1"/>
            <p:nvPr/>
          </p:nvSpPr>
          <p:spPr>
            <a:xfrm>
              <a:off x="12459131" y="4197669"/>
              <a:ext cx="2858553" cy="2603769"/>
            </a:xfrm>
            <a:prstGeom prst="rect">
              <a:avLst/>
            </a:prstGeom>
            <a:noFill/>
          </p:spPr>
          <p:txBody>
            <a:bodyPr wrap="square" lIns="182843" tIns="91422" rIns="182843" bIns="91422" rtlCol="0">
              <a:spAutoFit/>
            </a:bodyPr>
            <a:lstStyle/>
            <a:p>
              <a:pPr algn="ctr"/>
              <a:r>
                <a:rPr lang="id-ID" sz="7200" b="1" dirty="0" smtClean="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W</a:t>
              </a:r>
              <a:endParaRPr lang="id-ID" sz="7200" b="1"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2" name="Group 2"/>
          <p:cNvGrpSpPr/>
          <p:nvPr/>
        </p:nvGrpSpPr>
        <p:grpSpPr>
          <a:xfrm>
            <a:off x="4082826" y="3744144"/>
            <a:ext cx="2333590" cy="1826485"/>
            <a:chOff x="8085200" y="7177666"/>
            <a:chExt cx="4700613" cy="3679138"/>
          </a:xfrm>
        </p:grpSpPr>
        <p:sp>
          <p:nvSpPr>
            <p:cNvPr id="13" name="Freeform 5"/>
            <p:cNvSpPr/>
            <p:nvPr/>
          </p:nvSpPr>
          <p:spPr bwMode="auto">
            <a:xfrm rot="2700000" flipH="1">
              <a:off x="8595938" y="6666928"/>
              <a:ext cx="3679138" cy="4700613"/>
            </a:xfrm>
            <a:custGeom>
              <a:avLst/>
              <a:gdLst>
                <a:gd name="T0" fmla="*/ 174 w 348"/>
                <a:gd name="T1" fmla="*/ 0 h 444"/>
                <a:gd name="T2" fmla="*/ 59 w 348"/>
                <a:gd name="T3" fmla="*/ 115 h 444"/>
                <a:gd name="T4" fmla="*/ 59 w 348"/>
                <a:gd name="T5" fmla="*/ 328 h 444"/>
                <a:gd name="T6" fmla="*/ 174 w 348"/>
                <a:gd name="T7" fmla="*/ 444 h 444"/>
                <a:gd name="T8" fmla="*/ 290 w 348"/>
                <a:gd name="T9" fmla="*/ 328 h 444"/>
                <a:gd name="T10" fmla="*/ 290 w 348"/>
                <a:gd name="T11" fmla="*/ 115 h 444"/>
                <a:gd name="T12" fmla="*/ 174 w 348"/>
                <a:gd name="T13" fmla="*/ 0 h 444"/>
              </a:gdLst>
              <a:ahLst/>
              <a:cxnLst>
                <a:cxn ang="0">
                  <a:pos x="T0" y="T1"/>
                </a:cxn>
                <a:cxn ang="0">
                  <a:pos x="T2" y="T3"/>
                </a:cxn>
                <a:cxn ang="0">
                  <a:pos x="T4" y="T5"/>
                </a:cxn>
                <a:cxn ang="0">
                  <a:pos x="T6" y="T7"/>
                </a:cxn>
                <a:cxn ang="0">
                  <a:pos x="T8" y="T9"/>
                </a:cxn>
                <a:cxn ang="0">
                  <a:pos x="T10" y="T11"/>
                </a:cxn>
                <a:cxn ang="0">
                  <a:pos x="T12" y="T13"/>
                </a:cxn>
              </a:cxnLst>
              <a:rect l="0" t="0" r="r" b="b"/>
              <a:pathLst>
                <a:path w="348" h="444">
                  <a:moveTo>
                    <a:pt x="174" y="0"/>
                  </a:moveTo>
                  <a:cubicBezTo>
                    <a:pt x="59" y="115"/>
                    <a:pt x="59" y="115"/>
                    <a:pt x="59" y="115"/>
                  </a:cubicBezTo>
                  <a:cubicBezTo>
                    <a:pt x="0" y="174"/>
                    <a:pt x="0" y="270"/>
                    <a:pt x="59" y="328"/>
                  </a:cubicBezTo>
                  <a:cubicBezTo>
                    <a:pt x="174" y="444"/>
                    <a:pt x="174" y="444"/>
                    <a:pt x="174" y="444"/>
                  </a:cubicBezTo>
                  <a:cubicBezTo>
                    <a:pt x="290" y="328"/>
                    <a:pt x="290" y="328"/>
                    <a:pt x="290" y="328"/>
                  </a:cubicBezTo>
                  <a:cubicBezTo>
                    <a:pt x="348" y="270"/>
                    <a:pt x="348" y="174"/>
                    <a:pt x="290" y="115"/>
                  </a:cubicBezTo>
                  <a:cubicBezTo>
                    <a:pt x="174" y="0"/>
                    <a:pt x="174" y="0"/>
                    <a:pt x="174" y="0"/>
                  </a:cubicBezTo>
                </a:path>
              </a:pathLst>
            </a:custGeom>
            <a:solidFill>
              <a:schemeClr val="accent3"/>
            </a:solidFill>
            <a:ln>
              <a:noFill/>
            </a:ln>
          </p:spPr>
          <p:txBody>
            <a:bodyPr vert="horz" wrap="square" lIns="219419" tIns="109710" rIns="219419" bIns="109710" numCol="1" anchor="t" anchorCtr="0" compatLnSpc="1"/>
            <a:lstStyle/>
            <a:p>
              <a:endParaRPr lang="bg-BG" sz="720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4" name="TextBox 56"/>
            <p:cNvSpPr txBox="1"/>
            <p:nvPr/>
          </p:nvSpPr>
          <p:spPr>
            <a:xfrm>
              <a:off x="8975383" y="7534288"/>
              <a:ext cx="2858553" cy="2603769"/>
            </a:xfrm>
            <a:prstGeom prst="rect">
              <a:avLst/>
            </a:prstGeom>
            <a:noFill/>
          </p:spPr>
          <p:txBody>
            <a:bodyPr wrap="square" lIns="182843" tIns="91422" rIns="182843" bIns="91422" rtlCol="0">
              <a:spAutoFit/>
            </a:bodyPr>
            <a:lstStyle/>
            <a:p>
              <a:pPr algn="ctr"/>
              <a:r>
                <a:rPr lang="id-ID" sz="7200" b="1"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O</a:t>
              </a:r>
              <a:endParaRPr lang="id-ID" sz="7200" b="1"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5" name="Group 3"/>
          <p:cNvGrpSpPr/>
          <p:nvPr/>
        </p:nvGrpSpPr>
        <p:grpSpPr>
          <a:xfrm>
            <a:off x="6038704" y="3490289"/>
            <a:ext cx="1826009" cy="2334198"/>
            <a:chOff x="12024978" y="6666318"/>
            <a:chExt cx="3678179" cy="4701838"/>
          </a:xfrm>
        </p:grpSpPr>
        <p:sp>
          <p:nvSpPr>
            <p:cNvPr id="16" name="Freeform 5"/>
            <p:cNvSpPr/>
            <p:nvPr/>
          </p:nvSpPr>
          <p:spPr bwMode="auto">
            <a:xfrm rot="18900000" flipH="1">
              <a:off x="12024978" y="6666318"/>
              <a:ext cx="3678179" cy="4701838"/>
            </a:xfrm>
            <a:custGeom>
              <a:avLst/>
              <a:gdLst>
                <a:gd name="T0" fmla="*/ 174 w 348"/>
                <a:gd name="T1" fmla="*/ 0 h 444"/>
                <a:gd name="T2" fmla="*/ 59 w 348"/>
                <a:gd name="T3" fmla="*/ 115 h 444"/>
                <a:gd name="T4" fmla="*/ 59 w 348"/>
                <a:gd name="T5" fmla="*/ 328 h 444"/>
                <a:gd name="T6" fmla="*/ 174 w 348"/>
                <a:gd name="T7" fmla="*/ 444 h 444"/>
                <a:gd name="T8" fmla="*/ 290 w 348"/>
                <a:gd name="T9" fmla="*/ 328 h 444"/>
                <a:gd name="T10" fmla="*/ 290 w 348"/>
                <a:gd name="T11" fmla="*/ 115 h 444"/>
                <a:gd name="T12" fmla="*/ 174 w 348"/>
                <a:gd name="T13" fmla="*/ 0 h 444"/>
              </a:gdLst>
              <a:ahLst/>
              <a:cxnLst>
                <a:cxn ang="0">
                  <a:pos x="T0" y="T1"/>
                </a:cxn>
                <a:cxn ang="0">
                  <a:pos x="T2" y="T3"/>
                </a:cxn>
                <a:cxn ang="0">
                  <a:pos x="T4" y="T5"/>
                </a:cxn>
                <a:cxn ang="0">
                  <a:pos x="T6" y="T7"/>
                </a:cxn>
                <a:cxn ang="0">
                  <a:pos x="T8" y="T9"/>
                </a:cxn>
                <a:cxn ang="0">
                  <a:pos x="T10" y="T11"/>
                </a:cxn>
                <a:cxn ang="0">
                  <a:pos x="T12" y="T13"/>
                </a:cxn>
              </a:cxnLst>
              <a:rect l="0" t="0" r="r" b="b"/>
              <a:pathLst>
                <a:path w="348" h="444">
                  <a:moveTo>
                    <a:pt x="174" y="0"/>
                  </a:moveTo>
                  <a:cubicBezTo>
                    <a:pt x="59" y="115"/>
                    <a:pt x="59" y="115"/>
                    <a:pt x="59" y="115"/>
                  </a:cubicBezTo>
                  <a:cubicBezTo>
                    <a:pt x="0" y="174"/>
                    <a:pt x="0" y="270"/>
                    <a:pt x="59" y="328"/>
                  </a:cubicBezTo>
                  <a:cubicBezTo>
                    <a:pt x="174" y="444"/>
                    <a:pt x="174" y="444"/>
                    <a:pt x="174" y="444"/>
                  </a:cubicBezTo>
                  <a:cubicBezTo>
                    <a:pt x="290" y="328"/>
                    <a:pt x="290" y="328"/>
                    <a:pt x="290" y="328"/>
                  </a:cubicBezTo>
                  <a:cubicBezTo>
                    <a:pt x="348" y="270"/>
                    <a:pt x="348" y="174"/>
                    <a:pt x="290" y="115"/>
                  </a:cubicBezTo>
                  <a:cubicBezTo>
                    <a:pt x="174" y="0"/>
                    <a:pt x="174" y="0"/>
                    <a:pt x="174" y="0"/>
                  </a:cubicBezTo>
                </a:path>
              </a:pathLst>
            </a:custGeom>
            <a:solidFill>
              <a:schemeClr val="accent4"/>
            </a:solidFill>
            <a:ln>
              <a:noFill/>
            </a:ln>
          </p:spPr>
          <p:txBody>
            <a:bodyPr vert="horz" wrap="square" lIns="219419" tIns="109710" rIns="219419" bIns="109710" numCol="1" anchor="t" anchorCtr="0" compatLnSpc="1"/>
            <a:lstStyle/>
            <a:p>
              <a:endParaRPr lang="bg-BG" sz="720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7" name="TextBox 57"/>
            <p:cNvSpPr txBox="1"/>
            <p:nvPr/>
          </p:nvSpPr>
          <p:spPr>
            <a:xfrm>
              <a:off x="12347732" y="7582416"/>
              <a:ext cx="2858553" cy="2603769"/>
            </a:xfrm>
            <a:prstGeom prst="rect">
              <a:avLst/>
            </a:prstGeom>
            <a:noFill/>
          </p:spPr>
          <p:txBody>
            <a:bodyPr wrap="square" lIns="182843" tIns="91422" rIns="182843" bIns="91422" rtlCol="0">
              <a:spAutoFit/>
            </a:bodyPr>
            <a:lstStyle/>
            <a:p>
              <a:pPr algn="ctr"/>
              <a:r>
                <a:rPr lang="id-ID" sz="7200" b="1"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T</a:t>
              </a:r>
              <a:endParaRPr lang="id-ID" sz="7200" b="1"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8" name="组合 17"/>
          <p:cNvGrpSpPr/>
          <p:nvPr/>
        </p:nvGrpSpPr>
        <p:grpSpPr>
          <a:xfrm>
            <a:off x="1120776" y="2501800"/>
            <a:ext cx="3137846" cy="1577082"/>
            <a:chOff x="866776" y="2247800"/>
            <a:chExt cx="3137846" cy="1577082"/>
          </a:xfrm>
        </p:grpSpPr>
        <p:grpSp>
          <p:nvGrpSpPr>
            <p:cNvPr id="19" name="Group 33"/>
            <p:cNvGrpSpPr/>
            <p:nvPr/>
          </p:nvGrpSpPr>
          <p:grpSpPr>
            <a:xfrm>
              <a:off x="866776" y="2247800"/>
              <a:ext cx="651559" cy="651728"/>
              <a:chOff x="2163222" y="4675182"/>
              <a:chExt cx="1312452" cy="1312794"/>
            </a:xfrm>
            <a:solidFill>
              <a:schemeClr val="accent6"/>
            </a:solidFill>
          </p:grpSpPr>
          <p:sp>
            <p:nvSpPr>
              <p:cNvPr id="22" name="Oval 21"/>
              <p:cNvSpPr/>
              <p:nvPr/>
            </p:nvSpPr>
            <p:spPr>
              <a:xfrm>
                <a:off x="2163222" y="4675182"/>
                <a:ext cx="1312452" cy="1312794"/>
              </a:xfrm>
              <a:prstGeom prst="ellipse">
                <a:avLst/>
              </a:prstGeom>
              <a:grpFill/>
              <a:ln>
                <a:noFill/>
              </a:ln>
              <a:effectLst/>
            </p:spPr>
            <p:style>
              <a:lnRef idx="1">
                <a:schemeClr val="accent1"/>
              </a:lnRef>
              <a:fillRef idx="3">
                <a:schemeClr val="accent1"/>
              </a:fillRef>
              <a:effectRef idx="2">
                <a:schemeClr val="accent1"/>
              </a:effectRef>
              <a:fontRef idx="minor">
                <a:schemeClr val="lt1"/>
              </a:fontRef>
            </p:style>
            <p:txBody>
              <a:bodyPr lIns="243785" tIns="121892" rIns="243785" bIns="121892" rtlCol="0" anchor="ctr"/>
              <a:lstStyle/>
              <a:p>
                <a:pPr algn="ctr"/>
                <a:endParaRPr 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3" name="Freeform 2"/>
              <p:cNvSpPr>
                <a:spLocks noChangeArrowheads="1"/>
              </p:cNvSpPr>
              <p:nvPr/>
            </p:nvSpPr>
            <p:spPr bwMode="auto">
              <a:xfrm>
                <a:off x="2492792" y="4959721"/>
                <a:ext cx="693093" cy="693273"/>
              </a:xfrm>
              <a:custGeom>
                <a:avLst/>
                <a:gdLst>
                  <a:gd name="T0" fmla="*/ 3437 w 6844"/>
                  <a:gd name="T1" fmla="*/ 1719 h 6844"/>
                  <a:gd name="T2" fmla="*/ 3437 w 6844"/>
                  <a:gd name="T3" fmla="*/ 2875 h 6844"/>
                  <a:gd name="T4" fmla="*/ 3437 w 6844"/>
                  <a:gd name="T5" fmla="*/ 1719 h 6844"/>
                  <a:gd name="T6" fmla="*/ 6843 w 6844"/>
                  <a:gd name="T7" fmla="*/ 188 h 6844"/>
                  <a:gd name="T8" fmla="*/ 5437 w 6844"/>
                  <a:gd name="T9" fmla="*/ 2375 h 6844"/>
                  <a:gd name="T10" fmla="*/ 5124 w 6844"/>
                  <a:gd name="T11" fmla="*/ 1250 h 6844"/>
                  <a:gd name="T12" fmla="*/ 5093 w 6844"/>
                  <a:gd name="T13" fmla="*/ 2719 h 6844"/>
                  <a:gd name="T14" fmla="*/ 4437 w 6844"/>
                  <a:gd name="T15" fmla="*/ 3749 h 6844"/>
                  <a:gd name="T16" fmla="*/ 5218 w 6844"/>
                  <a:gd name="T17" fmla="*/ 4562 h 6844"/>
                  <a:gd name="T18" fmla="*/ 5218 w 6844"/>
                  <a:gd name="T19" fmla="*/ 4593 h 6844"/>
                  <a:gd name="T20" fmla="*/ 5124 w 6844"/>
                  <a:gd name="T21" fmla="*/ 6624 h 6844"/>
                  <a:gd name="T22" fmla="*/ 4812 w 6844"/>
                  <a:gd name="T23" fmla="*/ 6843 h 6844"/>
                  <a:gd name="T24" fmla="*/ 4812 w 6844"/>
                  <a:gd name="T25" fmla="*/ 5093 h 6844"/>
                  <a:gd name="T26" fmla="*/ 2594 w 6844"/>
                  <a:gd name="T27" fmla="*/ 5812 h 6844"/>
                  <a:gd name="T28" fmla="*/ 2438 w 6844"/>
                  <a:gd name="T29" fmla="*/ 5968 h 6844"/>
                  <a:gd name="T30" fmla="*/ 875 w 6844"/>
                  <a:gd name="T31" fmla="*/ 6843 h 6844"/>
                  <a:gd name="T32" fmla="*/ 719 w 6844"/>
                  <a:gd name="T33" fmla="*/ 6312 h 6844"/>
                  <a:gd name="T34" fmla="*/ 2844 w 6844"/>
                  <a:gd name="T35" fmla="*/ 4562 h 6844"/>
                  <a:gd name="T36" fmla="*/ 1782 w 6844"/>
                  <a:gd name="T37" fmla="*/ 2750 h 6844"/>
                  <a:gd name="T38" fmla="*/ 1719 w 6844"/>
                  <a:gd name="T39" fmla="*/ 2594 h 6844"/>
                  <a:gd name="T40" fmla="*/ 1250 w 6844"/>
                  <a:gd name="T41" fmla="*/ 1313 h 6844"/>
                  <a:gd name="T42" fmla="*/ 407 w 6844"/>
                  <a:gd name="T43" fmla="*/ 2563 h 6844"/>
                  <a:gd name="T44" fmla="*/ 1032 w 6844"/>
                  <a:gd name="T45" fmla="*/ 32 h 6844"/>
                  <a:gd name="T46" fmla="*/ 1813 w 6844"/>
                  <a:gd name="T47" fmla="*/ 938 h 6844"/>
                  <a:gd name="T48" fmla="*/ 2157 w 6844"/>
                  <a:gd name="T49" fmla="*/ 907 h 6844"/>
                  <a:gd name="T50" fmla="*/ 4718 w 6844"/>
                  <a:gd name="T51" fmla="*/ 907 h 6844"/>
                  <a:gd name="T52" fmla="*/ 5031 w 6844"/>
                  <a:gd name="T53" fmla="*/ 938 h 6844"/>
                  <a:gd name="T54" fmla="*/ 5812 w 6844"/>
                  <a:gd name="T55" fmla="*/ 0 h 6844"/>
                  <a:gd name="T56" fmla="*/ 4562 w 6844"/>
                  <a:gd name="T57" fmla="*/ 1188 h 6844"/>
                  <a:gd name="T58" fmla="*/ 3437 w 6844"/>
                  <a:gd name="T59" fmla="*/ 1157 h 6844"/>
                  <a:gd name="T60" fmla="*/ 2282 w 6844"/>
                  <a:gd name="T61" fmla="*/ 2469 h 6844"/>
                  <a:gd name="T62" fmla="*/ 3718 w 6844"/>
                  <a:gd name="T63" fmla="*/ 3157 h 6844"/>
                  <a:gd name="T64" fmla="*/ 4562 w 6844"/>
                  <a:gd name="T65" fmla="*/ 1188 h 6844"/>
                  <a:gd name="T66" fmla="*/ 4562 w 6844"/>
                  <a:gd name="T67" fmla="*/ 1188 h 68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44" h="6844">
                    <a:moveTo>
                      <a:pt x="3437" y="1719"/>
                    </a:moveTo>
                    <a:lnTo>
                      <a:pt x="3437" y="1719"/>
                    </a:lnTo>
                    <a:cubicBezTo>
                      <a:pt x="3749" y="1719"/>
                      <a:pt x="3999" y="2000"/>
                      <a:pt x="3999" y="2313"/>
                    </a:cubicBezTo>
                    <a:cubicBezTo>
                      <a:pt x="3999" y="2625"/>
                      <a:pt x="3749" y="2875"/>
                      <a:pt x="3437" y="2875"/>
                    </a:cubicBezTo>
                    <a:cubicBezTo>
                      <a:pt x="3125" y="2875"/>
                      <a:pt x="2844" y="2625"/>
                      <a:pt x="2844" y="2313"/>
                    </a:cubicBezTo>
                    <a:cubicBezTo>
                      <a:pt x="2844" y="2000"/>
                      <a:pt x="3125" y="1719"/>
                      <a:pt x="3437" y="1719"/>
                    </a:cubicBezTo>
                    <a:close/>
                    <a:moveTo>
                      <a:pt x="6843" y="188"/>
                    </a:moveTo>
                    <a:lnTo>
                      <a:pt x="6843" y="188"/>
                    </a:lnTo>
                    <a:cubicBezTo>
                      <a:pt x="6437" y="2532"/>
                      <a:pt x="6437" y="2532"/>
                      <a:pt x="6437" y="2532"/>
                    </a:cubicBezTo>
                    <a:cubicBezTo>
                      <a:pt x="5437" y="2375"/>
                      <a:pt x="5437" y="2375"/>
                      <a:pt x="5437" y="2375"/>
                    </a:cubicBezTo>
                    <a:cubicBezTo>
                      <a:pt x="5593" y="1282"/>
                      <a:pt x="5593" y="1282"/>
                      <a:pt x="5593" y="1282"/>
                    </a:cubicBezTo>
                    <a:cubicBezTo>
                      <a:pt x="5468" y="1282"/>
                      <a:pt x="5312" y="1250"/>
                      <a:pt x="5124" y="1250"/>
                    </a:cubicBezTo>
                    <a:cubicBezTo>
                      <a:pt x="5124" y="2594"/>
                      <a:pt x="5124" y="2594"/>
                      <a:pt x="5124" y="2594"/>
                    </a:cubicBezTo>
                    <a:cubicBezTo>
                      <a:pt x="5124" y="2625"/>
                      <a:pt x="5124" y="2688"/>
                      <a:pt x="5093" y="2719"/>
                    </a:cubicBezTo>
                    <a:lnTo>
                      <a:pt x="5093" y="2750"/>
                    </a:lnTo>
                    <a:cubicBezTo>
                      <a:pt x="4437" y="3749"/>
                      <a:pt x="4437" y="3749"/>
                      <a:pt x="4437" y="3749"/>
                    </a:cubicBezTo>
                    <a:cubicBezTo>
                      <a:pt x="4249" y="4281"/>
                      <a:pt x="4249" y="4281"/>
                      <a:pt x="4249" y="4281"/>
                    </a:cubicBezTo>
                    <a:cubicBezTo>
                      <a:pt x="5218" y="4562"/>
                      <a:pt x="5218" y="4562"/>
                      <a:pt x="5218" y="4562"/>
                    </a:cubicBezTo>
                    <a:cubicBezTo>
                      <a:pt x="5218" y="4562"/>
                      <a:pt x="5218" y="4562"/>
                      <a:pt x="5187" y="4593"/>
                    </a:cubicBezTo>
                    <a:cubicBezTo>
                      <a:pt x="5218" y="4593"/>
                      <a:pt x="5218" y="4593"/>
                      <a:pt x="5218" y="4593"/>
                    </a:cubicBezTo>
                    <a:cubicBezTo>
                      <a:pt x="5343" y="4624"/>
                      <a:pt x="5437" y="4749"/>
                      <a:pt x="5406" y="4906"/>
                    </a:cubicBezTo>
                    <a:cubicBezTo>
                      <a:pt x="5124" y="6624"/>
                      <a:pt x="5124" y="6624"/>
                      <a:pt x="5124" y="6624"/>
                    </a:cubicBezTo>
                    <a:cubicBezTo>
                      <a:pt x="5093" y="6749"/>
                      <a:pt x="4999" y="6843"/>
                      <a:pt x="4843" y="6843"/>
                    </a:cubicBezTo>
                    <a:lnTo>
                      <a:pt x="4812" y="6843"/>
                    </a:lnTo>
                    <a:cubicBezTo>
                      <a:pt x="4656" y="6812"/>
                      <a:pt x="4531" y="6687"/>
                      <a:pt x="4562" y="6531"/>
                    </a:cubicBezTo>
                    <a:cubicBezTo>
                      <a:pt x="4812" y="5093"/>
                      <a:pt x="4812" y="5093"/>
                      <a:pt x="4812" y="5093"/>
                    </a:cubicBezTo>
                    <a:cubicBezTo>
                      <a:pt x="3531" y="5124"/>
                      <a:pt x="3531" y="5124"/>
                      <a:pt x="3531" y="5124"/>
                    </a:cubicBezTo>
                    <a:cubicBezTo>
                      <a:pt x="2594" y="5812"/>
                      <a:pt x="2594" y="5812"/>
                      <a:pt x="2594" y="5812"/>
                    </a:cubicBezTo>
                    <a:cubicBezTo>
                      <a:pt x="2500" y="5906"/>
                      <a:pt x="2500" y="5906"/>
                      <a:pt x="2500" y="5906"/>
                    </a:cubicBezTo>
                    <a:cubicBezTo>
                      <a:pt x="2469" y="5937"/>
                      <a:pt x="2469" y="5937"/>
                      <a:pt x="2438" y="5968"/>
                    </a:cubicBezTo>
                    <a:cubicBezTo>
                      <a:pt x="1000" y="6812"/>
                      <a:pt x="1000" y="6812"/>
                      <a:pt x="1000" y="6812"/>
                    </a:cubicBezTo>
                    <a:cubicBezTo>
                      <a:pt x="969" y="6843"/>
                      <a:pt x="907" y="6843"/>
                      <a:pt x="875" y="6843"/>
                    </a:cubicBezTo>
                    <a:cubicBezTo>
                      <a:pt x="782" y="6843"/>
                      <a:pt x="688" y="6812"/>
                      <a:pt x="625" y="6718"/>
                    </a:cubicBezTo>
                    <a:cubicBezTo>
                      <a:pt x="532" y="6562"/>
                      <a:pt x="594" y="6406"/>
                      <a:pt x="719" y="6312"/>
                    </a:cubicBezTo>
                    <a:cubicBezTo>
                      <a:pt x="1969" y="5562"/>
                      <a:pt x="1969" y="5562"/>
                      <a:pt x="1969" y="5562"/>
                    </a:cubicBezTo>
                    <a:cubicBezTo>
                      <a:pt x="2844" y="4562"/>
                      <a:pt x="2844" y="4562"/>
                      <a:pt x="2844" y="4562"/>
                    </a:cubicBezTo>
                    <a:cubicBezTo>
                      <a:pt x="2563" y="3718"/>
                      <a:pt x="2563" y="3718"/>
                      <a:pt x="2563" y="3718"/>
                    </a:cubicBezTo>
                    <a:cubicBezTo>
                      <a:pt x="1782" y="2750"/>
                      <a:pt x="1782" y="2750"/>
                      <a:pt x="1782" y="2750"/>
                    </a:cubicBezTo>
                    <a:lnTo>
                      <a:pt x="1782" y="2750"/>
                    </a:lnTo>
                    <a:cubicBezTo>
                      <a:pt x="1750" y="2688"/>
                      <a:pt x="1719" y="2657"/>
                      <a:pt x="1719" y="2594"/>
                    </a:cubicBezTo>
                    <a:cubicBezTo>
                      <a:pt x="1719" y="1250"/>
                      <a:pt x="1719" y="1250"/>
                      <a:pt x="1719" y="1250"/>
                    </a:cubicBezTo>
                    <a:cubicBezTo>
                      <a:pt x="1532" y="1250"/>
                      <a:pt x="1375" y="1282"/>
                      <a:pt x="1250" y="1313"/>
                    </a:cubicBezTo>
                    <a:cubicBezTo>
                      <a:pt x="1407" y="2375"/>
                      <a:pt x="1407" y="2375"/>
                      <a:pt x="1407" y="2375"/>
                    </a:cubicBezTo>
                    <a:cubicBezTo>
                      <a:pt x="407" y="2563"/>
                      <a:pt x="407" y="2563"/>
                      <a:pt x="407" y="2563"/>
                    </a:cubicBezTo>
                    <a:cubicBezTo>
                      <a:pt x="0" y="188"/>
                      <a:pt x="0" y="188"/>
                      <a:pt x="0" y="188"/>
                    </a:cubicBezTo>
                    <a:cubicBezTo>
                      <a:pt x="1032" y="32"/>
                      <a:pt x="1032" y="32"/>
                      <a:pt x="1032" y="32"/>
                    </a:cubicBezTo>
                    <a:cubicBezTo>
                      <a:pt x="1188" y="1032"/>
                      <a:pt x="1188" y="1032"/>
                      <a:pt x="1188" y="1032"/>
                    </a:cubicBezTo>
                    <a:cubicBezTo>
                      <a:pt x="1375" y="1000"/>
                      <a:pt x="1594" y="969"/>
                      <a:pt x="1813" y="938"/>
                    </a:cubicBezTo>
                    <a:cubicBezTo>
                      <a:pt x="1875" y="907"/>
                      <a:pt x="1938" y="875"/>
                      <a:pt x="2000" y="875"/>
                    </a:cubicBezTo>
                    <a:cubicBezTo>
                      <a:pt x="2063" y="875"/>
                      <a:pt x="2094" y="907"/>
                      <a:pt x="2157" y="907"/>
                    </a:cubicBezTo>
                    <a:cubicBezTo>
                      <a:pt x="2532" y="907"/>
                      <a:pt x="2938" y="875"/>
                      <a:pt x="3437" y="875"/>
                    </a:cubicBezTo>
                    <a:cubicBezTo>
                      <a:pt x="3906" y="875"/>
                      <a:pt x="4343" y="907"/>
                      <a:pt x="4718" y="907"/>
                    </a:cubicBezTo>
                    <a:cubicBezTo>
                      <a:pt x="4749" y="907"/>
                      <a:pt x="4781" y="875"/>
                      <a:pt x="4843" y="875"/>
                    </a:cubicBezTo>
                    <a:cubicBezTo>
                      <a:pt x="4906" y="875"/>
                      <a:pt x="4968" y="907"/>
                      <a:pt x="5031" y="938"/>
                    </a:cubicBezTo>
                    <a:cubicBezTo>
                      <a:pt x="5281" y="969"/>
                      <a:pt x="5468" y="1000"/>
                      <a:pt x="5656" y="1000"/>
                    </a:cubicBezTo>
                    <a:cubicBezTo>
                      <a:pt x="5812" y="0"/>
                      <a:pt x="5812" y="0"/>
                      <a:pt x="5812" y="0"/>
                    </a:cubicBezTo>
                    <a:lnTo>
                      <a:pt x="6843" y="188"/>
                    </a:lnTo>
                    <a:close/>
                    <a:moveTo>
                      <a:pt x="4562" y="1188"/>
                    </a:moveTo>
                    <a:lnTo>
                      <a:pt x="4562" y="1188"/>
                    </a:lnTo>
                    <a:cubicBezTo>
                      <a:pt x="4218" y="1188"/>
                      <a:pt x="3843" y="1157"/>
                      <a:pt x="3437" y="1157"/>
                    </a:cubicBezTo>
                    <a:cubicBezTo>
                      <a:pt x="3000" y="1157"/>
                      <a:pt x="2625" y="1188"/>
                      <a:pt x="2282" y="1188"/>
                    </a:cubicBezTo>
                    <a:cubicBezTo>
                      <a:pt x="2282" y="2469"/>
                      <a:pt x="2282" y="2469"/>
                      <a:pt x="2282" y="2469"/>
                    </a:cubicBezTo>
                    <a:cubicBezTo>
                      <a:pt x="3157" y="3157"/>
                      <a:pt x="3157" y="3157"/>
                      <a:pt x="3157" y="3157"/>
                    </a:cubicBezTo>
                    <a:cubicBezTo>
                      <a:pt x="3718" y="3157"/>
                      <a:pt x="3718" y="3157"/>
                      <a:pt x="3718" y="3157"/>
                    </a:cubicBezTo>
                    <a:cubicBezTo>
                      <a:pt x="4562" y="2469"/>
                      <a:pt x="4562" y="2469"/>
                      <a:pt x="4562" y="2469"/>
                    </a:cubicBezTo>
                    <a:lnTo>
                      <a:pt x="4562" y="1188"/>
                    </a:lnTo>
                    <a:close/>
                    <a:moveTo>
                      <a:pt x="4562" y="1188"/>
                    </a:moveTo>
                    <a:lnTo>
                      <a:pt x="4562" y="1188"/>
                    </a:lnTo>
                    <a:close/>
                  </a:path>
                </a:pathLst>
              </a:custGeom>
              <a:solidFill>
                <a:schemeClr val="bg1"/>
              </a:solidFill>
              <a:ln>
                <a:noFill/>
              </a:ln>
              <a:effectLst/>
            </p:spPr>
            <p:txBody>
              <a:bodyPr wrap="none" lIns="243797" tIns="121899" rIns="243797" bIns="121899" anchor="ctr"/>
              <a:lstStyle/>
              <a:p>
                <a:endParaRPr lang="en-US" sz="160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20" name="Rectangle 42"/>
            <p:cNvSpPr/>
            <p:nvPr/>
          </p:nvSpPr>
          <p:spPr>
            <a:xfrm>
              <a:off x="1567718" y="2751371"/>
              <a:ext cx="2436904" cy="1073511"/>
            </a:xfrm>
            <a:prstGeom prst="rect">
              <a:avLst/>
            </a:prstGeom>
            <a:noFill/>
            <a:ln w="12700" cap="flat" cmpd="sng" algn="ctr">
              <a:noFill/>
              <a:prstDash val="solid"/>
            </a:ln>
            <a:effectLst/>
          </p:spPr>
          <p:txBody>
            <a:bodyPr lIns="91440" tIns="0" rIns="91440" bIns="0" rtlCol="0" anchor="t"/>
            <a:lstStyle/>
            <a:p>
              <a:pPr>
                <a:defRPr/>
              </a:pPr>
              <a:r>
                <a:rPr lang="zh-CN" altLang="en-US" sz="1400" kern="0" dirty="0" smtClean="0">
                  <a:solidFill>
                    <a:schemeClr val="tx1">
                      <a:lumMod val="85000"/>
                      <a:lumOff val="1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endParaRPr lang="en-US" sz="1400" kern="0" dirty="0" smtClean="0">
                <a:solidFill>
                  <a:schemeClr val="tx1">
                    <a:lumMod val="85000"/>
                    <a:lumOff val="1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1" name="文本框 20"/>
            <p:cNvSpPr txBox="1"/>
            <p:nvPr/>
          </p:nvSpPr>
          <p:spPr>
            <a:xfrm>
              <a:off x="1554991" y="2263628"/>
              <a:ext cx="1210588" cy="400110"/>
            </a:xfrm>
            <a:prstGeom prst="rect">
              <a:avLst/>
            </a:prstGeom>
            <a:noFill/>
          </p:spPr>
          <p:txBody>
            <a:bodyPr wrap="none" rtlCol="0">
              <a:spAutoFit/>
            </a:bodyPr>
            <a:lstStyle/>
            <a:p>
              <a:r>
                <a:rPr lang="zh-CN" altLang="en-US" sz="2000" dirty="0" smtClean="0">
                  <a:solidFill>
                    <a:schemeClr val="tx1">
                      <a:lumMod val="75000"/>
                      <a:lumOff val="2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a:t>
              </a:r>
              <a:endParaRPr lang="zh-CN" altLang="en-US" sz="2000" dirty="0">
                <a:solidFill>
                  <a:schemeClr val="tx1">
                    <a:lumMod val="75000"/>
                    <a:lumOff val="2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24" name="组合 23"/>
          <p:cNvGrpSpPr/>
          <p:nvPr/>
        </p:nvGrpSpPr>
        <p:grpSpPr>
          <a:xfrm>
            <a:off x="1131836" y="4282563"/>
            <a:ext cx="3124178" cy="1664520"/>
            <a:chOff x="877836" y="4028563"/>
            <a:chExt cx="3124178" cy="1664520"/>
          </a:xfrm>
        </p:grpSpPr>
        <p:grpSp>
          <p:nvGrpSpPr>
            <p:cNvPr id="25" name="Group 32"/>
            <p:cNvGrpSpPr/>
            <p:nvPr/>
          </p:nvGrpSpPr>
          <p:grpSpPr>
            <a:xfrm>
              <a:off x="877836" y="4028563"/>
              <a:ext cx="651559" cy="651728"/>
              <a:chOff x="2185502" y="8262221"/>
              <a:chExt cx="1312452" cy="1312794"/>
            </a:xfrm>
          </p:grpSpPr>
          <p:sp>
            <p:nvSpPr>
              <p:cNvPr id="28" name="Oval 23"/>
              <p:cNvSpPr/>
              <p:nvPr/>
            </p:nvSpPr>
            <p:spPr>
              <a:xfrm>
                <a:off x="2185502" y="8262221"/>
                <a:ext cx="1312452" cy="1312794"/>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243785" tIns="121892" rIns="243785" bIns="121892" rtlCol="0" anchor="ctr"/>
              <a:lstStyle/>
              <a:p>
                <a:pPr algn="ctr"/>
                <a:endParaRPr 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9" name="Freeform 1"/>
              <p:cNvSpPr>
                <a:spLocks noChangeArrowheads="1"/>
              </p:cNvSpPr>
              <p:nvPr/>
            </p:nvSpPr>
            <p:spPr bwMode="auto">
              <a:xfrm>
                <a:off x="2601873" y="8668010"/>
                <a:ext cx="478384" cy="478508"/>
              </a:xfrm>
              <a:custGeom>
                <a:avLst/>
                <a:gdLst>
                  <a:gd name="T0" fmla="*/ 4905 w 5031"/>
                  <a:gd name="T1" fmla="*/ 0 h 5031"/>
                  <a:gd name="T2" fmla="*/ 4905 w 5031"/>
                  <a:gd name="T3" fmla="*/ 0 h 5031"/>
                  <a:gd name="T4" fmla="*/ 125 w 5031"/>
                  <a:gd name="T5" fmla="*/ 0 h 5031"/>
                  <a:gd name="T6" fmla="*/ 0 w 5031"/>
                  <a:gd name="T7" fmla="*/ 125 h 5031"/>
                  <a:gd name="T8" fmla="*/ 0 w 5031"/>
                  <a:gd name="T9" fmla="*/ 4905 h 5031"/>
                  <a:gd name="T10" fmla="*/ 125 w 5031"/>
                  <a:gd name="T11" fmla="*/ 5030 h 5031"/>
                  <a:gd name="T12" fmla="*/ 4905 w 5031"/>
                  <a:gd name="T13" fmla="*/ 5030 h 5031"/>
                  <a:gd name="T14" fmla="*/ 5030 w 5031"/>
                  <a:gd name="T15" fmla="*/ 4905 h 5031"/>
                  <a:gd name="T16" fmla="*/ 5030 w 5031"/>
                  <a:gd name="T17" fmla="*/ 125 h 5031"/>
                  <a:gd name="T18" fmla="*/ 4905 w 5031"/>
                  <a:gd name="T19" fmla="*/ 0 h 5031"/>
                  <a:gd name="T20" fmla="*/ 3687 w 5031"/>
                  <a:gd name="T21" fmla="*/ 2624 h 5031"/>
                  <a:gd name="T22" fmla="*/ 3687 w 5031"/>
                  <a:gd name="T23" fmla="*/ 2624 h 5031"/>
                  <a:gd name="T24" fmla="*/ 3624 w 5031"/>
                  <a:gd name="T25" fmla="*/ 2687 h 5031"/>
                  <a:gd name="T26" fmla="*/ 3562 w 5031"/>
                  <a:gd name="T27" fmla="*/ 2687 h 5031"/>
                  <a:gd name="T28" fmla="*/ 3187 w 5031"/>
                  <a:gd name="T29" fmla="*/ 2313 h 5031"/>
                  <a:gd name="T30" fmla="*/ 1688 w 5031"/>
                  <a:gd name="T31" fmla="*/ 3812 h 5031"/>
                  <a:gd name="T32" fmla="*/ 1625 w 5031"/>
                  <a:gd name="T33" fmla="*/ 3843 h 5031"/>
                  <a:gd name="T34" fmla="*/ 1563 w 5031"/>
                  <a:gd name="T35" fmla="*/ 3812 h 5031"/>
                  <a:gd name="T36" fmla="*/ 1219 w 5031"/>
                  <a:gd name="T37" fmla="*/ 3468 h 5031"/>
                  <a:gd name="T38" fmla="*/ 1188 w 5031"/>
                  <a:gd name="T39" fmla="*/ 3405 h 5031"/>
                  <a:gd name="T40" fmla="*/ 1219 w 5031"/>
                  <a:gd name="T41" fmla="*/ 3343 h 5031"/>
                  <a:gd name="T42" fmla="*/ 2718 w 5031"/>
                  <a:gd name="T43" fmla="*/ 1844 h 5031"/>
                  <a:gd name="T44" fmla="*/ 2344 w 5031"/>
                  <a:gd name="T45" fmla="*/ 1469 h 5031"/>
                  <a:gd name="T46" fmla="*/ 2344 w 5031"/>
                  <a:gd name="T47" fmla="*/ 1406 h 5031"/>
                  <a:gd name="T48" fmla="*/ 2406 w 5031"/>
                  <a:gd name="T49" fmla="*/ 1344 h 5031"/>
                  <a:gd name="T50" fmla="*/ 3749 w 5031"/>
                  <a:gd name="T51" fmla="*/ 1188 h 5031"/>
                  <a:gd name="T52" fmla="*/ 3812 w 5031"/>
                  <a:gd name="T53" fmla="*/ 1219 h 5031"/>
                  <a:gd name="T54" fmla="*/ 3843 w 5031"/>
                  <a:gd name="T55" fmla="*/ 1281 h 5031"/>
                  <a:gd name="T56" fmla="*/ 3687 w 5031"/>
                  <a:gd name="T57" fmla="*/ 2624 h 5031"/>
                  <a:gd name="T58" fmla="*/ 3687 w 5031"/>
                  <a:gd name="T59" fmla="*/ 2624 h 5031"/>
                  <a:gd name="T60" fmla="*/ 3687 w 5031"/>
                  <a:gd name="T61" fmla="*/ 2624 h 50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031" h="5031">
                    <a:moveTo>
                      <a:pt x="4905" y="0"/>
                    </a:moveTo>
                    <a:lnTo>
                      <a:pt x="4905" y="0"/>
                    </a:lnTo>
                    <a:cubicBezTo>
                      <a:pt x="125" y="0"/>
                      <a:pt x="125" y="0"/>
                      <a:pt x="125" y="0"/>
                    </a:cubicBezTo>
                    <a:cubicBezTo>
                      <a:pt x="62" y="0"/>
                      <a:pt x="0" y="62"/>
                      <a:pt x="0" y="125"/>
                    </a:cubicBezTo>
                    <a:cubicBezTo>
                      <a:pt x="0" y="4905"/>
                      <a:pt x="0" y="4905"/>
                      <a:pt x="0" y="4905"/>
                    </a:cubicBezTo>
                    <a:cubicBezTo>
                      <a:pt x="0" y="4968"/>
                      <a:pt x="62" y="5030"/>
                      <a:pt x="125" y="5030"/>
                    </a:cubicBezTo>
                    <a:cubicBezTo>
                      <a:pt x="4905" y="5030"/>
                      <a:pt x="4905" y="5030"/>
                      <a:pt x="4905" y="5030"/>
                    </a:cubicBezTo>
                    <a:cubicBezTo>
                      <a:pt x="4968" y="5030"/>
                      <a:pt x="5030" y="4968"/>
                      <a:pt x="5030" y="4905"/>
                    </a:cubicBezTo>
                    <a:cubicBezTo>
                      <a:pt x="5030" y="125"/>
                      <a:pt x="5030" y="125"/>
                      <a:pt x="5030" y="125"/>
                    </a:cubicBezTo>
                    <a:cubicBezTo>
                      <a:pt x="5030" y="62"/>
                      <a:pt x="4968" y="0"/>
                      <a:pt x="4905" y="0"/>
                    </a:cubicBezTo>
                    <a:close/>
                    <a:moveTo>
                      <a:pt x="3687" y="2624"/>
                    </a:moveTo>
                    <a:lnTo>
                      <a:pt x="3687" y="2624"/>
                    </a:lnTo>
                    <a:cubicBezTo>
                      <a:pt x="3687" y="2655"/>
                      <a:pt x="3655" y="2687"/>
                      <a:pt x="3624" y="2687"/>
                    </a:cubicBezTo>
                    <a:cubicBezTo>
                      <a:pt x="3593" y="2687"/>
                      <a:pt x="3562" y="2687"/>
                      <a:pt x="3562" y="2687"/>
                    </a:cubicBezTo>
                    <a:cubicBezTo>
                      <a:pt x="3187" y="2313"/>
                      <a:pt x="3187" y="2313"/>
                      <a:pt x="3187" y="2313"/>
                    </a:cubicBezTo>
                    <a:cubicBezTo>
                      <a:pt x="1688" y="3812"/>
                      <a:pt x="1688" y="3812"/>
                      <a:pt x="1688" y="3812"/>
                    </a:cubicBezTo>
                    <a:cubicBezTo>
                      <a:pt x="1656" y="3812"/>
                      <a:pt x="1625" y="3843"/>
                      <a:pt x="1625" y="3843"/>
                    </a:cubicBezTo>
                    <a:cubicBezTo>
                      <a:pt x="1594" y="3843"/>
                      <a:pt x="1594" y="3812"/>
                      <a:pt x="1563" y="3812"/>
                    </a:cubicBezTo>
                    <a:cubicBezTo>
                      <a:pt x="1219" y="3468"/>
                      <a:pt x="1219" y="3468"/>
                      <a:pt x="1219" y="3468"/>
                    </a:cubicBezTo>
                    <a:cubicBezTo>
                      <a:pt x="1219" y="3437"/>
                      <a:pt x="1188" y="3437"/>
                      <a:pt x="1188" y="3405"/>
                    </a:cubicBezTo>
                    <a:cubicBezTo>
                      <a:pt x="1188" y="3374"/>
                      <a:pt x="1219" y="3374"/>
                      <a:pt x="1219" y="3343"/>
                    </a:cubicBezTo>
                    <a:cubicBezTo>
                      <a:pt x="2718" y="1844"/>
                      <a:pt x="2718" y="1844"/>
                      <a:pt x="2718" y="1844"/>
                    </a:cubicBezTo>
                    <a:cubicBezTo>
                      <a:pt x="2344" y="1469"/>
                      <a:pt x="2344" y="1469"/>
                      <a:pt x="2344" y="1469"/>
                    </a:cubicBezTo>
                    <a:cubicBezTo>
                      <a:pt x="2344" y="1469"/>
                      <a:pt x="2313" y="1438"/>
                      <a:pt x="2344" y="1406"/>
                    </a:cubicBezTo>
                    <a:cubicBezTo>
                      <a:pt x="2344" y="1375"/>
                      <a:pt x="2375" y="1344"/>
                      <a:pt x="2406" y="1344"/>
                    </a:cubicBezTo>
                    <a:cubicBezTo>
                      <a:pt x="3749" y="1188"/>
                      <a:pt x="3749" y="1188"/>
                      <a:pt x="3749" y="1188"/>
                    </a:cubicBezTo>
                    <a:cubicBezTo>
                      <a:pt x="3780" y="1188"/>
                      <a:pt x="3780" y="1188"/>
                      <a:pt x="3812" y="1219"/>
                    </a:cubicBezTo>
                    <a:cubicBezTo>
                      <a:pt x="3812" y="1250"/>
                      <a:pt x="3843" y="1250"/>
                      <a:pt x="3843" y="1281"/>
                    </a:cubicBezTo>
                    <a:lnTo>
                      <a:pt x="3687" y="2624"/>
                    </a:lnTo>
                    <a:close/>
                    <a:moveTo>
                      <a:pt x="3687" y="2624"/>
                    </a:moveTo>
                    <a:lnTo>
                      <a:pt x="3687" y="2624"/>
                    </a:lnTo>
                    <a:close/>
                  </a:path>
                </a:pathLst>
              </a:custGeom>
              <a:solidFill>
                <a:schemeClr val="bg1"/>
              </a:solidFill>
              <a:ln>
                <a:noFill/>
              </a:ln>
              <a:effectLst/>
            </p:spPr>
            <p:txBody>
              <a:bodyPr wrap="none" lIns="243797" tIns="121899" rIns="243797" bIns="121899" anchor="ctr"/>
              <a:lstStyle/>
              <a:p>
                <a:endParaRPr lang="en-US" sz="160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26" name="Rectangle 42"/>
            <p:cNvSpPr/>
            <p:nvPr/>
          </p:nvSpPr>
          <p:spPr>
            <a:xfrm>
              <a:off x="1565110" y="4619572"/>
              <a:ext cx="2436904" cy="1073511"/>
            </a:xfrm>
            <a:prstGeom prst="rect">
              <a:avLst/>
            </a:prstGeom>
            <a:noFill/>
            <a:ln w="12700" cap="flat" cmpd="sng" algn="ctr">
              <a:noFill/>
              <a:prstDash val="solid"/>
            </a:ln>
            <a:effectLst/>
          </p:spPr>
          <p:txBody>
            <a:bodyPr lIns="91440" tIns="0" rIns="91440" bIns="0" rtlCol="0" anchor="t"/>
            <a:lstStyle/>
            <a:p>
              <a:pPr>
                <a:defRPr/>
              </a:pPr>
              <a:r>
                <a:rPr lang="zh-CN" altLang="en-US" sz="1400" kern="0" dirty="0" smtClean="0">
                  <a:solidFill>
                    <a:schemeClr val="tx1">
                      <a:lumMod val="85000"/>
                      <a:lumOff val="1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endParaRPr lang="en-US" sz="1400" kern="0" dirty="0" smtClean="0">
                <a:solidFill>
                  <a:schemeClr val="tx1">
                    <a:lumMod val="85000"/>
                    <a:lumOff val="1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7" name="文本框 26"/>
            <p:cNvSpPr txBox="1"/>
            <p:nvPr/>
          </p:nvSpPr>
          <p:spPr>
            <a:xfrm>
              <a:off x="1552383" y="4131829"/>
              <a:ext cx="1210588" cy="400110"/>
            </a:xfrm>
            <a:prstGeom prst="rect">
              <a:avLst/>
            </a:prstGeom>
            <a:noFill/>
          </p:spPr>
          <p:txBody>
            <a:bodyPr wrap="none" rtlCol="0">
              <a:spAutoFit/>
            </a:bodyPr>
            <a:lstStyle/>
            <a:p>
              <a:r>
                <a:rPr lang="zh-CN" altLang="en-US" sz="2000" dirty="0" smtClean="0">
                  <a:solidFill>
                    <a:schemeClr val="tx1">
                      <a:lumMod val="75000"/>
                      <a:lumOff val="2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a:t>
              </a:r>
              <a:endParaRPr lang="zh-CN" altLang="en-US" sz="2000" dirty="0">
                <a:solidFill>
                  <a:schemeClr val="tx1">
                    <a:lumMod val="75000"/>
                    <a:lumOff val="2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30" name="组合 29"/>
          <p:cNvGrpSpPr/>
          <p:nvPr/>
        </p:nvGrpSpPr>
        <p:grpSpPr>
          <a:xfrm>
            <a:off x="8467085" y="2496417"/>
            <a:ext cx="3348484" cy="1564323"/>
            <a:chOff x="8213085" y="2242417"/>
            <a:chExt cx="3348484" cy="1564323"/>
          </a:xfrm>
        </p:grpSpPr>
        <p:grpSp>
          <p:nvGrpSpPr>
            <p:cNvPr id="31" name="Group 29"/>
            <p:cNvGrpSpPr/>
            <p:nvPr/>
          </p:nvGrpSpPr>
          <p:grpSpPr>
            <a:xfrm>
              <a:off x="8213085" y="2242417"/>
              <a:ext cx="651560" cy="651728"/>
              <a:chOff x="16961077" y="4664338"/>
              <a:chExt cx="1312454" cy="1312794"/>
            </a:xfrm>
          </p:grpSpPr>
          <p:sp>
            <p:nvSpPr>
              <p:cNvPr id="34" name="Oval 31"/>
              <p:cNvSpPr/>
              <p:nvPr/>
            </p:nvSpPr>
            <p:spPr>
              <a:xfrm>
                <a:off x="16961077" y="4664338"/>
                <a:ext cx="1312454" cy="1312794"/>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182843" tIns="91422" rIns="182843" bIns="91422" rtlCol="0" anchor="ctr"/>
              <a:lstStyle/>
              <a:p>
                <a:pPr algn="ctr"/>
                <a:r>
                  <a:rPr lang="en-US" sz="16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5" name="Freeform 3"/>
              <p:cNvSpPr>
                <a:spLocks noChangeArrowheads="1"/>
              </p:cNvSpPr>
              <p:nvPr/>
            </p:nvSpPr>
            <p:spPr bwMode="auto">
              <a:xfrm>
                <a:off x="17321877" y="5035861"/>
                <a:ext cx="670572" cy="514855"/>
              </a:xfrm>
              <a:custGeom>
                <a:avLst/>
                <a:gdLst>
                  <a:gd name="T0" fmla="*/ 3034 w 6392"/>
                  <a:gd name="T1" fmla="*/ 2260 h 4907"/>
                  <a:gd name="T2" fmla="*/ 2582 w 6392"/>
                  <a:gd name="T3" fmla="*/ 1937 h 4907"/>
                  <a:gd name="T4" fmla="*/ 1421 w 6392"/>
                  <a:gd name="T5" fmla="*/ 2196 h 4907"/>
                  <a:gd name="T6" fmla="*/ 388 w 6392"/>
                  <a:gd name="T7" fmla="*/ 4583 h 4907"/>
                  <a:gd name="T8" fmla="*/ 2712 w 6392"/>
                  <a:gd name="T9" fmla="*/ 3551 h 4907"/>
                  <a:gd name="T10" fmla="*/ 3034 w 6392"/>
                  <a:gd name="T11" fmla="*/ 2260 h 4907"/>
                  <a:gd name="T12" fmla="*/ 2454 w 6392"/>
                  <a:gd name="T13" fmla="*/ 3228 h 4907"/>
                  <a:gd name="T14" fmla="*/ 711 w 6392"/>
                  <a:gd name="T15" fmla="*/ 4261 h 4907"/>
                  <a:gd name="T16" fmla="*/ 1679 w 6392"/>
                  <a:gd name="T17" fmla="*/ 2518 h 4907"/>
                  <a:gd name="T18" fmla="*/ 1874 w 6392"/>
                  <a:gd name="T19" fmla="*/ 2648 h 4907"/>
                  <a:gd name="T20" fmla="*/ 2260 w 6392"/>
                  <a:gd name="T21" fmla="*/ 3034 h 4907"/>
                  <a:gd name="T22" fmla="*/ 2454 w 6392"/>
                  <a:gd name="T23" fmla="*/ 3228 h 4907"/>
                  <a:gd name="T24" fmla="*/ 6197 w 6392"/>
                  <a:gd name="T25" fmla="*/ 710 h 4907"/>
                  <a:gd name="T26" fmla="*/ 3615 w 6392"/>
                  <a:gd name="T27" fmla="*/ 646 h 4907"/>
                  <a:gd name="T28" fmla="*/ 2776 w 6392"/>
                  <a:gd name="T29" fmla="*/ 1679 h 4907"/>
                  <a:gd name="T30" fmla="*/ 3034 w 6392"/>
                  <a:gd name="T31" fmla="*/ 2196 h 4907"/>
                  <a:gd name="T32" fmla="*/ 4326 w 6392"/>
                  <a:gd name="T33" fmla="*/ 2454 h 4907"/>
                  <a:gd name="T34" fmla="*/ 6197 w 6392"/>
                  <a:gd name="T35" fmla="*/ 710 h 4907"/>
                  <a:gd name="T36" fmla="*/ 5489 w 6392"/>
                  <a:gd name="T37" fmla="*/ 1549 h 4907"/>
                  <a:gd name="T38" fmla="*/ 3681 w 6392"/>
                  <a:gd name="T39" fmla="*/ 1937 h 4907"/>
                  <a:gd name="T40" fmla="*/ 4067 w 6392"/>
                  <a:gd name="T41" fmla="*/ 1485 h 4907"/>
                  <a:gd name="T42" fmla="*/ 3487 w 6392"/>
                  <a:gd name="T43" fmla="*/ 1421 h 4907"/>
                  <a:gd name="T44" fmla="*/ 5164 w 6392"/>
                  <a:gd name="T45" fmla="*/ 582 h 4907"/>
                  <a:gd name="T46" fmla="*/ 5489 w 6392"/>
                  <a:gd name="T47" fmla="*/ 1549 h 4907"/>
                  <a:gd name="T48" fmla="*/ 3165 w 6392"/>
                  <a:gd name="T49" fmla="*/ 2260 h 4907"/>
                  <a:gd name="T50" fmla="*/ 3423 w 6392"/>
                  <a:gd name="T51" fmla="*/ 3098 h 4907"/>
                  <a:gd name="T52" fmla="*/ 3423 w 6392"/>
                  <a:gd name="T53" fmla="*/ 2582 h 4907"/>
                  <a:gd name="T54" fmla="*/ 3165 w 6392"/>
                  <a:gd name="T55" fmla="*/ 2260 h 4907"/>
                  <a:gd name="T56" fmla="*/ 2196 w 6392"/>
                  <a:gd name="T57" fmla="*/ 1615 h 4907"/>
                  <a:gd name="T58" fmla="*/ 2066 w 6392"/>
                  <a:gd name="T59" fmla="*/ 1163 h 4907"/>
                  <a:gd name="T60" fmla="*/ 2518 w 6392"/>
                  <a:gd name="T61" fmla="*/ 1549 h 4907"/>
                  <a:gd name="T62" fmla="*/ 2582 w 6392"/>
                  <a:gd name="T63" fmla="*/ 1873 h 4907"/>
                  <a:gd name="T64" fmla="*/ 2196 w 6392"/>
                  <a:gd name="T65" fmla="*/ 1615 h 4907"/>
                  <a:gd name="T66" fmla="*/ 2196 w 6392"/>
                  <a:gd name="T67" fmla="*/ 1615 h 4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392" h="4907">
                    <a:moveTo>
                      <a:pt x="3034" y="2260"/>
                    </a:moveTo>
                    <a:lnTo>
                      <a:pt x="3034" y="2260"/>
                    </a:lnTo>
                    <a:cubicBezTo>
                      <a:pt x="2776" y="2196"/>
                      <a:pt x="2776" y="2196"/>
                      <a:pt x="2776" y="2196"/>
                    </a:cubicBezTo>
                    <a:cubicBezTo>
                      <a:pt x="2582" y="1937"/>
                      <a:pt x="2582" y="1937"/>
                      <a:pt x="2582" y="1937"/>
                    </a:cubicBezTo>
                    <a:cubicBezTo>
                      <a:pt x="2454" y="2001"/>
                      <a:pt x="2454" y="2001"/>
                      <a:pt x="2454" y="2001"/>
                    </a:cubicBezTo>
                    <a:cubicBezTo>
                      <a:pt x="2132" y="1873"/>
                      <a:pt x="1679" y="1937"/>
                      <a:pt x="1421" y="2196"/>
                    </a:cubicBezTo>
                    <a:cubicBezTo>
                      <a:pt x="388" y="3228"/>
                      <a:pt x="388" y="3228"/>
                      <a:pt x="388" y="3228"/>
                    </a:cubicBezTo>
                    <a:cubicBezTo>
                      <a:pt x="0" y="3615"/>
                      <a:pt x="0" y="4197"/>
                      <a:pt x="388" y="4583"/>
                    </a:cubicBezTo>
                    <a:cubicBezTo>
                      <a:pt x="775" y="4906"/>
                      <a:pt x="1357" y="4906"/>
                      <a:pt x="1743" y="4583"/>
                    </a:cubicBezTo>
                    <a:cubicBezTo>
                      <a:pt x="2712" y="3551"/>
                      <a:pt x="2712" y="3551"/>
                      <a:pt x="2712" y="3551"/>
                    </a:cubicBezTo>
                    <a:cubicBezTo>
                      <a:pt x="3034" y="3228"/>
                      <a:pt x="3099" y="2776"/>
                      <a:pt x="2906" y="2454"/>
                    </a:cubicBezTo>
                    <a:lnTo>
                      <a:pt x="3034" y="2260"/>
                    </a:lnTo>
                    <a:close/>
                    <a:moveTo>
                      <a:pt x="2454" y="3228"/>
                    </a:moveTo>
                    <a:lnTo>
                      <a:pt x="2454" y="3228"/>
                    </a:lnTo>
                    <a:cubicBezTo>
                      <a:pt x="1421" y="4261"/>
                      <a:pt x="1421" y="4261"/>
                      <a:pt x="1421" y="4261"/>
                    </a:cubicBezTo>
                    <a:cubicBezTo>
                      <a:pt x="1227" y="4455"/>
                      <a:pt x="905" y="4455"/>
                      <a:pt x="711" y="4261"/>
                    </a:cubicBezTo>
                    <a:cubicBezTo>
                      <a:pt x="516" y="4067"/>
                      <a:pt x="516" y="3745"/>
                      <a:pt x="711" y="3551"/>
                    </a:cubicBezTo>
                    <a:cubicBezTo>
                      <a:pt x="1679" y="2518"/>
                      <a:pt x="1679" y="2518"/>
                      <a:pt x="1679" y="2518"/>
                    </a:cubicBezTo>
                    <a:cubicBezTo>
                      <a:pt x="1807" y="2390"/>
                      <a:pt x="2002" y="2324"/>
                      <a:pt x="2132" y="2390"/>
                    </a:cubicBezTo>
                    <a:cubicBezTo>
                      <a:pt x="1874" y="2648"/>
                      <a:pt x="1874" y="2648"/>
                      <a:pt x="1874" y="2648"/>
                    </a:cubicBezTo>
                    <a:cubicBezTo>
                      <a:pt x="1743" y="2776"/>
                      <a:pt x="1743" y="2970"/>
                      <a:pt x="1874" y="3034"/>
                    </a:cubicBezTo>
                    <a:cubicBezTo>
                      <a:pt x="1938" y="3164"/>
                      <a:pt x="2132" y="3164"/>
                      <a:pt x="2260" y="3034"/>
                    </a:cubicBezTo>
                    <a:cubicBezTo>
                      <a:pt x="2582" y="2776"/>
                      <a:pt x="2582" y="2776"/>
                      <a:pt x="2582" y="2776"/>
                    </a:cubicBezTo>
                    <a:cubicBezTo>
                      <a:pt x="2582" y="2906"/>
                      <a:pt x="2582" y="3098"/>
                      <a:pt x="2454" y="3228"/>
                    </a:cubicBezTo>
                    <a:close/>
                    <a:moveTo>
                      <a:pt x="6197" y="710"/>
                    </a:moveTo>
                    <a:lnTo>
                      <a:pt x="6197" y="710"/>
                    </a:lnTo>
                    <a:cubicBezTo>
                      <a:pt x="6005" y="258"/>
                      <a:pt x="5489" y="0"/>
                      <a:pt x="4972" y="194"/>
                    </a:cubicBezTo>
                    <a:cubicBezTo>
                      <a:pt x="3615" y="646"/>
                      <a:pt x="3615" y="646"/>
                      <a:pt x="3615" y="646"/>
                    </a:cubicBezTo>
                    <a:cubicBezTo>
                      <a:pt x="3229" y="841"/>
                      <a:pt x="3034" y="1163"/>
                      <a:pt x="3034" y="1549"/>
                    </a:cubicBezTo>
                    <a:cubicBezTo>
                      <a:pt x="2776" y="1679"/>
                      <a:pt x="2776" y="1679"/>
                      <a:pt x="2776" y="1679"/>
                    </a:cubicBezTo>
                    <a:cubicBezTo>
                      <a:pt x="2840" y="2001"/>
                      <a:pt x="2840" y="2001"/>
                      <a:pt x="2840" y="2001"/>
                    </a:cubicBezTo>
                    <a:cubicBezTo>
                      <a:pt x="3034" y="2196"/>
                      <a:pt x="3034" y="2196"/>
                      <a:pt x="3034" y="2196"/>
                    </a:cubicBezTo>
                    <a:cubicBezTo>
                      <a:pt x="3229" y="2132"/>
                      <a:pt x="3229" y="2132"/>
                      <a:pt x="3229" y="2132"/>
                    </a:cubicBezTo>
                    <a:cubicBezTo>
                      <a:pt x="3487" y="2454"/>
                      <a:pt x="3939" y="2582"/>
                      <a:pt x="4326" y="2454"/>
                    </a:cubicBezTo>
                    <a:cubicBezTo>
                      <a:pt x="5681" y="1937"/>
                      <a:pt x="5681" y="1937"/>
                      <a:pt x="5681" y="1937"/>
                    </a:cubicBezTo>
                    <a:cubicBezTo>
                      <a:pt x="6133" y="1743"/>
                      <a:pt x="6391" y="1227"/>
                      <a:pt x="6197" y="710"/>
                    </a:cubicBezTo>
                    <a:close/>
                    <a:moveTo>
                      <a:pt x="5489" y="1549"/>
                    </a:moveTo>
                    <a:lnTo>
                      <a:pt x="5489" y="1549"/>
                    </a:lnTo>
                    <a:cubicBezTo>
                      <a:pt x="4131" y="2065"/>
                      <a:pt x="4131" y="2065"/>
                      <a:pt x="4131" y="2065"/>
                    </a:cubicBezTo>
                    <a:cubicBezTo>
                      <a:pt x="4003" y="2132"/>
                      <a:pt x="3809" y="2065"/>
                      <a:pt x="3681" y="1937"/>
                    </a:cubicBezTo>
                    <a:cubicBezTo>
                      <a:pt x="3939" y="1873"/>
                      <a:pt x="3939" y="1873"/>
                      <a:pt x="3939" y="1873"/>
                    </a:cubicBezTo>
                    <a:cubicBezTo>
                      <a:pt x="4067" y="1807"/>
                      <a:pt x="4131" y="1679"/>
                      <a:pt x="4067" y="1485"/>
                    </a:cubicBezTo>
                    <a:cubicBezTo>
                      <a:pt x="4003" y="1357"/>
                      <a:pt x="3873" y="1291"/>
                      <a:pt x="3681" y="1291"/>
                    </a:cubicBezTo>
                    <a:cubicBezTo>
                      <a:pt x="3487" y="1421"/>
                      <a:pt x="3487" y="1421"/>
                      <a:pt x="3487" y="1421"/>
                    </a:cubicBezTo>
                    <a:cubicBezTo>
                      <a:pt x="3551" y="1227"/>
                      <a:pt x="3615" y="1163"/>
                      <a:pt x="3809" y="1099"/>
                    </a:cubicBezTo>
                    <a:cubicBezTo>
                      <a:pt x="5164" y="582"/>
                      <a:pt x="5164" y="582"/>
                      <a:pt x="5164" y="582"/>
                    </a:cubicBezTo>
                    <a:cubicBezTo>
                      <a:pt x="5422" y="452"/>
                      <a:pt x="5681" y="646"/>
                      <a:pt x="5811" y="905"/>
                    </a:cubicBezTo>
                    <a:cubicBezTo>
                      <a:pt x="5875" y="1163"/>
                      <a:pt x="5747" y="1421"/>
                      <a:pt x="5489" y="1549"/>
                    </a:cubicBezTo>
                    <a:close/>
                    <a:moveTo>
                      <a:pt x="3165" y="2260"/>
                    </a:moveTo>
                    <a:lnTo>
                      <a:pt x="3165" y="2260"/>
                    </a:lnTo>
                    <a:cubicBezTo>
                      <a:pt x="3551" y="2518"/>
                      <a:pt x="3551" y="2518"/>
                      <a:pt x="3551" y="2518"/>
                    </a:cubicBezTo>
                    <a:cubicBezTo>
                      <a:pt x="3423" y="3098"/>
                      <a:pt x="3423" y="3098"/>
                      <a:pt x="3423" y="3098"/>
                    </a:cubicBezTo>
                    <a:cubicBezTo>
                      <a:pt x="3293" y="3098"/>
                      <a:pt x="3293" y="3098"/>
                      <a:pt x="3293" y="3098"/>
                    </a:cubicBezTo>
                    <a:cubicBezTo>
                      <a:pt x="3423" y="2582"/>
                      <a:pt x="3423" y="2582"/>
                      <a:pt x="3423" y="2582"/>
                    </a:cubicBezTo>
                    <a:cubicBezTo>
                      <a:pt x="3034" y="2324"/>
                      <a:pt x="3034" y="2324"/>
                      <a:pt x="3034" y="2324"/>
                    </a:cubicBezTo>
                    <a:lnTo>
                      <a:pt x="3165" y="2260"/>
                    </a:lnTo>
                    <a:close/>
                    <a:moveTo>
                      <a:pt x="2196" y="1615"/>
                    </a:moveTo>
                    <a:lnTo>
                      <a:pt x="2196" y="1615"/>
                    </a:lnTo>
                    <a:cubicBezTo>
                      <a:pt x="1938" y="1163"/>
                      <a:pt x="1938" y="1163"/>
                      <a:pt x="1938" y="1163"/>
                    </a:cubicBezTo>
                    <a:cubicBezTo>
                      <a:pt x="2066" y="1163"/>
                      <a:pt x="2066" y="1163"/>
                      <a:pt x="2066" y="1163"/>
                    </a:cubicBezTo>
                    <a:cubicBezTo>
                      <a:pt x="2260" y="1549"/>
                      <a:pt x="2260" y="1549"/>
                      <a:pt x="2260" y="1549"/>
                    </a:cubicBezTo>
                    <a:cubicBezTo>
                      <a:pt x="2518" y="1549"/>
                      <a:pt x="2518" y="1549"/>
                      <a:pt x="2518" y="1549"/>
                    </a:cubicBezTo>
                    <a:cubicBezTo>
                      <a:pt x="2648" y="1807"/>
                      <a:pt x="2648" y="1807"/>
                      <a:pt x="2648" y="1807"/>
                    </a:cubicBezTo>
                    <a:cubicBezTo>
                      <a:pt x="2582" y="1873"/>
                      <a:pt x="2582" y="1873"/>
                      <a:pt x="2582" y="1873"/>
                    </a:cubicBezTo>
                    <a:cubicBezTo>
                      <a:pt x="2454" y="1679"/>
                      <a:pt x="2454" y="1679"/>
                      <a:pt x="2454" y="1679"/>
                    </a:cubicBezTo>
                    <a:lnTo>
                      <a:pt x="2196" y="1615"/>
                    </a:lnTo>
                    <a:close/>
                    <a:moveTo>
                      <a:pt x="2196" y="1615"/>
                    </a:moveTo>
                    <a:lnTo>
                      <a:pt x="2196" y="1615"/>
                    </a:lnTo>
                    <a:close/>
                  </a:path>
                </a:pathLst>
              </a:custGeom>
              <a:solidFill>
                <a:schemeClr val="bg1"/>
              </a:solidFill>
              <a:ln>
                <a:noFill/>
              </a:ln>
              <a:effectLst/>
            </p:spPr>
            <p:txBody>
              <a:bodyPr wrap="none" lIns="243797" tIns="121899" rIns="243797" bIns="121899" anchor="ctr"/>
              <a:lstStyle/>
              <a:p>
                <a:endParaRPr lang="en-US" sz="160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32" name="Rectangle 42"/>
            <p:cNvSpPr/>
            <p:nvPr/>
          </p:nvSpPr>
          <p:spPr>
            <a:xfrm>
              <a:off x="9124665" y="2733229"/>
              <a:ext cx="2436904" cy="1073511"/>
            </a:xfrm>
            <a:prstGeom prst="rect">
              <a:avLst/>
            </a:prstGeom>
            <a:noFill/>
            <a:ln w="12700" cap="flat" cmpd="sng" algn="ctr">
              <a:noFill/>
              <a:prstDash val="solid"/>
            </a:ln>
            <a:effectLst/>
          </p:spPr>
          <p:txBody>
            <a:bodyPr lIns="91440" tIns="0" rIns="91440" bIns="0" rtlCol="0" anchor="t"/>
            <a:lstStyle/>
            <a:p>
              <a:pPr>
                <a:defRPr/>
              </a:pPr>
              <a:r>
                <a:rPr lang="zh-CN" altLang="en-US" sz="1400" kern="0" dirty="0" smtClean="0">
                  <a:solidFill>
                    <a:schemeClr val="tx1">
                      <a:lumMod val="85000"/>
                      <a:lumOff val="1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endParaRPr lang="en-US" sz="1400" kern="0" dirty="0" smtClean="0">
                <a:solidFill>
                  <a:schemeClr val="tx1">
                    <a:lumMod val="85000"/>
                    <a:lumOff val="1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3" name="文本框 32"/>
            <p:cNvSpPr txBox="1"/>
            <p:nvPr/>
          </p:nvSpPr>
          <p:spPr>
            <a:xfrm>
              <a:off x="9111938" y="2245486"/>
              <a:ext cx="1210588" cy="400110"/>
            </a:xfrm>
            <a:prstGeom prst="rect">
              <a:avLst/>
            </a:prstGeom>
            <a:noFill/>
          </p:spPr>
          <p:txBody>
            <a:bodyPr wrap="none" rtlCol="0">
              <a:spAutoFit/>
            </a:bodyPr>
            <a:lstStyle/>
            <a:p>
              <a:r>
                <a:rPr lang="zh-CN" altLang="en-US" sz="2000" dirty="0" smtClean="0">
                  <a:solidFill>
                    <a:schemeClr val="tx1">
                      <a:lumMod val="75000"/>
                      <a:lumOff val="2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a:t>
              </a:r>
              <a:endParaRPr lang="zh-CN" altLang="en-US" sz="2000" dirty="0">
                <a:solidFill>
                  <a:schemeClr val="tx1">
                    <a:lumMod val="75000"/>
                    <a:lumOff val="2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36" name="组合 35"/>
          <p:cNvGrpSpPr/>
          <p:nvPr/>
        </p:nvGrpSpPr>
        <p:grpSpPr>
          <a:xfrm>
            <a:off x="8467085" y="4265680"/>
            <a:ext cx="3372271" cy="1622123"/>
            <a:chOff x="8213085" y="4011680"/>
            <a:chExt cx="3372271" cy="1622123"/>
          </a:xfrm>
        </p:grpSpPr>
        <p:grpSp>
          <p:nvGrpSpPr>
            <p:cNvPr id="37" name="Group 30"/>
            <p:cNvGrpSpPr/>
            <p:nvPr/>
          </p:nvGrpSpPr>
          <p:grpSpPr>
            <a:xfrm>
              <a:off x="8213085" y="4011680"/>
              <a:ext cx="651559" cy="651728"/>
              <a:chOff x="16961077" y="8228214"/>
              <a:chExt cx="1312452" cy="1312794"/>
            </a:xfrm>
          </p:grpSpPr>
          <p:sp>
            <p:nvSpPr>
              <p:cNvPr id="40" name="Oval 26"/>
              <p:cNvSpPr/>
              <p:nvPr/>
            </p:nvSpPr>
            <p:spPr>
              <a:xfrm>
                <a:off x="16961077" y="8228214"/>
                <a:ext cx="1312452" cy="1312794"/>
              </a:xfrm>
              <a:prstGeom prst="ellips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243785" tIns="121892" rIns="243785" bIns="121892" rtlCol="0" anchor="ctr"/>
              <a:lstStyle/>
              <a:p>
                <a:pPr algn="ctr"/>
                <a:endParaRPr 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1" name="Freeform 4"/>
              <p:cNvSpPr>
                <a:spLocks noChangeArrowheads="1"/>
              </p:cNvSpPr>
              <p:nvPr/>
            </p:nvSpPr>
            <p:spPr bwMode="auto">
              <a:xfrm>
                <a:off x="17344156" y="8604489"/>
                <a:ext cx="586436" cy="586589"/>
              </a:xfrm>
              <a:custGeom>
                <a:avLst/>
                <a:gdLst>
                  <a:gd name="T0" fmla="*/ 2374 w 2594"/>
                  <a:gd name="T1" fmla="*/ 0 h 2594"/>
                  <a:gd name="T2" fmla="*/ 2374 w 2594"/>
                  <a:gd name="T3" fmla="*/ 0 h 2594"/>
                  <a:gd name="T4" fmla="*/ 219 w 2594"/>
                  <a:gd name="T5" fmla="*/ 0 h 2594"/>
                  <a:gd name="T6" fmla="*/ 0 w 2594"/>
                  <a:gd name="T7" fmla="*/ 219 h 2594"/>
                  <a:gd name="T8" fmla="*/ 0 w 2594"/>
                  <a:gd name="T9" fmla="*/ 2374 h 2594"/>
                  <a:gd name="T10" fmla="*/ 219 w 2594"/>
                  <a:gd name="T11" fmla="*/ 2593 h 2594"/>
                  <a:gd name="T12" fmla="*/ 2374 w 2594"/>
                  <a:gd name="T13" fmla="*/ 2593 h 2594"/>
                  <a:gd name="T14" fmla="*/ 2593 w 2594"/>
                  <a:gd name="T15" fmla="*/ 2374 h 2594"/>
                  <a:gd name="T16" fmla="*/ 2593 w 2594"/>
                  <a:gd name="T17" fmla="*/ 219 h 2594"/>
                  <a:gd name="T18" fmla="*/ 2374 w 2594"/>
                  <a:gd name="T19" fmla="*/ 0 h 2594"/>
                  <a:gd name="T20" fmla="*/ 2249 w 2594"/>
                  <a:gd name="T21" fmla="*/ 250 h 2594"/>
                  <a:gd name="T22" fmla="*/ 2249 w 2594"/>
                  <a:gd name="T23" fmla="*/ 250 h 2594"/>
                  <a:gd name="T24" fmla="*/ 2343 w 2594"/>
                  <a:gd name="T25" fmla="*/ 313 h 2594"/>
                  <a:gd name="T26" fmla="*/ 2249 w 2594"/>
                  <a:gd name="T27" fmla="*/ 407 h 2594"/>
                  <a:gd name="T28" fmla="*/ 2156 w 2594"/>
                  <a:gd name="T29" fmla="*/ 313 h 2594"/>
                  <a:gd name="T30" fmla="*/ 2249 w 2594"/>
                  <a:gd name="T31" fmla="*/ 250 h 2594"/>
                  <a:gd name="T32" fmla="*/ 1937 w 2594"/>
                  <a:gd name="T33" fmla="*/ 250 h 2594"/>
                  <a:gd name="T34" fmla="*/ 1937 w 2594"/>
                  <a:gd name="T35" fmla="*/ 250 h 2594"/>
                  <a:gd name="T36" fmla="*/ 2031 w 2594"/>
                  <a:gd name="T37" fmla="*/ 313 h 2594"/>
                  <a:gd name="T38" fmla="*/ 1937 w 2594"/>
                  <a:gd name="T39" fmla="*/ 407 h 2594"/>
                  <a:gd name="T40" fmla="*/ 1843 w 2594"/>
                  <a:gd name="T41" fmla="*/ 313 h 2594"/>
                  <a:gd name="T42" fmla="*/ 1937 w 2594"/>
                  <a:gd name="T43" fmla="*/ 250 h 2594"/>
                  <a:gd name="T44" fmla="*/ 2343 w 2594"/>
                  <a:gd name="T45" fmla="*/ 2343 h 2594"/>
                  <a:gd name="T46" fmla="*/ 2343 w 2594"/>
                  <a:gd name="T47" fmla="*/ 2343 h 2594"/>
                  <a:gd name="T48" fmla="*/ 250 w 2594"/>
                  <a:gd name="T49" fmla="*/ 2343 h 2594"/>
                  <a:gd name="T50" fmla="*/ 250 w 2594"/>
                  <a:gd name="T51" fmla="*/ 625 h 2594"/>
                  <a:gd name="T52" fmla="*/ 2343 w 2594"/>
                  <a:gd name="T53" fmla="*/ 625 h 2594"/>
                  <a:gd name="T54" fmla="*/ 2343 w 2594"/>
                  <a:gd name="T55" fmla="*/ 2343 h 2594"/>
                  <a:gd name="T56" fmla="*/ 594 w 2594"/>
                  <a:gd name="T57" fmla="*/ 2093 h 2594"/>
                  <a:gd name="T58" fmla="*/ 594 w 2594"/>
                  <a:gd name="T59" fmla="*/ 2093 h 2594"/>
                  <a:gd name="T60" fmla="*/ 1999 w 2594"/>
                  <a:gd name="T61" fmla="*/ 2093 h 2594"/>
                  <a:gd name="T62" fmla="*/ 2031 w 2594"/>
                  <a:gd name="T63" fmla="*/ 2062 h 2594"/>
                  <a:gd name="T64" fmla="*/ 2031 w 2594"/>
                  <a:gd name="T65" fmla="*/ 2031 h 2594"/>
                  <a:gd name="T66" fmla="*/ 1343 w 2594"/>
                  <a:gd name="T67" fmla="*/ 844 h 2594"/>
                  <a:gd name="T68" fmla="*/ 1312 w 2594"/>
                  <a:gd name="T69" fmla="*/ 813 h 2594"/>
                  <a:gd name="T70" fmla="*/ 1250 w 2594"/>
                  <a:gd name="T71" fmla="*/ 844 h 2594"/>
                  <a:gd name="T72" fmla="*/ 563 w 2594"/>
                  <a:gd name="T73" fmla="*/ 2031 h 2594"/>
                  <a:gd name="T74" fmla="*/ 563 w 2594"/>
                  <a:gd name="T75" fmla="*/ 2093 h 2594"/>
                  <a:gd name="T76" fmla="*/ 594 w 2594"/>
                  <a:gd name="T77" fmla="*/ 2093 h 2594"/>
                  <a:gd name="T78" fmla="*/ 1374 w 2594"/>
                  <a:gd name="T79" fmla="*/ 1937 h 2594"/>
                  <a:gd name="T80" fmla="*/ 1374 w 2594"/>
                  <a:gd name="T81" fmla="*/ 1937 h 2594"/>
                  <a:gd name="T82" fmla="*/ 1343 w 2594"/>
                  <a:gd name="T83" fmla="*/ 1968 h 2594"/>
                  <a:gd name="T84" fmla="*/ 1250 w 2594"/>
                  <a:gd name="T85" fmla="*/ 1968 h 2594"/>
                  <a:gd name="T86" fmla="*/ 1219 w 2594"/>
                  <a:gd name="T87" fmla="*/ 1937 h 2594"/>
                  <a:gd name="T88" fmla="*/ 1219 w 2594"/>
                  <a:gd name="T89" fmla="*/ 1843 h 2594"/>
                  <a:gd name="T90" fmla="*/ 1250 w 2594"/>
                  <a:gd name="T91" fmla="*/ 1812 h 2594"/>
                  <a:gd name="T92" fmla="*/ 1343 w 2594"/>
                  <a:gd name="T93" fmla="*/ 1812 h 2594"/>
                  <a:gd name="T94" fmla="*/ 1374 w 2594"/>
                  <a:gd name="T95" fmla="*/ 1843 h 2594"/>
                  <a:gd name="T96" fmla="*/ 1374 w 2594"/>
                  <a:gd name="T97" fmla="*/ 1937 h 2594"/>
                  <a:gd name="T98" fmla="*/ 1219 w 2594"/>
                  <a:gd name="T99" fmla="*/ 1125 h 2594"/>
                  <a:gd name="T100" fmla="*/ 1219 w 2594"/>
                  <a:gd name="T101" fmla="*/ 1125 h 2594"/>
                  <a:gd name="T102" fmla="*/ 1374 w 2594"/>
                  <a:gd name="T103" fmla="*/ 1125 h 2594"/>
                  <a:gd name="T104" fmla="*/ 1406 w 2594"/>
                  <a:gd name="T105" fmla="*/ 1157 h 2594"/>
                  <a:gd name="T106" fmla="*/ 1374 w 2594"/>
                  <a:gd name="T107" fmla="*/ 1718 h 2594"/>
                  <a:gd name="T108" fmla="*/ 1343 w 2594"/>
                  <a:gd name="T109" fmla="*/ 1749 h 2594"/>
                  <a:gd name="T110" fmla="*/ 1250 w 2594"/>
                  <a:gd name="T111" fmla="*/ 1749 h 2594"/>
                  <a:gd name="T112" fmla="*/ 1219 w 2594"/>
                  <a:gd name="T113" fmla="*/ 1718 h 2594"/>
                  <a:gd name="T114" fmla="*/ 1219 w 2594"/>
                  <a:gd name="T115" fmla="*/ 1157 h 2594"/>
                  <a:gd name="T116" fmla="*/ 1219 w 2594"/>
                  <a:gd name="T117" fmla="*/ 1125 h 2594"/>
                  <a:gd name="T118" fmla="*/ 1219 w 2594"/>
                  <a:gd name="T119" fmla="*/ 1125 h 2594"/>
                  <a:gd name="T120" fmla="*/ 1219 w 2594"/>
                  <a:gd name="T121" fmla="*/ 1125 h 2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94" h="2594">
                    <a:moveTo>
                      <a:pt x="2374" y="0"/>
                    </a:moveTo>
                    <a:lnTo>
                      <a:pt x="2374" y="0"/>
                    </a:lnTo>
                    <a:cubicBezTo>
                      <a:pt x="219" y="0"/>
                      <a:pt x="219" y="0"/>
                      <a:pt x="219" y="0"/>
                    </a:cubicBezTo>
                    <a:cubicBezTo>
                      <a:pt x="94" y="0"/>
                      <a:pt x="0" y="94"/>
                      <a:pt x="0" y="219"/>
                    </a:cubicBezTo>
                    <a:cubicBezTo>
                      <a:pt x="0" y="2374"/>
                      <a:pt x="0" y="2374"/>
                      <a:pt x="0" y="2374"/>
                    </a:cubicBezTo>
                    <a:cubicBezTo>
                      <a:pt x="0" y="2499"/>
                      <a:pt x="94" y="2593"/>
                      <a:pt x="219" y="2593"/>
                    </a:cubicBezTo>
                    <a:cubicBezTo>
                      <a:pt x="2374" y="2593"/>
                      <a:pt x="2374" y="2593"/>
                      <a:pt x="2374" y="2593"/>
                    </a:cubicBezTo>
                    <a:cubicBezTo>
                      <a:pt x="2499" y="2593"/>
                      <a:pt x="2593" y="2499"/>
                      <a:pt x="2593" y="2374"/>
                    </a:cubicBezTo>
                    <a:cubicBezTo>
                      <a:pt x="2593" y="219"/>
                      <a:pt x="2593" y="219"/>
                      <a:pt x="2593" y="219"/>
                    </a:cubicBezTo>
                    <a:cubicBezTo>
                      <a:pt x="2593" y="94"/>
                      <a:pt x="2499" y="0"/>
                      <a:pt x="2374" y="0"/>
                    </a:cubicBezTo>
                    <a:close/>
                    <a:moveTo>
                      <a:pt x="2249" y="250"/>
                    </a:moveTo>
                    <a:lnTo>
                      <a:pt x="2249" y="250"/>
                    </a:lnTo>
                    <a:cubicBezTo>
                      <a:pt x="2312" y="250"/>
                      <a:pt x="2343" y="282"/>
                      <a:pt x="2343" y="313"/>
                    </a:cubicBezTo>
                    <a:cubicBezTo>
                      <a:pt x="2343" y="375"/>
                      <a:pt x="2312" y="407"/>
                      <a:pt x="2249" y="407"/>
                    </a:cubicBezTo>
                    <a:cubicBezTo>
                      <a:pt x="2187" y="407"/>
                      <a:pt x="2156" y="375"/>
                      <a:pt x="2156" y="313"/>
                    </a:cubicBezTo>
                    <a:cubicBezTo>
                      <a:pt x="2156" y="282"/>
                      <a:pt x="2187" y="250"/>
                      <a:pt x="2249" y="250"/>
                    </a:cubicBezTo>
                    <a:close/>
                    <a:moveTo>
                      <a:pt x="1937" y="250"/>
                    </a:moveTo>
                    <a:lnTo>
                      <a:pt x="1937" y="250"/>
                    </a:lnTo>
                    <a:cubicBezTo>
                      <a:pt x="1999" y="250"/>
                      <a:pt x="2031" y="282"/>
                      <a:pt x="2031" y="313"/>
                    </a:cubicBezTo>
                    <a:cubicBezTo>
                      <a:pt x="2031" y="375"/>
                      <a:pt x="1999" y="407"/>
                      <a:pt x="1937" y="407"/>
                    </a:cubicBezTo>
                    <a:cubicBezTo>
                      <a:pt x="1906" y="407"/>
                      <a:pt x="1843" y="375"/>
                      <a:pt x="1843" y="313"/>
                    </a:cubicBezTo>
                    <a:cubicBezTo>
                      <a:pt x="1843" y="282"/>
                      <a:pt x="1906" y="250"/>
                      <a:pt x="1937" y="250"/>
                    </a:cubicBezTo>
                    <a:close/>
                    <a:moveTo>
                      <a:pt x="2343" y="2343"/>
                    </a:moveTo>
                    <a:lnTo>
                      <a:pt x="2343" y="2343"/>
                    </a:lnTo>
                    <a:cubicBezTo>
                      <a:pt x="250" y="2343"/>
                      <a:pt x="250" y="2343"/>
                      <a:pt x="250" y="2343"/>
                    </a:cubicBezTo>
                    <a:cubicBezTo>
                      <a:pt x="250" y="625"/>
                      <a:pt x="250" y="625"/>
                      <a:pt x="250" y="625"/>
                    </a:cubicBezTo>
                    <a:cubicBezTo>
                      <a:pt x="2343" y="625"/>
                      <a:pt x="2343" y="625"/>
                      <a:pt x="2343" y="625"/>
                    </a:cubicBezTo>
                    <a:lnTo>
                      <a:pt x="2343" y="2343"/>
                    </a:lnTo>
                    <a:close/>
                    <a:moveTo>
                      <a:pt x="594" y="2093"/>
                    </a:moveTo>
                    <a:lnTo>
                      <a:pt x="594" y="2093"/>
                    </a:lnTo>
                    <a:cubicBezTo>
                      <a:pt x="1999" y="2093"/>
                      <a:pt x="1999" y="2093"/>
                      <a:pt x="1999" y="2093"/>
                    </a:cubicBezTo>
                    <a:cubicBezTo>
                      <a:pt x="2031" y="2093"/>
                      <a:pt x="2031" y="2093"/>
                      <a:pt x="2031" y="2062"/>
                    </a:cubicBezTo>
                    <a:lnTo>
                      <a:pt x="2031" y="2031"/>
                    </a:lnTo>
                    <a:cubicBezTo>
                      <a:pt x="1343" y="844"/>
                      <a:pt x="1343" y="844"/>
                      <a:pt x="1343" y="844"/>
                    </a:cubicBezTo>
                    <a:cubicBezTo>
                      <a:pt x="1343" y="813"/>
                      <a:pt x="1312" y="813"/>
                      <a:pt x="1312" y="813"/>
                    </a:cubicBezTo>
                    <a:cubicBezTo>
                      <a:pt x="1281" y="813"/>
                      <a:pt x="1281" y="813"/>
                      <a:pt x="1250" y="844"/>
                    </a:cubicBezTo>
                    <a:cubicBezTo>
                      <a:pt x="563" y="2031"/>
                      <a:pt x="563" y="2031"/>
                      <a:pt x="563" y="2031"/>
                    </a:cubicBezTo>
                    <a:cubicBezTo>
                      <a:pt x="563" y="2062"/>
                      <a:pt x="563" y="2062"/>
                      <a:pt x="563" y="2093"/>
                    </a:cubicBezTo>
                    <a:lnTo>
                      <a:pt x="594" y="2093"/>
                    </a:lnTo>
                    <a:close/>
                    <a:moveTo>
                      <a:pt x="1374" y="1937"/>
                    </a:moveTo>
                    <a:lnTo>
                      <a:pt x="1374" y="1937"/>
                    </a:lnTo>
                    <a:cubicBezTo>
                      <a:pt x="1374" y="1968"/>
                      <a:pt x="1374" y="1968"/>
                      <a:pt x="1343" y="1968"/>
                    </a:cubicBezTo>
                    <a:cubicBezTo>
                      <a:pt x="1250" y="1968"/>
                      <a:pt x="1250" y="1968"/>
                      <a:pt x="1250" y="1968"/>
                    </a:cubicBezTo>
                    <a:cubicBezTo>
                      <a:pt x="1219" y="1968"/>
                      <a:pt x="1219" y="1968"/>
                      <a:pt x="1219" y="1937"/>
                    </a:cubicBezTo>
                    <a:cubicBezTo>
                      <a:pt x="1219" y="1843"/>
                      <a:pt x="1219" y="1843"/>
                      <a:pt x="1219" y="1843"/>
                    </a:cubicBezTo>
                    <a:cubicBezTo>
                      <a:pt x="1219" y="1812"/>
                      <a:pt x="1219" y="1812"/>
                      <a:pt x="1250" y="1812"/>
                    </a:cubicBezTo>
                    <a:cubicBezTo>
                      <a:pt x="1343" y="1812"/>
                      <a:pt x="1343" y="1812"/>
                      <a:pt x="1343" y="1812"/>
                    </a:cubicBezTo>
                    <a:cubicBezTo>
                      <a:pt x="1374" y="1812"/>
                      <a:pt x="1374" y="1812"/>
                      <a:pt x="1374" y="1843"/>
                    </a:cubicBezTo>
                    <a:lnTo>
                      <a:pt x="1374" y="1937"/>
                    </a:lnTo>
                    <a:close/>
                    <a:moveTo>
                      <a:pt x="1219" y="1125"/>
                    </a:moveTo>
                    <a:lnTo>
                      <a:pt x="1219" y="1125"/>
                    </a:lnTo>
                    <a:cubicBezTo>
                      <a:pt x="1374" y="1125"/>
                      <a:pt x="1374" y="1125"/>
                      <a:pt x="1374" y="1125"/>
                    </a:cubicBezTo>
                    <a:lnTo>
                      <a:pt x="1406" y="1157"/>
                    </a:lnTo>
                    <a:cubicBezTo>
                      <a:pt x="1374" y="1718"/>
                      <a:pt x="1374" y="1718"/>
                      <a:pt x="1374" y="1718"/>
                    </a:cubicBezTo>
                    <a:cubicBezTo>
                      <a:pt x="1374" y="1749"/>
                      <a:pt x="1374" y="1749"/>
                      <a:pt x="1343" y="1749"/>
                    </a:cubicBezTo>
                    <a:cubicBezTo>
                      <a:pt x="1250" y="1749"/>
                      <a:pt x="1250" y="1749"/>
                      <a:pt x="1250" y="1749"/>
                    </a:cubicBezTo>
                    <a:cubicBezTo>
                      <a:pt x="1219" y="1749"/>
                      <a:pt x="1219" y="1749"/>
                      <a:pt x="1219" y="1718"/>
                    </a:cubicBezTo>
                    <a:cubicBezTo>
                      <a:pt x="1219" y="1157"/>
                      <a:pt x="1219" y="1157"/>
                      <a:pt x="1219" y="1157"/>
                    </a:cubicBezTo>
                    <a:lnTo>
                      <a:pt x="1219" y="1125"/>
                    </a:lnTo>
                    <a:close/>
                    <a:moveTo>
                      <a:pt x="1219" y="1125"/>
                    </a:moveTo>
                    <a:lnTo>
                      <a:pt x="1219" y="1125"/>
                    </a:lnTo>
                    <a:close/>
                  </a:path>
                </a:pathLst>
              </a:custGeom>
              <a:solidFill>
                <a:schemeClr val="bg1"/>
              </a:solidFill>
              <a:ln>
                <a:noFill/>
              </a:ln>
              <a:effectLst/>
            </p:spPr>
            <p:txBody>
              <a:bodyPr wrap="none" lIns="243797" tIns="121899" rIns="243797" bIns="121899" anchor="ctr"/>
              <a:lstStyle/>
              <a:p>
                <a:endParaRPr lang="en-US" sz="160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38" name="Rectangle 42"/>
            <p:cNvSpPr/>
            <p:nvPr/>
          </p:nvSpPr>
          <p:spPr>
            <a:xfrm>
              <a:off x="9148452" y="4560292"/>
              <a:ext cx="2436904" cy="1073511"/>
            </a:xfrm>
            <a:prstGeom prst="rect">
              <a:avLst/>
            </a:prstGeom>
            <a:noFill/>
            <a:ln w="12700" cap="flat" cmpd="sng" algn="ctr">
              <a:noFill/>
              <a:prstDash val="solid"/>
            </a:ln>
            <a:effectLst/>
          </p:spPr>
          <p:txBody>
            <a:bodyPr lIns="91440" tIns="0" rIns="91440" bIns="0" rtlCol="0" anchor="t"/>
            <a:lstStyle/>
            <a:p>
              <a:pPr>
                <a:defRPr/>
              </a:pPr>
              <a:r>
                <a:rPr lang="zh-CN" altLang="en-US" sz="1400" kern="0" dirty="0" smtClean="0">
                  <a:solidFill>
                    <a:schemeClr val="tx1">
                      <a:lumMod val="85000"/>
                      <a:lumOff val="1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endParaRPr lang="en-US" sz="1400" kern="0" dirty="0" smtClean="0">
                <a:solidFill>
                  <a:schemeClr val="tx1">
                    <a:lumMod val="85000"/>
                    <a:lumOff val="1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9" name="文本框 38"/>
            <p:cNvSpPr txBox="1"/>
            <p:nvPr/>
          </p:nvSpPr>
          <p:spPr>
            <a:xfrm>
              <a:off x="9135725" y="4072549"/>
              <a:ext cx="1210588" cy="400110"/>
            </a:xfrm>
            <a:prstGeom prst="rect">
              <a:avLst/>
            </a:prstGeom>
            <a:noFill/>
          </p:spPr>
          <p:txBody>
            <a:bodyPr wrap="none" rtlCol="0">
              <a:spAutoFit/>
            </a:bodyPr>
            <a:lstStyle/>
            <a:p>
              <a:r>
                <a:rPr lang="zh-CN" altLang="en-US" sz="2000" dirty="0" smtClean="0">
                  <a:solidFill>
                    <a:schemeClr val="tx1">
                      <a:lumMod val="75000"/>
                      <a:lumOff val="2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a:t>
              </a:r>
              <a:endParaRPr lang="zh-CN" altLang="en-US" sz="2000" dirty="0">
                <a:solidFill>
                  <a:schemeClr val="tx1">
                    <a:lumMod val="75000"/>
                    <a:lumOff val="2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advTm="2000">
        <p:blinds dir="vert"/>
      </p:transition>
    </mc:Choice>
    <mc:Fallback>
      <p:transition spd="slow" advTm="2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anim calcmode="lin" valueType="num">
                                      <p:cBhvr>
                                        <p:cTn id="10" dur="500" fill="hold"/>
                                        <p:tgtEl>
                                          <p:spTgt spid="6"/>
                                        </p:tgtEl>
                                        <p:attrNameLst>
                                          <p:attrName>ppt_x</p:attrName>
                                        </p:attrNameLst>
                                      </p:cBhvr>
                                      <p:tavLst>
                                        <p:tav tm="0">
                                          <p:val>
                                            <p:fltVal val="0.5"/>
                                          </p:val>
                                        </p:tav>
                                        <p:tav tm="100000">
                                          <p:val>
                                            <p:strVal val="#ppt_x"/>
                                          </p:val>
                                        </p:tav>
                                      </p:tavLst>
                                    </p:anim>
                                    <p:anim calcmode="lin" valueType="num">
                                      <p:cBhvr>
                                        <p:cTn id="11" dur="500" fill="hold"/>
                                        <p:tgtEl>
                                          <p:spTgt spid="6"/>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22" presetClass="entr" presetSubtype="8"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left)">
                                      <p:cBhvr>
                                        <p:cTn id="15" dur="500"/>
                                        <p:tgtEl>
                                          <p:spTgt spid="18"/>
                                        </p:tgtEl>
                                      </p:cBhvr>
                                    </p:animEffect>
                                  </p:childTnLst>
                                </p:cTn>
                              </p:par>
                            </p:childTnLst>
                          </p:cTn>
                        </p:par>
                        <p:par>
                          <p:cTn id="16" fill="hold">
                            <p:stCondLst>
                              <p:cond delay="1000"/>
                            </p:stCondLst>
                            <p:childTnLst>
                              <p:par>
                                <p:cTn id="17" presetID="53" presetClass="entr" presetSubtype="528"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anim calcmode="lin" valueType="num">
                                      <p:cBhvr>
                                        <p:cTn id="22" dur="500" fill="hold"/>
                                        <p:tgtEl>
                                          <p:spTgt spid="9"/>
                                        </p:tgtEl>
                                        <p:attrNameLst>
                                          <p:attrName>ppt_x</p:attrName>
                                        </p:attrNameLst>
                                      </p:cBhvr>
                                      <p:tavLst>
                                        <p:tav tm="0">
                                          <p:val>
                                            <p:fltVal val="0.5"/>
                                          </p:val>
                                        </p:tav>
                                        <p:tav tm="100000">
                                          <p:val>
                                            <p:strVal val="#ppt_x"/>
                                          </p:val>
                                        </p:tav>
                                      </p:tavLst>
                                    </p:anim>
                                    <p:anim calcmode="lin" valueType="num">
                                      <p:cBhvr>
                                        <p:cTn id="23" dur="500" fill="hold"/>
                                        <p:tgtEl>
                                          <p:spTgt spid="9"/>
                                        </p:tgtEl>
                                        <p:attrNameLst>
                                          <p:attrName>ppt_y</p:attrName>
                                        </p:attrNameLst>
                                      </p:cBhvr>
                                      <p:tavLst>
                                        <p:tav tm="0">
                                          <p:val>
                                            <p:fltVal val="0.5"/>
                                          </p:val>
                                        </p:tav>
                                        <p:tav tm="100000">
                                          <p:val>
                                            <p:strVal val="#ppt_y"/>
                                          </p:val>
                                        </p:tav>
                                      </p:tavLst>
                                    </p:anim>
                                  </p:childTnLst>
                                </p:cTn>
                              </p:par>
                            </p:childTnLst>
                          </p:cTn>
                        </p:par>
                        <p:par>
                          <p:cTn id="24" fill="hold">
                            <p:stCondLst>
                              <p:cond delay="1500"/>
                            </p:stCondLst>
                            <p:childTnLst>
                              <p:par>
                                <p:cTn id="25" presetID="22" presetClass="entr" presetSubtype="8" fill="hold" nodeType="after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wipe(left)">
                                      <p:cBhvr>
                                        <p:cTn id="27" dur="500"/>
                                        <p:tgtEl>
                                          <p:spTgt spid="30"/>
                                        </p:tgtEl>
                                      </p:cBhvr>
                                    </p:animEffect>
                                  </p:childTnLst>
                                </p:cTn>
                              </p:par>
                            </p:childTnLst>
                          </p:cTn>
                        </p:par>
                        <p:par>
                          <p:cTn id="28" fill="hold">
                            <p:stCondLst>
                              <p:cond delay="2000"/>
                            </p:stCondLst>
                            <p:childTnLst>
                              <p:par>
                                <p:cTn id="29" presetID="53" presetClass="entr" presetSubtype="528"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500" fill="hold"/>
                                        <p:tgtEl>
                                          <p:spTgt spid="12"/>
                                        </p:tgtEl>
                                        <p:attrNameLst>
                                          <p:attrName>ppt_w</p:attrName>
                                        </p:attrNameLst>
                                      </p:cBhvr>
                                      <p:tavLst>
                                        <p:tav tm="0">
                                          <p:val>
                                            <p:fltVal val="0"/>
                                          </p:val>
                                        </p:tav>
                                        <p:tav tm="100000">
                                          <p:val>
                                            <p:strVal val="#ppt_w"/>
                                          </p:val>
                                        </p:tav>
                                      </p:tavLst>
                                    </p:anim>
                                    <p:anim calcmode="lin" valueType="num">
                                      <p:cBhvr>
                                        <p:cTn id="32" dur="500" fill="hold"/>
                                        <p:tgtEl>
                                          <p:spTgt spid="12"/>
                                        </p:tgtEl>
                                        <p:attrNameLst>
                                          <p:attrName>ppt_h</p:attrName>
                                        </p:attrNameLst>
                                      </p:cBhvr>
                                      <p:tavLst>
                                        <p:tav tm="0">
                                          <p:val>
                                            <p:fltVal val="0"/>
                                          </p:val>
                                        </p:tav>
                                        <p:tav tm="100000">
                                          <p:val>
                                            <p:strVal val="#ppt_h"/>
                                          </p:val>
                                        </p:tav>
                                      </p:tavLst>
                                    </p:anim>
                                    <p:animEffect transition="in" filter="fade">
                                      <p:cBhvr>
                                        <p:cTn id="33" dur="500"/>
                                        <p:tgtEl>
                                          <p:spTgt spid="12"/>
                                        </p:tgtEl>
                                      </p:cBhvr>
                                    </p:animEffect>
                                    <p:anim calcmode="lin" valueType="num">
                                      <p:cBhvr>
                                        <p:cTn id="34" dur="500" fill="hold"/>
                                        <p:tgtEl>
                                          <p:spTgt spid="12"/>
                                        </p:tgtEl>
                                        <p:attrNameLst>
                                          <p:attrName>ppt_x</p:attrName>
                                        </p:attrNameLst>
                                      </p:cBhvr>
                                      <p:tavLst>
                                        <p:tav tm="0">
                                          <p:val>
                                            <p:fltVal val="0.5"/>
                                          </p:val>
                                        </p:tav>
                                        <p:tav tm="100000">
                                          <p:val>
                                            <p:strVal val="#ppt_x"/>
                                          </p:val>
                                        </p:tav>
                                      </p:tavLst>
                                    </p:anim>
                                    <p:anim calcmode="lin" valueType="num">
                                      <p:cBhvr>
                                        <p:cTn id="35" dur="500" fill="hold"/>
                                        <p:tgtEl>
                                          <p:spTgt spid="12"/>
                                        </p:tgtEl>
                                        <p:attrNameLst>
                                          <p:attrName>ppt_y</p:attrName>
                                        </p:attrNameLst>
                                      </p:cBhvr>
                                      <p:tavLst>
                                        <p:tav tm="0">
                                          <p:val>
                                            <p:fltVal val="0.5"/>
                                          </p:val>
                                        </p:tav>
                                        <p:tav tm="100000">
                                          <p:val>
                                            <p:strVal val="#ppt_y"/>
                                          </p:val>
                                        </p:tav>
                                      </p:tavLst>
                                    </p:anim>
                                  </p:childTnLst>
                                </p:cTn>
                              </p:par>
                            </p:childTnLst>
                          </p:cTn>
                        </p:par>
                        <p:par>
                          <p:cTn id="36" fill="hold">
                            <p:stCondLst>
                              <p:cond delay="2500"/>
                            </p:stCondLst>
                            <p:childTnLst>
                              <p:par>
                                <p:cTn id="37" presetID="22" presetClass="entr" presetSubtype="8" fill="hold" nodeType="after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wipe(left)">
                                      <p:cBhvr>
                                        <p:cTn id="39" dur="500"/>
                                        <p:tgtEl>
                                          <p:spTgt spid="24"/>
                                        </p:tgtEl>
                                      </p:cBhvr>
                                    </p:animEffect>
                                  </p:childTnLst>
                                </p:cTn>
                              </p:par>
                            </p:childTnLst>
                          </p:cTn>
                        </p:par>
                        <p:par>
                          <p:cTn id="40" fill="hold">
                            <p:stCondLst>
                              <p:cond delay="3000"/>
                            </p:stCondLst>
                            <p:childTnLst>
                              <p:par>
                                <p:cTn id="41" presetID="53" presetClass="entr" presetSubtype="528" fill="hold" nodeType="after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p:cTn id="43" dur="500" fill="hold"/>
                                        <p:tgtEl>
                                          <p:spTgt spid="15"/>
                                        </p:tgtEl>
                                        <p:attrNameLst>
                                          <p:attrName>ppt_w</p:attrName>
                                        </p:attrNameLst>
                                      </p:cBhvr>
                                      <p:tavLst>
                                        <p:tav tm="0">
                                          <p:val>
                                            <p:fltVal val="0"/>
                                          </p:val>
                                        </p:tav>
                                        <p:tav tm="100000">
                                          <p:val>
                                            <p:strVal val="#ppt_w"/>
                                          </p:val>
                                        </p:tav>
                                      </p:tavLst>
                                    </p:anim>
                                    <p:anim calcmode="lin" valueType="num">
                                      <p:cBhvr>
                                        <p:cTn id="44" dur="500" fill="hold"/>
                                        <p:tgtEl>
                                          <p:spTgt spid="15"/>
                                        </p:tgtEl>
                                        <p:attrNameLst>
                                          <p:attrName>ppt_h</p:attrName>
                                        </p:attrNameLst>
                                      </p:cBhvr>
                                      <p:tavLst>
                                        <p:tav tm="0">
                                          <p:val>
                                            <p:fltVal val="0"/>
                                          </p:val>
                                        </p:tav>
                                        <p:tav tm="100000">
                                          <p:val>
                                            <p:strVal val="#ppt_h"/>
                                          </p:val>
                                        </p:tav>
                                      </p:tavLst>
                                    </p:anim>
                                    <p:animEffect transition="in" filter="fade">
                                      <p:cBhvr>
                                        <p:cTn id="45" dur="500"/>
                                        <p:tgtEl>
                                          <p:spTgt spid="15"/>
                                        </p:tgtEl>
                                      </p:cBhvr>
                                    </p:animEffect>
                                    <p:anim calcmode="lin" valueType="num">
                                      <p:cBhvr>
                                        <p:cTn id="46" dur="500" fill="hold"/>
                                        <p:tgtEl>
                                          <p:spTgt spid="15"/>
                                        </p:tgtEl>
                                        <p:attrNameLst>
                                          <p:attrName>ppt_x</p:attrName>
                                        </p:attrNameLst>
                                      </p:cBhvr>
                                      <p:tavLst>
                                        <p:tav tm="0">
                                          <p:val>
                                            <p:fltVal val="0.5"/>
                                          </p:val>
                                        </p:tav>
                                        <p:tav tm="100000">
                                          <p:val>
                                            <p:strVal val="#ppt_x"/>
                                          </p:val>
                                        </p:tav>
                                      </p:tavLst>
                                    </p:anim>
                                    <p:anim calcmode="lin" valueType="num">
                                      <p:cBhvr>
                                        <p:cTn id="47" dur="500" fill="hold"/>
                                        <p:tgtEl>
                                          <p:spTgt spid="15"/>
                                        </p:tgtEl>
                                        <p:attrNameLst>
                                          <p:attrName>ppt_y</p:attrName>
                                        </p:attrNameLst>
                                      </p:cBhvr>
                                      <p:tavLst>
                                        <p:tav tm="0">
                                          <p:val>
                                            <p:fltVal val="0.5"/>
                                          </p:val>
                                        </p:tav>
                                        <p:tav tm="100000">
                                          <p:val>
                                            <p:strVal val="#ppt_y"/>
                                          </p:val>
                                        </p:tav>
                                      </p:tavLst>
                                    </p:anim>
                                  </p:childTnLst>
                                </p:cTn>
                              </p:par>
                            </p:childTnLst>
                          </p:cTn>
                        </p:par>
                        <p:par>
                          <p:cTn id="48" fill="hold">
                            <p:stCondLst>
                              <p:cond delay="3500"/>
                            </p:stCondLst>
                            <p:childTnLst>
                              <p:par>
                                <p:cTn id="49" presetID="22" presetClass="entr" presetSubtype="8" fill="hold" nodeType="afterEffect">
                                  <p:stCondLst>
                                    <p:cond delay="0"/>
                                  </p:stCondLst>
                                  <p:childTnLst>
                                    <p:set>
                                      <p:cBhvr>
                                        <p:cTn id="50" dur="1" fill="hold">
                                          <p:stCondLst>
                                            <p:cond delay="0"/>
                                          </p:stCondLst>
                                        </p:cTn>
                                        <p:tgtEl>
                                          <p:spTgt spid="36"/>
                                        </p:tgtEl>
                                        <p:attrNameLst>
                                          <p:attrName>style.visibility</p:attrName>
                                        </p:attrNameLst>
                                      </p:cBhvr>
                                      <p:to>
                                        <p:strVal val="visible"/>
                                      </p:to>
                                    </p:set>
                                    <p:animEffect transition="in" filter="wipe(left)">
                                      <p:cBhvr>
                                        <p:cTn id="51"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72440" y="173862"/>
            <a:ext cx="538480" cy="492760"/>
            <a:chOff x="949960" y="467360"/>
            <a:chExt cx="538480" cy="492760"/>
          </a:xfrm>
        </p:grpSpPr>
        <p:sp>
          <p:nvSpPr>
            <p:cNvPr id="3" name="椭圆 2"/>
            <p:cNvSpPr/>
            <p:nvPr/>
          </p:nvSpPr>
          <p:spPr>
            <a:xfrm>
              <a:off x="949960" y="467360"/>
              <a:ext cx="477520" cy="4775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 name="椭圆 3"/>
            <p:cNvSpPr/>
            <p:nvPr/>
          </p:nvSpPr>
          <p:spPr>
            <a:xfrm>
              <a:off x="1234440" y="706120"/>
              <a:ext cx="254000" cy="254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5" name="文本框 4"/>
          <p:cNvSpPr txBox="1"/>
          <p:nvPr/>
        </p:nvSpPr>
        <p:spPr>
          <a:xfrm>
            <a:off x="1295400" y="173862"/>
            <a:ext cx="4577092" cy="523220"/>
          </a:xfrm>
          <a:prstGeom prst="rect">
            <a:avLst/>
          </a:prstGeom>
          <a:noFill/>
        </p:spPr>
        <p:txBody>
          <a:bodyPr wrap="square" rtlCol="0">
            <a:spAutoFit/>
          </a:bodyPr>
          <a:lstStyle/>
          <a:p>
            <a:r>
              <a:rPr lang="zh-CN" altLang="en-US" sz="2800" spc="6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未来展望</a:t>
            </a:r>
            <a:endParaRPr lang="zh-CN" altLang="en-US" sz="24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6" name="22e26f2d-35b2-4758-87e4-99e3bc08fc93"/>
          <p:cNvGrpSpPr>
            <a:grpSpLocks noChangeAspect="1"/>
          </p:cNvGrpSpPr>
          <p:nvPr/>
        </p:nvGrpSpPr>
        <p:grpSpPr>
          <a:xfrm>
            <a:off x="1071532" y="2829212"/>
            <a:ext cx="10253953" cy="3362026"/>
            <a:chOff x="1071532" y="2582635"/>
            <a:chExt cx="10253953" cy="3362026"/>
          </a:xfrm>
        </p:grpSpPr>
        <p:sp>
          <p:nvSpPr>
            <p:cNvPr id="7" name="箭头: 圆角右 1"/>
            <p:cNvSpPr/>
            <p:nvPr/>
          </p:nvSpPr>
          <p:spPr>
            <a:xfrm>
              <a:off x="8896593" y="2582635"/>
              <a:ext cx="2428892" cy="1550916"/>
            </a:xfrm>
            <a:prstGeom prst="bent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8" name="箭头: 圆角右 2"/>
            <p:cNvSpPr/>
            <p:nvPr/>
          </p:nvSpPr>
          <p:spPr>
            <a:xfrm>
              <a:off x="1071532" y="4133551"/>
              <a:ext cx="2428892" cy="1550916"/>
            </a:xfrm>
            <a:prstGeom prst="ben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9" name="箭头: 圆角右 3"/>
            <p:cNvSpPr/>
            <p:nvPr/>
          </p:nvSpPr>
          <p:spPr>
            <a:xfrm>
              <a:off x="6331404" y="3185768"/>
              <a:ext cx="2428892" cy="1550916"/>
            </a:xfrm>
            <a:prstGeom prst="bentArrow">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 name="箭头: 圆角右 4"/>
            <p:cNvSpPr/>
            <p:nvPr/>
          </p:nvSpPr>
          <p:spPr>
            <a:xfrm>
              <a:off x="3693062" y="3616579"/>
              <a:ext cx="2428892" cy="1550916"/>
            </a:xfrm>
            <a:prstGeom prst="ben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11" name="组合 10"/>
            <p:cNvGrpSpPr/>
            <p:nvPr/>
          </p:nvGrpSpPr>
          <p:grpSpPr>
            <a:xfrm>
              <a:off x="1498339" y="4927621"/>
              <a:ext cx="1575278" cy="1017040"/>
              <a:chOff x="1531670" y="2415703"/>
              <a:chExt cx="1575278" cy="1017040"/>
            </a:xfrm>
          </p:grpSpPr>
          <p:sp>
            <p:nvSpPr>
              <p:cNvPr id="21" name="任意多边形: 形状 6"/>
              <p:cNvSpPr/>
              <p:nvPr/>
            </p:nvSpPr>
            <p:spPr bwMode="auto">
              <a:xfrm>
                <a:off x="2116389" y="2415703"/>
                <a:ext cx="405841" cy="387047"/>
              </a:xfrm>
              <a:custGeom>
                <a:avLst/>
                <a:gdLst>
                  <a:gd name="connsiteX0" fmla="*/ 315778 w 607639"/>
                  <a:gd name="connsiteY0" fmla="*/ 173080 h 579502"/>
                  <a:gd name="connsiteX1" fmla="*/ 315778 w 607639"/>
                  <a:gd name="connsiteY1" fmla="*/ 266058 h 579502"/>
                  <a:gd name="connsiteX2" fmla="*/ 303493 w 607639"/>
                  <a:gd name="connsiteY2" fmla="*/ 278325 h 579502"/>
                  <a:gd name="connsiteX3" fmla="*/ 210375 w 607639"/>
                  <a:gd name="connsiteY3" fmla="*/ 278325 h 579502"/>
                  <a:gd name="connsiteX4" fmla="*/ 303493 w 607639"/>
                  <a:gd name="connsiteY4" fmla="*/ 359925 h 579502"/>
                  <a:gd name="connsiteX5" fmla="*/ 397500 w 607639"/>
                  <a:gd name="connsiteY5" fmla="*/ 266058 h 579502"/>
                  <a:gd name="connsiteX6" fmla="*/ 315778 w 607639"/>
                  <a:gd name="connsiteY6" fmla="*/ 173080 h 579502"/>
                  <a:gd name="connsiteX7" fmla="*/ 249814 w 607639"/>
                  <a:gd name="connsiteY7" fmla="*/ 160816 h 579502"/>
                  <a:gd name="connsiteX8" fmla="*/ 198110 w 607639"/>
                  <a:gd name="connsiteY8" fmla="*/ 212449 h 579502"/>
                  <a:gd name="connsiteX9" fmla="*/ 249814 w 607639"/>
                  <a:gd name="connsiteY9" fmla="*/ 212449 h 579502"/>
                  <a:gd name="connsiteX10" fmla="*/ 303493 w 607639"/>
                  <a:gd name="connsiteY10" fmla="*/ 147835 h 579502"/>
                  <a:gd name="connsiteX11" fmla="*/ 421981 w 607639"/>
                  <a:gd name="connsiteY11" fmla="*/ 266058 h 579502"/>
                  <a:gd name="connsiteX12" fmla="*/ 303493 w 607639"/>
                  <a:gd name="connsiteY12" fmla="*/ 384370 h 579502"/>
                  <a:gd name="connsiteX13" fmla="*/ 185093 w 607639"/>
                  <a:gd name="connsiteY13" fmla="*/ 266058 h 579502"/>
                  <a:gd name="connsiteX14" fmla="*/ 197289 w 607639"/>
                  <a:gd name="connsiteY14" fmla="*/ 253880 h 579502"/>
                  <a:gd name="connsiteX15" fmla="*/ 291297 w 607639"/>
                  <a:gd name="connsiteY15" fmla="*/ 253880 h 579502"/>
                  <a:gd name="connsiteX16" fmla="*/ 291297 w 607639"/>
                  <a:gd name="connsiteY16" fmla="*/ 160013 h 579502"/>
                  <a:gd name="connsiteX17" fmla="*/ 303493 w 607639"/>
                  <a:gd name="connsiteY17" fmla="*/ 147835 h 579502"/>
                  <a:gd name="connsiteX18" fmla="*/ 262095 w 607639"/>
                  <a:gd name="connsiteY18" fmla="*/ 135133 h 579502"/>
                  <a:gd name="connsiteX19" fmla="*/ 274287 w 607639"/>
                  <a:gd name="connsiteY19" fmla="*/ 147397 h 579502"/>
                  <a:gd name="connsiteX20" fmla="*/ 274287 w 607639"/>
                  <a:gd name="connsiteY20" fmla="*/ 224713 h 579502"/>
                  <a:gd name="connsiteX21" fmla="*/ 262095 w 607639"/>
                  <a:gd name="connsiteY21" fmla="*/ 236888 h 579502"/>
                  <a:gd name="connsiteX22" fmla="*/ 184672 w 607639"/>
                  <a:gd name="connsiteY22" fmla="*/ 236888 h 579502"/>
                  <a:gd name="connsiteX23" fmla="*/ 172391 w 607639"/>
                  <a:gd name="connsiteY23" fmla="*/ 224713 h 579502"/>
                  <a:gd name="connsiteX24" fmla="*/ 262095 w 607639"/>
                  <a:gd name="connsiteY24" fmla="*/ 135133 h 579502"/>
                  <a:gd name="connsiteX25" fmla="*/ 58120 w 607639"/>
                  <a:gd name="connsiteY25" fmla="*/ 108514 h 579502"/>
                  <a:gd name="connsiteX26" fmla="*/ 58120 w 607639"/>
                  <a:gd name="connsiteY26" fmla="*/ 413970 h 579502"/>
                  <a:gd name="connsiteX27" fmla="*/ 549430 w 607639"/>
                  <a:gd name="connsiteY27" fmla="*/ 413970 h 579502"/>
                  <a:gd name="connsiteX28" fmla="*/ 549430 w 607639"/>
                  <a:gd name="connsiteY28" fmla="*/ 108514 h 579502"/>
                  <a:gd name="connsiteX29" fmla="*/ 27236 w 607639"/>
                  <a:gd name="connsiteY29" fmla="*/ 56079 h 579502"/>
                  <a:gd name="connsiteX30" fmla="*/ 27236 w 607639"/>
                  <a:gd name="connsiteY30" fmla="*/ 81319 h 579502"/>
                  <a:gd name="connsiteX31" fmla="*/ 580403 w 607639"/>
                  <a:gd name="connsiteY31" fmla="*/ 81319 h 579502"/>
                  <a:gd name="connsiteX32" fmla="*/ 580403 w 607639"/>
                  <a:gd name="connsiteY32" fmla="*/ 56079 h 579502"/>
                  <a:gd name="connsiteX33" fmla="*/ 303775 w 607639"/>
                  <a:gd name="connsiteY33" fmla="*/ 0 h 579502"/>
                  <a:gd name="connsiteX34" fmla="*/ 317393 w 607639"/>
                  <a:gd name="connsiteY34" fmla="*/ 13597 h 579502"/>
                  <a:gd name="connsiteX35" fmla="*/ 317393 w 607639"/>
                  <a:gd name="connsiteY35" fmla="*/ 28884 h 579502"/>
                  <a:gd name="connsiteX36" fmla="*/ 580403 w 607639"/>
                  <a:gd name="connsiteY36" fmla="*/ 28884 h 579502"/>
                  <a:gd name="connsiteX37" fmla="*/ 607639 w 607639"/>
                  <a:gd name="connsiteY37" fmla="*/ 56079 h 579502"/>
                  <a:gd name="connsiteX38" fmla="*/ 607639 w 607639"/>
                  <a:gd name="connsiteY38" fmla="*/ 81319 h 579502"/>
                  <a:gd name="connsiteX39" fmla="*/ 580403 w 607639"/>
                  <a:gd name="connsiteY39" fmla="*/ 108514 h 579502"/>
                  <a:gd name="connsiteX40" fmla="*/ 576665 w 607639"/>
                  <a:gd name="connsiteY40" fmla="*/ 108514 h 579502"/>
                  <a:gd name="connsiteX41" fmla="*/ 576665 w 607639"/>
                  <a:gd name="connsiteY41" fmla="*/ 413970 h 579502"/>
                  <a:gd name="connsiteX42" fmla="*/ 549430 w 607639"/>
                  <a:gd name="connsiteY42" fmla="*/ 441165 h 579502"/>
                  <a:gd name="connsiteX43" fmla="*/ 317393 w 607639"/>
                  <a:gd name="connsiteY43" fmla="*/ 441165 h 579502"/>
                  <a:gd name="connsiteX44" fmla="*/ 317393 w 607639"/>
                  <a:gd name="connsiteY44" fmla="*/ 481069 h 579502"/>
                  <a:gd name="connsiteX45" fmla="*/ 418236 w 607639"/>
                  <a:gd name="connsiteY45" fmla="*/ 554923 h 579502"/>
                  <a:gd name="connsiteX46" fmla="*/ 421173 w 607639"/>
                  <a:gd name="connsiteY46" fmla="*/ 573942 h 579502"/>
                  <a:gd name="connsiteX47" fmla="*/ 410225 w 607639"/>
                  <a:gd name="connsiteY47" fmla="*/ 579452 h 579502"/>
                  <a:gd name="connsiteX48" fmla="*/ 402215 w 607639"/>
                  <a:gd name="connsiteY48" fmla="*/ 576874 h 579502"/>
                  <a:gd name="connsiteX49" fmla="*/ 317393 w 607639"/>
                  <a:gd name="connsiteY49" fmla="*/ 514752 h 579502"/>
                  <a:gd name="connsiteX50" fmla="*/ 317393 w 607639"/>
                  <a:gd name="connsiteY50" fmla="*/ 565854 h 579502"/>
                  <a:gd name="connsiteX51" fmla="*/ 303775 w 607639"/>
                  <a:gd name="connsiteY51" fmla="*/ 579452 h 579502"/>
                  <a:gd name="connsiteX52" fmla="*/ 290157 w 607639"/>
                  <a:gd name="connsiteY52" fmla="*/ 565854 h 579502"/>
                  <a:gd name="connsiteX53" fmla="*/ 290157 w 607639"/>
                  <a:gd name="connsiteY53" fmla="*/ 514752 h 579502"/>
                  <a:gd name="connsiteX54" fmla="*/ 205424 w 607639"/>
                  <a:gd name="connsiteY54" fmla="*/ 576874 h 579502"/>
                  <a:gd name="connsiteX55" fmla="*/ 186377 w 607639"/>
                  <a:gd name="connsiteY55" fmla="*/ 573942 h 579502"/>
                  <a:gd name="connsiteX56" fmla="*/ 189314 w 607639"/>
                  <a:gd name="connsiteY56" fmla="*/ 554923 h 579502"/>
                  <a:gd name="connsiteX57" fmla="*/ 290157 w 607639"/>
                  <a:gd name="connsiteY57" fmla="*/ 481069 h 579502"/>
                  <a:gd name="connsiteX58" fmla="*/ 290157 w 607639"/>
                  <a:gd name="connsiteY58" fmla="*/ 441165 h 579502"/>
                  <a:gd name="connsiteX59" fmla="*/ 58120 w 607639"/>
                  <a:gd name="connsiteY59" fmla="*/ 441165 h 579502"/>
                  <a:gd name="connsiteX60" fmla="*/ 30885 w 607639"/>
                  <a:gd name="connsiteY60" fmla="*/ 413970 h 579502"/>
                  <a:gd name="connsiteX61" fmla="*/ 30885 w 607639"/>
                  <a:gd name="connsiteY61" fmla="*/ 108514 h 579502"/>
                  <a:gd name="connsiteX62" fmla="*/ 27236 w 607639"/>
                  <a:gd name="connsiteY62" fmla="*/ 108514 h 579502"/>
                  <a:gd name="connsiteX63" fmla="*/ 0 w 607639"/>
                  <a:gd name="connsiteY63" fmla="*/ 81319 h 579502"/>
                  <a:gd name="connsiteX64" fmla="*/ 0 w 607639"/>
                  <a:gd name="connsiteY64" fmla="*/ 56079 h 579502"/>
                  <a:gd name="connsiteX65" fmla="*/ 27236 w 607639"/>
                  <a:gd name="connsiteY65" fmla="*/ 28884 h 579502"/>
                  <a:gd name="connsiteX66" fmla="*/ 290157 w 607639"/>
                  <a:gd name="connsiteY66" fmla="*/ 28884 h 579502"/>
                  <a:gd name="connsiteX67" fmla="*/ 290157 w 607639"/>
                  <a:gd name="connsiteY67" fmla="*/ 13597 h 579502"/>
                  <a:gd name="connsiteX68" fmla="*/ 303775 w 607639"/>
                  <a:gd name="connsiteY68" fmla="*/ 0 h 579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579502">
                    <a:moveTo>
                      <a:pt x="315778" y="173080"/>
                    </a:moveTo>
                    <a:lnTo>
                      <a:pt x="315778" y="266058"/>
                    </a:lnTo>
                    <a:cubicBezTo>
                      <a:pt x="315778" y="272814"/>
                      <a:pt x="310258" y="278325"/>
                      <a:pt x="303493" y="278325"/>
                    </a:cubicBezTo>
                    <a:lnTo>
                      <a:pt x="210375" y="278325"/>
                    </a:lnTo>
                    <a:cubicBezTo>
                      <a:pt x="216429" y="324281"/>
                      <a:pt x="255866" y="359925"/>
                      <a:pt x="303493" y="359925"/>
                    </a:cubicBezTo>
                    <a:cubicBezTo>
                      <a:pt x="355303" y="359925"/>
                      <a:pt x="397500" y="317792"/>
                      <a:pt x="397500" y="266058"/>
                    </a:cubicBezTo>
                    <a:cubicBezTo>
                      <a:pt x="397500" y="218502"/>
                      <a:pt x="361802" y="179124"/>
                      <a:pt x="315778" y="173080"/>
                    </a:cubicBezTo>
                    <a:close/>
                    <a:moveTo>
                      <a:pt x="249814" y="160816"/>
                    </a:moveTo>
                    <a:cubicBezTo>
                      <a:pt x="223740" y="165793"/>
                      <a:pt x="203093" y="186410"/>
                      <a:pt x="198110" y="212449"/>
                    </a:cubicBezTo>
                    <a:lnTo>
                      <a:pt x="249814" y="212449"/>
                    </a:lnTo>
                    <a:close/>
                    <a:moveTo>
                      <a:pt x="303493" y="147835"/>
                    </a:moveTo>
                    <a:cubicBezTo>
                      <a:pt x="368835" y="147835"/>
                      <a:pt x="421981" y="200902"/>
                      <a:pt x="421981" y="266058"/>
                    </a:cubicBezTo>
                    <a:cubicBezTo>
                      <a:pt x="421981" y="331303"/>
                      <a:pt x="368835" y="384370"/>
                      <a:pt x="303493" y="384370"/>
                    </a:cubicBezTo>
                    <a:cubicBezTo>
                      <a:pt x="238239" y="384370"/>
                      <a:pt x="185093" y="331303"/>
                      <a:pt x="185093" y="266058"/>
                    </a:cubicBezTo>
                    <a:cubicBezTo>
                      <a:pt x="185093" y="259303"/>
                      <a:pt x="190523" y="253880"/>
                      <a:pt x="197289" y="253880"/>
                    </a:cubicBezTo>
                    <a:lnTo>
                      <a:pt x="291297" y="253880"/>
                    </a:lnTo>
                    <a:lnTo>
                      <a:pt x="291297" y="160013"/>
                    </a:lnTo>
                    <a:cubicBezTo>
                      <a:pt x="291297" y="153257"/>
                      <a:pt x="296727" y="147835"/>
                      <a:pt x="303493" y="147835"/>
                    </a:cubicBezTo>
                    <a:close/>
                    <a:moveTo>
                      <a:pt x="262095" y="135133"/>
                    </a:moveTo>
                    <a:cubicBezTo>
                      <a:pt x="268859" y="135133"/>
                      <a:pt x="274287" y="140643"/>
                      <a:pt x="274287" y="147397"/>
                    </a:cubicBezTo>
                    <a:lnTo>
                      <a:pt x="274287" y="224713"/>
                    </a:lnTo>
                    <a:cubicBezTo>
                      <a:pt x="274287" y="231467"/>
                      <a:pt x="268859" y="236888"/>
                      <a:pt x="262095" y="236888"/>
                    </a:cubicBezTo>
                    <a:lnTo>
                      <a:pt x="184672" y="236888"/>
                    </a:lnTo>
                    <a:cubicBezTo>
                      <a:pt x="177909" y="236888"/>
                      <a:pt x="172391" y="231467"/>
                      <a:pt x="172391" y="224713"/>
                    </a:cubicBezTo>
                    <a:cubicBezTo>
                      <a:pt x="172391" y="175302"/>
                      <a:pt x="212616" y="135133"/>
                      <a:pt x="262095" y="135133"/>
                    </a:cubicBezTo>
                    <a:close/>
                    <a:moveTo>
                      <a:pt x="58120" y="108514"/>
                    </a:moveTo>
                    <a:lnTo>
                      <a:pt x="58120" y="413970"/>
                    </a:lnTo>
                    <a:lnTo>
                      <a:pt x="549430" y="413970"/>
                    </a:lnTo>
                    <a:lnTo>
                      <a:pt x="549430" y="108514"/>
                    </a:lnTo>
                    <a:close/>
                    <a:moveTo>
                      <a:pt x="27236" y="56079"/>
                    </a:moveTo>
                    <a:lnTo>
                      <a:pt x="27236" y="81319"/>
                    </a:lnTo>
                    <a:lnTo>
                      <a:pt x="580403" y="81319"/>
                    </a:lnTo>
                    <a:lnTo>
                      <a:pt x="580403" y="56079"/>
                    </a:lnTo>
                    <a:close/>
                    <a:moveTo>
                      <a:pt x="303775" y="0"/>
                    </a:moveTo>
                    <a:cubicBezTo>
                      <a:pt x="311341" y="0"/>
                      <a:pt x="317393" y="6132"/>
                      <a:pt x="317393" y="13597"/>
                    </a:cubicBezTo>
                    <a:lnTo>
                      <a:pt x="317393" y="28884"/>
                    </a:lnTo>
                    <a:lnTo>
                      <a:pt x="580403" y="28884"/>
                    </a:lnTo>
                    <a:cubicBezTo>
                      <a:pt x="595356" y="28884"/>
                      <a:pt x="607639" y="41148"/>
                      <a:pt x="607639" y="56079"/>
                    </a:cubicBezTo>
                    <a:lnTo>
                      <a:pt x="607639" y="81319"/>
                    </a:lnTo>
                    <a:cubicBezTo>
                      <a:pt x="607639" y="96338"/>
                      <a:pt x="595356" y="108514"/>
                      <a:pt x="580403" y="108514"/>
                    </a:cubicBezTo>
                    <a:lnTo>
                      <a:pt x="576665" y="108514"/>
                    </a:lnTo>
                    <a:lnTo>
                      <a:pt x="576665" y="413970"/>
                    </a:lnTo>
                    <a:cubicBezTo>
                      <a:pt x="576665" y="428990"/>
                      <a:pt x="564472" y="441165"/>
                      <a:pt x="549430" y="441165"/>
                    </a:cubicBezTo>
                    <a:lnTo>
                      <a:pt x="317393" y="441165"/>
                    </a:lnTo>
                    <a:lnTo>
                      <a:pt x="317393" y="481069"/>
                    </a:lnTo>
                    <a:lnTo>
                      <a:pt x="418236" y="554923"/>
                    </a:lnTo>
                    <a:cubicBezTo>
                      <a:pt x="424377" y="559366"/>
                      <a:pt x="425623" y="567898"/>
                      <a:pt x="421173" y="573942"/>
                    </a:cubicBezTo>
                    <a:cubicBezTo>
                      <a:pt x="418503" y="577585"/>
                      <a:pt x="414409" y="579452"/>
                      <a:pt x="410225" y="579452"/>
                    </a:cubicBezTo>
                    <a:cubicBezTo>
                      <a:pt x="407466" y="579452"/>
                      <a:pt x="404618" y="578652"/>
                      <a:pt x="402215" y="576874"/>
                    </a:cubicBezTo>
                    <a:lnTo>
                      <a:pt x="317393" y="514752"/>
                    </a:lnTo>
                    <a:lnTo>
                      <a:pt x="317393" y="565854"/>
                    </a:lnTo>
                    <a:cubicBezTo>
                      <a:pt x="317393" y="573408"/>
                      <a:pt x="311341" y="579452"/>
                      <a:pt x="303775" y="579452"/>
                    </a:cubicBezTo>
                    <a:cubicBezTo>
                      <a:pt x="296299" y="579452"/>
                      <a:pt x="290157" y="573408"/>
                      <a:pt x="290157" y="565854"/>
                    </a:cubicBezTo>
                    <a:lnTo>
                      <a:pt x="290157" y="514752"/>
                    </a:lnTo>
                    <a:lnTo>
                      <a:pt x="205424" y="576874"/>
                    </a:lnTo>
                    <a:cubicBezTo>
                      <a:pt x="199372" y="581318"/>
                      <a:pt x="190827" y="579985"/>
                      <a:pt x="186377" y="573942"/>
                    </a:cubicBezTo>
                    <a:cubicBezTo>
                      <a:pt x="181927" y="567898"/>
                      <a:pt x="183262" y="559366"/>
                      <a:pt x="189314" y="554923"/>
                    </a:cubicBezTo>
                    <a:lnTo>
                      <a:pt x="290157" y="481069"/>
                    </a:lnTo>
                    <a:lnTo>
                      <a:pt x="290157" y="441165"/>
                    </a:lnTo>
                    <a:lnTo>
                      <a:pt x="58120" y="441165"/>
                    </a:lnTo>
                    <a:cubicBezTo>
                      <a:pt x="43167" y="441165"/>
                      <a:pt x="30885" y="428990"/>
                      <a:pt x="30885" y="413970"/>
                    </a:cubicBezTo>
                    <a:lnTo>
                      <a:pt x="30885" y="108514"/>
                    </a:lnTo>
                    <a:lnTo>
                      <a:pt x="27236" y="108514"/>
                    </a:lnTo>
                    <a:cubicBezTo>
                      <a:pt x="12194" y="108514"/>
                      <a:pt x="0" y="96338"/>
                      <a:pt x="0" y="81319"/>
                    </a:cubicBezTo>
                    <a:lnTo>
                      <a:pt x="0" y="56079"/>
                    </a:lnTo>
                    <a:cubicBezTo>
                      <a:pt x="0" y="41148"/>
                      <a:pt x="12194" y="28884"/>
                      <a:pt x="27236" y="28884"/>
                    </a:cubicBezTo>
                    <a:lnTo>
                      <a:pt x="290157" y="28884"/>
                    </a:lnTo>
                    <a:lnTo>
                      <a:pt x="290157" y="13597"/>
                    </a:lnTo>
                    <a:cubicBezTo>
                      <a:pt x="290157" y="6132"/>
                      <a:pt x="296299" y="0"/>
                      <a:pt x="303775" y="0"/>
                    </a:cubicBezTo>
                    <a:close/>
                  </a:path>
                </a:pathLst>
              </a:custGeom>
              <a:solidFill>
                <a:schemeClr val="accent1"/>
              </a:solidFill>
              <a:ln>
                <a:noFill/>
              </a:ln>
            </p:spPr>
            <p:txBody>
              <a:bodyPr lIns="0" tIns="0" rIns="0" bIns="0"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2" name="文本框 7"/>
              <p:cNvSpPr txBox="1"/>
              <p:nvPr/>
            </p:nvSpPr>
            <p:spPr>
              <a:xfrm>
                <a:off x="1531670" y="2684592"/>
                <a:ext cx="1575278" cy="748151"/>
              </a:xfrm>
              <a:prstGeom prst="rect">
                <a:avLst/>
              </a:prstGeom>
              <a:noFill/>
            </p:spPr>
            <p:txBody>
              <a:bodyPr wrap="none" lIns="0" tIns="0" rIns="0" bIns="0" anchor="ctr" anchorCtr="0">
                <a:normAutofit/>
              </a:bodyPr>
              <a:lstStyle/>
              <a:p>
                <a:pPr algn="ctr"/>
                <a:r>
                  <a:rPr lang="zh-CN" altLang="en-US" sz="2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关键词</a:t>
                </a:r>
                <a:endParaRPr lang="zh-CN" altLang="en-US" sz="2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2" name="组合 11"/>
            <p:cNvGrpSpPr/>
            <p:nvPr/>
          </p:nvGrpSpPr>
          <p:grpSpPr>
            <a:xfrm>
              <a:off x="4119869" y="4420147"/>
              <a:ext cx="1575278" cy="1026154"/>
              <a:chOff x="4229828" y="2406589"/>
              <a:chExt cx="1575278" cy="1026154"/>
            </a:xfrm>
          </p:grpSpPr>
          <p:sp>
            <p:nvSpPr>
              <p:cNvPr id="19" name="任意多边形: 形状 9"/>
              <p:cNvSpPr/>
              <p:nvPr/>
            </p:nvSpPr>
            <p:spPr bwMode="auto">
              <a:xfrm>
                <a:off x="4814547" y="2406589"/>
                <a:ext cx="405841" cy="405275"/>
              </a:xfrm>
              <a:custGeom>
                <a:avLst/>
                <a:gdLst>
                  <a:gd name="connsiteX0" fmla="*/ 126452 w 606933"/>
                  <a:gd name="connsiteY0" fmla="*/ 239923 h 606087"/>
                  <a:gd name="connsiteX1" fmla="*/ 191364 w 606933"/>
                  <a:gd name="connsiteY1" fmla="*/ 239923 h 606087"/>
                  <a:gd name="connsiteX2" fmla="*/ 289791 w 606933"/>
                  <a:gd name="connsiteY2" fmla="*/ 336874 h 606087"/>
                  <a:gd name="connsiteX3" fmla="*/ 303467 w 606933"/>
                  <a:gd name="connsiteY3" fmla="*/ 345627 h 606087"/>
                  <a:gd name="connsiteX4" fmla="*/ 317142 w 606933"/>
                  <a:gd name="connsiteY4" fmla="*/ 336874 h 606087"/>
                  <a:gd name="connsiteX5" fmla="*/ 415569 w 606933"/>
                  <a:gd name="connsiteY5" fmla="*/ 239923 h 606087"/>
                  <a:gd name="connsiteX6" fmla="*/ 480481 w 606933"/>
                  <a:gd name="connsiteY6" fmla="*/ 239923 h 606087"/>
                  <a:gd name="connsiteX7" fmla="*/ 480481 w 606933"/>
                  <a:gd name="connsiteY7" fmla="*/ 404009 h 606087"/>
                  <a:gd name="connsiteX8" fmla="*/ 316083 w 606933"/>
                  <a:gd name="connsiteY8" fmla="*/ 404009 h 606087"/>
                  <a:gd name="connsiteX9" fmla="*/ 316083 w 606933"/>
                  <a:gd name="connsiteY9" fmla="*/ 441905 h 606087"/>
                  <a:gd name="connsiteX10" fmla="*/ 568988 w 606933"/>
                  <a:gd name="connsiteY10" fmla="*/ 441905 h 606087"/>
                  <a:gd name="connsiteX11" fmla="*/ 568988 w 606933"/>
                  <a:gd name="connsiteY11" fmla="*/ 505096 h 606087"/>
                  <a:gd name="connsiteX12" fmla="*/ 606933 w 606933"/>
                  <a:gd name="connsiteY12" fmla="*/ 505096 h 606087"/>
                  <a:gd name="connsiteX13" fmla="*/ 606933 w 606933"/>
                  <a:gd name="connsiteY13" fmla="*/ 606087 h 606087"/>
                  <a:gd name="connsiteX14" fmla="*/ 505714 w 606933"/>
                  <a:gd name="connsiteY14" fmla="*/ 606087 h 606087"/>
                  <a:gd name="connsiteX15" fmla="*/ 505714 w 606933"/>
                  <a:gd name="connsiteY15" fmla="*/ 505096 h 606087"/>
                  <a:gd name="connsiteX16" fmla="*/ 543659 w 606933"/>
                  <a:gd name="connsiteY16" fmla="*/ 505096 h 606087"/>
                  <a:gd name="connsiteX17" fmla="*/ 543659 w 606933"/>
                  <a:gd name="connsiteY17" fmla="*/ 467105 h 606087"/>
                  <a:gd name="connsiteX18" fmla="*/ 316083 w 606933"/>
                  <a:gd name="connsiteY18" fmla="*/ 467105 h 606087"/>
                  <a:gd name="connsiteX19" fmla="*/ 316083 w 606933"/>
                  <a:gd name="connsiteY19" fmla="*/ 505096 h 606087"/>
                  <a:gd name="connsiteX20" fmla="*/ 354028 w 606933"/>
                  <a:gd name="connsiteY20" fmla="*/ 505096 h 606087"/>
                  <a:gd name="connsiteX21" fmla="*/ 354028 w 606933"/>
                  <a:gd name="connsiteY21" fmla="*/ 606087 h 606087"/>
                  <a:gd name="connsiteX22" fmla="*/ 252905 w 606933"/>
                  <a:gd name="connsiteY22" fmla="*/ 606087 h 606087"/>
                  <a:gd name="connsiteX23" fmla="*/ 252905 w 606933"/>
                  <a:gd name="connsiteY23" fmla="*/ 505096 h 606087"/>
                  <a:gd name="connsiteX24" fmla="*/ 290850 w 606933"/>
                  <a:gd name="connsiteY24" fmla="*/ 505096 h 606087"/>
                  <a:gd name="connsiteX25" fmla="*/ 290850 w 606933"/>
                  <a:gd name="connsiteY25" fmla="*/ 467105 h 606087"/>
                  <a:gd name="connsiteX26" fmla="*/ 63274 w 606933"/>
                  <a:gd name="connsiteY26" fmla="*/ 467105 h 606087"/>
                  <a:gd name="connsiteX27" fmla="*/ 63274 w 606933"/>
                  <a:gd name="connsiteY27" fmla="*/ 505096 h 606087"/>
                  <a:gd name="connsiteX28" fmla="*/ 101123 w 606933"/>
                  <a:gd name="connsiteY28" fmla="*/ 505096 h 606087"/>
                  <a:gd name="connsiteX29" fmla="*/ 101123 w 606933"/>
                  <a:gd name="connsiteY29" fmla="*/ 606087 h 606087"/>
                  <a:gd name="connsiteX30" fmla="*/ 0 w 606933"/>
                  <a:gd name="connsiteY30" fmla="*/ 606087 h 606087"/>
                  <a:gd name="connsiteX31" fmla="*/ 0 w 606933"/>
                  <a:gd name="connsiteY31" fmla="*/ 505096 h 606087"/>
                  <a:gd name="connsiteX32" fmla="*/ 37945 w 606933"/>
                  <a:gd name="connsiteY32" fmla="*/ 505096 h 606087"/>
                  <a:gd name="connsiteX33" fmla="*/ 37945 w 606933"/>
                  <a:gd name="connsiteY33" fmla="*/ 441905 h 606087"/>
                  <a:gd name="connsiteX34" fmla="*/ 290850 w 606933"/>
                  <a:gd name="connsiteY34" fmla="*/ 441905 h 606087"/>
                  <a:gd name="connsiteX35" fmla="*/ 290850 w 606933"/>
                  <a:gd name="connsiteY35" fmla="*/ 404009 h 606087"/>
                  <a:gd name="connsiteX36" fmla="*/ 126452 w 606933"/>
                  <a:gd name="connsiteY36" fmla="*/ 404009 h 606087"/>
                  <a:gd name="connsiteX37" fmla="*/ 303502 w 606933"/>
                  <a:gd name="connsiteY37" fmla="*/ 71264 h 606087"/>
                  <a:gd name="connsiteX38" fmla="*/ 250822 w 606933"/>
                  <a:gd name="connsiteY38" fmla="*/ 122140 h 606087"/>
                  <a:gd name="connsiteX39" fmla="*/ 303502 w 606933"/>
                  <a:gd name="connsiteY39" fmla="*/ 173111 h 606087"/>
                  <a:gd name="connsiteX40" fmla="*/ 356183 w 606933"/>
                  <a:gd name="connsiteY40" fmla="*/ 122140 h 606087"/>
                  <a:gd name="connsiteX41" fmla="*/ 303502 w 606933"/>
                  <a:gd name="connsiteY41" fmla="*/ 71264 h 606087"/>
                  <a:gd name="connsiteX42" fmla="*/ 303502 w 606933"/>
                  <a:gd name="connsiteY42" fmla="*/ 0 h 606087"/>
                  <a:gd name="connsiteX43" fmla="*/ 429955 w 606933"/>
                  <a:gd name="connsiteY43" fmla="*/ 122140 h 606087"/>
                  <a:gd name="connsiteX44" fmla="*/ 303502 w 606933"/>
                  <a:gd name="connsiteY44" fmla="*/ 315639 h 606087"/>
                  <a:gd name="connsiteX45" fmla="*/ 177049 w 606933"/>
                  <a:gd name="connsiteY45" fmla="*/ 122140 h 606087"/>
                  <a:gd name="connsiteX46" fmla="*/ 303502 w 606933"/>
                  <a:gd name="connsiteY46" fmla="*/ 0 h 606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606933" h="606087">
                    <a:moveTo>
                      <a:pt x="126452" y="239923"/>
                    </a:moveTo>
                    <a:lnTo>
                      <a:pt x="191364" y="239923"/>
                    </a:lnTo>
                    <a:cubicBezTo>
                      <a:pt x="230851" y="298209"/>
                      <a:pt x="286131" y="334566"/>
                      <a:pt x="289791" y="336874"/>
                    </a:cubicBezTo>
                    <a:lnTo>
                      <a:pt x="303467" y="345627"/>
                    </a:lnTo>
                    <a:lnTo>
                      <a:pt x="317142" y="336874"/>
                    </a:lnTo>
                    <a:cubicBezTo>
                      <a:pt x="320802" y="334566"/>
                      <a:pt x="376083" y="298209"/>
                      <a:pt x="415569" y="239923"/>
                    </a:cubicBezTo>
                    <a:lnTo>
                      <a:pt x="480481" y="239923"/>
                    </a:lnTo>
                    <a:lnTo>
                      <a:pt x="480481" y="404009"/>
                    </a:lnTo>
                    <a:lnTo>
                      <a:pt x="316083" y="404009"/>
                    </a:lnTo>
                    <a:lnTo>
                      <a:pt x="316083" y="441905"/>
                    </a:lnTo>
                    <a:lnTo>
                      <a:pt x="568988" y="441905"/>
                    </a:lnTo>
                    <a:lnTo>
                      <a:pt x="568988" y="505096"/>
                    </a:lnTo>
                    <a:lnTo>
                      <a:pt x="606933" y="505096"/>
                    </a:lnTo>
                    <a:lnTo>
                      <a:pt x="606933" y="606087"/>
                    </a:lnTo>
                    <a:lnTo>
                      <a:pt x="505714" y="606087"/>
                    </a:lnTo>
                    <a:lnTo>
                      <a:pt x="505714" y="505096"/>
                    </a:lnTo>
                    <a:lnTo>
                      <a:pt x="543659" y="505096"/>
                    </a:lnTo>
                    <a:lnTo>
                      <a:pt x="543659" y="467105"/>
                    </a:lnTo>
                    <a:lnTo>
                      <a:pt x="316083" y="467105"/>
                    </a:lnTo>
                    <a:lnTo>
                      <a:pt x="316083" y="505096"/>
                    </a:lnTo>
                    <a:lnTo>
                      <a:pt x="354028" y="505096"/>
                    </a:lnTo>
                    <a:lnTo>
                      <a:pt x="354028" y="606087"/>
                    </a:lnTo>
                    <a:lnTo>
                      <a:pt x="252905" y="606087"/>
                    </a:lnTo>
                    <a:lnTo>
                      <a:pt x="252905" y="505096"/>
                    </a:lnTo>
                    <a:lnTo>
                      <a:pt x="290850" y="505096"/>
                    </a:lnTo>
                    <a:lnTo>
                      <a:pt x="290850" y="467105"/>
                    </a:lnTo>
                    <a:lnTo>
                      <a:pt x="63274" y="467105"/>
                    </a:lnTo>
                    <a:lnTo>
                      <a:pt x="63274" y="505096"/>
                    </a:lnTo>
                    <a:lnTo>
                      <a:pt x="101123" y="505096"/>
                    </a:lnTo>
                    <a:lnTo>
                      <a:pt x="101123" y="606087"/>
                    </a:lnTo>
                    <a:lnTo>
                      <a:pt x="0" y="606087"/>
                    </a:lnTo>
                    <a:lnTo>
                      <a:pt x="0" y="505096"/>
                    </a:lnTo>
                    <a:lnTo>
                      <a:pt x="37945" y="505096"/>
                    </a:lnTo>
                    <a:lnTo>
                      <a:pt x="37945" y="441905"/>
                    </a:lnTo>
                    <a:lnTo>
                      <a:pt x="290850" y="441905"/>
                    </a:lnTo>
                    <a:lnTo>
                      <a:pt x="290850" y="404009"/>
                    </a:lnTo>
                    <a:lnTo>
                      <a:pt x="126452" y="404009"/>
                    </a:lnTo>
                    <a:close/>
                    <a:moveTo>
                      <a:pt x="303502" y="71264"/>
                    </a:moveTo>
                    <a:cubicBezTo>
                      <a:pt x="274417" y="71264"/>
                      <a:pt x="250822" y="94057"/>
                      <a:pt x="250822" y="122140"/>
                    </a:cubicBezTo>
                    <a:cubicBezTo>
                      <a:pt x="250822" y="150318"/>
                      <a:pt x="274417" y="173111"/>
                      <a:pt x="303502" y="173111"/>
                    </a:cubicBezTo>
                    <a:cubicBezTo>
                      <a:pt x="332587" y="173111"/>
                      <a:pt x="356183" y="150318"/>
                      <a:pt x="356183" y="122140"/>
                    </a:cubicBezTo>
                    <a:cubicBezTo>
                      <a:pt x="356183" y="94057"/>
                      <a:pt x="332587" y="71264"/>
                      <a:pt x="303502" y="71264"/>
                    </a:cubicBezTo>
                    <a:close/>
                    <a:moveTo>
                      <a:pt x="303502" y="0"/>
                    </a:moveTo>
                    <a:cubicBezTo>
                      <a:pt x="373326" y="0"/>
                      <a:pt x="429955" y="54723"/>
                      <a:pt x="429955" y="122140"/>
                    </a:cubicBezTo>
                    <a:cubicBezTo>
                      <a:pt x="429955" y="234181"/>
                      <a:pt x="303502" y="315639"/>
                      <a:pt x="303502" y="315639"/>
                    </a:cubicBezTo>
                    <a:cubicBezTo>
                      <a:pt x="303502" y="315639"/>
                      <a:pt x="177049" y="234181"/>
                      <a:pt x="177049" y="122140"/>
                    </a:cubicBezTo>
                    <a:cubicBezTo>
                      <a:pt x="177049" y="54723"/>
                      <a:pt x="233679" y="0"/>
                      <a:pt x="303502" y="0"/>
                    </a:cubicBezTo>
                    <a:close/>
                  </a:path>
                </a:pathLst>
              </a:custGeom>
              <a:solidFill>
                <a:schemeClr val="accent2"/>
              </a:solidFill>
              <a:ln>
                <a:noFill/>
              </a:ln>
            </p:spPr>
            <p:txBody>
              <a:bodyPr lIns="0" tIns="0" rIns="0" bIns="0"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0" name="文本框 10"/>
              <p:cNvSpPr txBox="1"/>
              <p:nvPr/>
            </p:nvSpPr>
            <p:spPr>
              <a:xfrm>
                <a:off x="4229828" y="2684592"/>
                <a:ext cx="1575278" cy="748151"/>
              </a:xfrm>
              <a:prstGeom prst="rect">
                <a:avLst/>
              </a:prstGeom>
              <a:noFill/>
            </p:spPr>
            <p:txBody>
              <a:bodyPr wrap="none" lIns="0" tIns="0" rIns="0" bIns="0" anchor="ctr" anchorCtr="0">
                <a:normAutofit/>
              </a:bodyPr>
              <a:lstStyle/>
              <a:p>
                <a:pPr algn="ctr"/>
                <a:r>
                  <a:rPr lang="zh-CN" altLang="en-US" sz="2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关键词</a:t>
                </a:r>
                <a:endParaRPr lang="zh-CN" altLang="en-US" sz="2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3" name="组合 12"/>
            <p:cNvGrpSpPr/>
            <p:nvPr/>
          </p:nvGrpSpPr>
          <p:grpSpPr>
            <a:xfrm>
              <a:off x="6758211" y="3984962"/>
              <a:ext cx="1575278" cy="1007041"/>
              <a:chOff x="6425339" y="2425702"/>
              <a:chExt cx="1575278" cy="1007041"/>
            </a:xfrm>
          </p:grpSpPr>
          <p:sp>
            <p:nvSpPr>
              <p:cNvPr id="17" name="任意多边形: 形状 12"/>
              <p:cNvSpPr/>
              <p:nvPr/>
            </p:nvSpPr>
            <p:spPr bwMode="auto">
              <a:xfrm>
                <a:off x="7010058" y="2425702"/>
                <a:ext cx="405841" cy="367048"/>
              </a:xfrm>
              <a:custGeom>
                <a:avLst/>
                <a:gdLst>
                  <a:gd name="connsiteX0" fmla="*/ 503202 w 607568"/>
                  <a:gd name="connsiteY0" fmla="*/ 459310 h 549494"/>
                  <a:gd name="connsiteX1" fmla="*/ 548364 w 607568"/>
                  <a:gd name="connsiteY1" fmla="*/ 504402 h 549494"/>
                  <a:gd name="connsiteX2" fmla="*/ 503202 w 607568"/>
                  <a:gd name="connsiteY2" fmla="*/ 549494 h 549494"/>
                  <a:gd name="connsiteX3" fmla="*/ 458040 w 607568"/>
                  <a:gd name="connsiteY3" fmla="*/ 504402 h 549494"/>
                  <a:gd name="connsiteX4" fmla="*/ 503202 w 607568"/>
                  <a:gd name="connsiteY4" fmla="*/ 459310 h 549494"/>
                  <a:gd name="connsiteX5" fmla="*/ 197795 w 607568"/>
                  <a:gd name="connsiteY5" fmla="*/ 459310 h 549494"/>
                  <a:gd name="connsiteX6" fmla="*/ 242957 w 607568"/>
                  <a:gd name="connsiteY6" fmla="*/ 504402 h 549494"/>
                  <a:gd name="connsiteX7" fmla="*/ 197795 w 607568"/>
                  <a:gd name="connsiteY7" fmla="*/ 549494 h 549494"/>
                  <a:gd name="connsiteX8" fmla="*/ 152633 w 607568"/>
                  <a:gd name="connsiteY8" fmla="*/ 504402 h 549494"/>
                  <a:gd name="connsiteX9" fmla="*/ 197795 w 607568"/>
                  <a:gd name="connsiteY9" fmla="*/ 459310 h 549494"/>
                  <a:gd name="connsiteX10" fmla="*/ 143318 w 607568"/>
                  <a:gd name="connsiteY10" fmla="*/ 390791 h 549494"/>
                  <a:gd name="connsiteX11" fmla="*/ 554573 w 607568"/>
                  <a:gd name="connsiteY11" fmla="*/ 390791 h 549494"/>
                  <a:gd name="connsiteX12" fmla="*/ 554573 w 607568"/>
                  <a:gd name="connsiteY12" fmla="*/ 437435 h 549494"/>
                  <a:gd name="connsiteX13" fmla="*/ 143318 w 607568"/>
                  <a:gd name="connsiteY13" fmla="*/ 437435 h 549494"/>
                  <a:gd name="connsiteX14" fmla="*/ 115304 w 607568"/>
                  <a:gd name="connsiteY14" fmla="*/ 313028 h 549494"/>
                  <a:gd name="connsiteX15" fmla="*/ 582659 w 607568"/>
                  <a:gd name="connsiteY15" fmla="*/ 313028 h 549494"/>
                  <a:gd name="connsiteX16" fmla="*/ 582659 w 607568"/>
                  <a:gd name="connsiteY16" fmla="*/ 359672 h 549494"/>
                  <a:gd name="connsiteX17" fmla="*/ 115304 w 607568"/>
                  <a:gd name="connsiteY17" fmla="*/ 359672 h 549494"/>
                  <a:gd name="connsiteX18" fmla="*/ 0 w 607568"/>
                  <a:gd name="connsiteY18" fmla="*/ 169922 h 549494"/>
                  <a:gd name="connsiteX19" fmla="*/ 78962 w 607568"/>
                  <a:gd name="connsiteY19" fmla="*/ 169922 h 549494"/>
                  <a:gd name="connsiteX20" fmla="*/ 108516 w 607568"/>
                  <a:gd name="connsiteY20" fmla="*/ 235254 h 549494"/>
                  <a:gd name="connsiteX21" fmla="*/ 607568 w 607568"/>
                  <a:gd name="connsiteY21" fmla="*/ 235254 h 549494"/>
                  <a:gd name="connsiteX22" fmla="*/ 607568 w 607568"/>
                  <a:gd name="connsiteY22" fmla="*/ 281909 h 549494"/>
                  <a:gd name="connsiteX23" fmla="*/ 78428 w 607568"/>
                  <a:gd name="connsiteY23" fmla="*/ 281909 h 549494"/>
                  <a:gd name="connsiteX24" fmla="*/ 48798 w 607568"/>
                  <a:gd name="connsiteY24" fmla="*/ 216577 h 549494"/>
                  <a:gd name="connsiteX25" fmla="*/ 0 w 607568"/>
                  <a:gd name="connsiteY25" fmla="*/ 216577 h 549494"/>
                  <a:gd name="connsiteX26" fmla="*/ 257720 w 607568"/>
                  <a:gd name="connsiteY26" fmla="*/ 0 h 549494"/>
                  <a:gd name="connsiteX27" fmla="*/ 254207 w 607568"/>
                  <a:gd name="connsiteY27" fmla="*/ 30201 h 549494"/>
                  <a:gd name="connsiteX28" fmla="*/ 407797 w 607568"/>
                  <a:gd name="connsiteY28" fmla="*/ 197372 h 549494"/>
                  <a:gd name="connsiteX29" fmla="*/ 241147 w 607568"/>
                  <a:gd name="connsiteY29" fmla="*/ 144063 h 549494"/>
                  <a:gd name="connsiteX30" fmla="*/ 237633 w 607568"/>
                  <a:gd name="connsiteY30" fmla="*/ 174264 h 549494"/>
                  <a:gd name="connsiteX31" fmla="*/ 115586 w 607568"/>
                  <a:gd name="connsiteY31" fmla="*/ 71993 h 549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568" h="549494">
                    <a:moveTo>
                      <a:pt x="503202" y="459310"/>
                    </a:moveTo>
                    <a:cubicBezTo>
                      <a:pt x="528144" y="459310"/>
                      <a:pt x="548364" y="479498"/>
                      <a:pt x="548364" y="504402"/>
                    </a:cubicBezTo>
                    <a:cubicBezTo>
                      <a:pt x="548364" y="529306"/>
                      <a:pt x="528144" y="549494"/>
                      <a:pt x="503202" y="549494"/>
                    </a:cubicBezTo>
                    <a:cubicBezTo>
                      <a:pt x="478260" y="549494"/>
                      <a:pt x="458040" y="529306"/>
                      <a:pt x="458040" y="504402"/>
                    </a:cubicBezTo>
                    <a:cubicBezTo>
                      <a:pt x="458040" y="479498"/>
                      <a:pt x="478260" y="459310"/>
                      <a:pt x="503202" y="459310"/>
                    </a:cubicBezTo>
                    <a:close/>
                    <a:moveTo>
                      <a:pt x="197795" y="459310"/>
                    </a:moveTo>
                    <a:cubicBezTo>
                      <a:pt x="222737" y="459310"/>
                      <a:pt x="242957" y="479498"/>
                      <a:pt x="242957" y="504402"/>
                    </a:cubicBezTo>
                    <a:cubicBezTo>
                      <a:pt x="242957" y="529306"/>
                      <a:pt x="222737" y="549494"/>
                      <a:pt x="197795" y="549494"/>
                    </a:cubicBezTo>
                    <a:cubicBezTo>
                      <a:pt x="172853" y="549494"/>
                      <a:pt x="152633" y="529306"/>
                      <a:pt x="152633" y="504402"/>
                    </a:cubicBezTo>
                    <a:cubicBezTo>
                      <a:pt x="152633" y="479498"/>
                      <a:pt x="172853" y="459310"/>
                      <a:pt x="197795" y="459310"/>
                    </a:cubicBezTo>
                    <a:close/>
                    <a:moveTo>
                      <a:pt x="143318" y="390791"/>
                    </a:moveTo>
                    <a:lnTo>
                      <a:pt x="554573" y="390791"/>
                    </a:lnTo>
                    <a:lnTo>
                      <a:pt x="554573" y="437435"/>
                    </a:lnTo>
                    <a:lnTo>
                      <a:pt x="143318" y="437435"/>
                    </a:lnTo>
                    <a:close/>
                    <a:moveTo>
                      <a:pt x="115304" y="313028"/>
                    </a:moveTo>
                    <a:lnTo>
                      <a:pt x="582659" y="313028"/>
                    </a:lnTo>
                    <a:lnTo>
                      <a:pt x="582659" y="359672"/>
                    </a:lnTo>
                    <a:lnTo>
                      <a:pt x="115304" y="359672"/>
                    </a:lnTo>
                    <a:close/>
                    <a:moveTo>
                      <a:pt x="0" y="169922"/>
                    </a:moveTo>
                    <a:lnTo>
                      <a:pt x="78962" y="169922"/>
                    </a:lnTo>
                    <a:lnTo>
                      <a:pt x="108516" y="235254"/>
                    </a:lnTo>
                    <a:lnTo>
                      <a:pt x="607568" y="235254"/>
                    </a:lnTo>
                    <a:lnTo>
                      <a:pt x="607568" y="281909"/>
                    </a:lnTo>
                    <a:lnTo>
                      <a:pt x="78428" y="281909"/>
                    </a:lnTo>
                    <a:lnTo>
                      <a:pt x="48798" y="216577"/>
                    </a:lnTo>
                    <a:lnTo>
                      <a:pt x="0" y="216577"/>
                    </a:lnTo>
                    <a:close/>
                    <a:moveTo>
                      <a:pt x="257720" y="0"/>
                    </a:moveTo>
                    <a:lnTo>
                      <a:pt x="254207" y="30201"/>
                    </a:lnTo>
                    <a:cubicBezTo>
                      <a:pt x="405964" y="47665"/>
                      <a:pt x="407797" y="197372"/>
                      <a:pt x="407797" y="197372"/>
                    </a:cubicBezTo>
                    <a:cubicBezTo>
                      <a:pt x="407797" y="197372"/>
                      <a:pt x="364340" y="158248"/>
                      <a:pt x="241147" y="144063"/>
                    </a:cubicBezTo>
                    <a:lnTo>
                      <a:pt x="237633" y="174264"/>
                    </a:lnTo>
                    <a:lnTo>
                      <a:pt x="115586" y="71993"/>
                    </a:lnTo>
                    <a:close/>
                  </a:path>
                </a:pathLst>
              </a:custGeom>
              <a:solidFill>
                <a:schemeClr val="accent3"/>
              </a:solidFill>
              <a:ln>
                <a:noFill/>
              </a:ln>
            </p:spPr>
            <p:txBody>
              <a:bodyPr lIns="0" tIns="0" rIns="0" bIns="0"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8" name="文本框 13"/>
              <p:cNvSpPr txBox="1"/>
              <p:nvPr/>
            </p:nvSpPr>
            <p:spPr>
              <a:xfrm>
                <a:off x="6425339" y="2684592"/>
                <a:ext cx="1575278" cy="748151"/>
              </a:xfrm>
              <a:prstGeom prst="rect">
                <a:avLst/>
              </a:prstGeom>
              <a:noFill/>
            </p:spPr>
            <p:txBody>
              <a:bodyPr wrap="none" lIns="0" tIns="0" rIns="0" bIns="0" anchor="ctr" anchorCtr="0">
                <a:normAutofit/>
              </a:bodyPr>
              <a:lstStyle/>
              <a:p>
                <a:pPr algn="ctr"/>
                <a:r>
                  <a:rPr lang="zh-CN" altLang="en-US" sz="2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关键词</a:t>
                </a:r>
                <a:endParaRPr lang="zh-CN" altLang="en-US" sz="2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4" name="组合 13"/>
            <p:cNvGrpSpPr/>
            <p:nvPr/>
          </p:nvGrpSpPr>
          <p:grpSpPr>
            <a:xfrm>
              <a:off x="9323400" y="3429000"/>
              <a:ext cx="1575278" cy="1026437"/>
              <a:chOff x="8592850" y="2406306"/>
              <a:chExt cx="1575278" cy="1026437"/>
            </a:xfrm>
          </p:grpSpPr>
          <p:sp>
            <p:nvSpPr>
              <p:cNvPr id="15" name="任意多边形: 形状 17"/>
              <p:cNvSpPr/>
              <p:nvPr/>
            </p:nvSpPr>
            <p:spPr bwMode="auto">
              <a:xfrm>
                <a:off x="9201817" y="2406306"/>
                <a:ext cx="357945" cy="405841"/>
              </a:xfrm>
              <a:custGeom>
                <a:avLst/>
                <a:gdLst>
                  <a:gd name="T0" fmla="*/ 2125 w 2288"/>
                  <a:gd name="T1" fmla="*/ 924 h 2598"/>
                  <a:gd name="T2" fmla="*/ 1863 w 2288"/>
                  <a:gd name="T3" fmla="*/ 1258 h 2598"/>
                  <a:gd name="T4" fmla="*/ 1848 w 2288"/>
                  <a:gd name="T5" fmla="*/ 1586 h 2598"/>
                  <a:gd name="T6" fmla="*/ 1899 w 2288"/>
                  <a:gd name="T7" fmla="*/ 1716 h 2598"/>
                  <a:gd name="T8" fmla="*/ 1211 w 2288"/>
                  <a:gd name="T9" fmla="*/ 2079 h 2598"/>
                  <a:gd name="T10" fmla="*/ 1176 w 2288"/>
                  <a:gd name="T11" fmla="*/ 2038 h 2598"/>
                  <a:gd name="T12" fmla="*/ 1200 w 2288"/>
                  <a:gd name="T13" fmla="*/ 965 h 2598"/>
                  <a:gd name="T14" fmla="*/ 1409 w 2288"/>
                  <a:gd name="T15" fmla="*/ 1012 h 2598"/>
                  <a:gd name="T16" fmla="*/ 1522 w 2288"/>
                  <a:gd name="T17" fmla="*/ 978 h 2598"/>
                  <a:gd name="T18" fmla="*/ 1526 w 2288"/>
                  <a:gd name="T19" fmla="*/ 847 h 2598"/>
                  <a:gd name="T20" fmla="*/ 1387 w 2288"/>
                  <a:gd name="T21" fmla="*/ 828 h 2598"/>
                  <a:gd name="T22" fmla="*/ 1193 w 2288"/>
                  <a:gd name="T23" fmla="*/ 584 h 2598"/>
                  <a:gd name="T24" fmla="*/ 1375 w 2288"/>
                  <a:gd name="T25" fmla="*/ 124 h 2598"/>
                  <a:gd name="T26" fmla="*/ 1109 w 2288"/>
                  <a:gd name="T27" fmla="*/ 37 h 2598"/>
                  <a:gd name="T28" fmla="*/ 1013 w 2288"/>
                  <a:gd name="T29" fmla="*/ 570 h 2598"/>
                  <a:gd name="T30" fmla="*/ 1056 w 2288"/>
                  <a:gd name="T31" fmla="*/ 808 h 2598"/>
                  <a:gd name="T32" fmla="*/ 891 w 2288"/>
                  <a:gd name="T33" fmla="*/ 784 h 2598"/>
                  <a:gd name="T34" fmla="*/ 748 w 2288"/>
                  <a:gd name="T35" fmla="*/ 921 h 2598"/>
                  <a:gd name="T36" fmla="*/ 899 w 2288"/>
                  <a:gd name="T37" fmla="*/ 946 h 2598"/>
                  <a:gd name="T38" fmla="*/ 1024 w 2288"/>
                  <a:gd name="T39" fmla="*/ 1479 h 2598"/>
                  <a:gd name="T40" fmla="*/ 1022 w 2288"/>
                  <a:gd name="T41" fmla="*/ 2081 h 2598"/>
                  <a:gd name="T42" fmla="*/ 434 w 2288"/>
                  <a:gd name="T43" fmla="*/ 1569 h 2598"/>
                  <a:gd name="T44" fmla="*/ 395 w 2288"/>
                  <a:gd name="T45" fmla="*/ 1470 h 2598"/>
                  <a:gd name="T46" fmla="*/ 88 w 2288"/>
                  <a:gd name="T47" fmla="*/ 1148 h 2598"/>
                  <a:gd name="T48" fmla="*/ 101 w 2288"/>
                  <a:gd name="T49" fmla="*/ 1658 h 2598"/>
                  <a:gd name="T50" fmla="*/ 906 w 2288"/>
                  <a:gd name="T51" fmla="*/ 2228 h 2598"/>
                  <a:gd name="T52" fmla="*/ 1177 w 2288"/>
                  <a:gd name="T53" fmla="*/ 2500 h 2598"/>
                  <a:gd name="T54" fmla="*/ 1223 w 2288"/>
                  <a:gd name="T55" fmla="*/ 2405 h 2598"/>
                  <a:gd name="T56" fmla="*/ 1273 w 2288"/>
                  <a:gd name="T57" fmla="*/ 2328 h 2598"/>
                  <a:gd name="T58" fmla="*/ 1280 w 2288"/>
                  <a:gd name="T59" fmla="*/ 2234 h 2598"/>
                  <a:gd name="T60" fmla="*/ 2094 w 2288"/>
                  <a:gd name="T61" fmla="*/ 1624 h 2598"/>
                  <a:gd name="T62" fmla="*/ 2274 w 2288"/>
                  <a:gd name="T63" fmla="*/ 1517 h 2598"/>
                  <a:gd name="T64" fmla="*/ 1065 w 2288"/>
                  <a:gd name="T65" fmla="*/ 420 h 2598"/>
                  <a:gd name="T66" fmla="*/ 1131 w 2288"/>
                  <a:gd name="T67" fmla="*/ 148 h 2598"/>
                  <a:gd name="T68" fmla="*/ 1165 w 2288"/>
                  <a:gd name="T69" fmla="*/ 430 h 2598"/>
                  <a:gd name="T70" fmla="*/ 1065 w 2288"/>
                  <a:gd name="T71" fmla="*/ 420 h 2598"/>
                  <a:gd name="T72" fmla="*/ 1040 w 2288"/>
                  <a:gd name="T73" fmla="*/ 2287 h 2598"/>
                  <a:gd name="T74" fmla="*/ 1032 w 2288"/>
                  <a:gd name="T75" fmla="*/ 2241 h 2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288" h="2598">
                    <a:moveTo>
                      <a:pt x="2281" y="1465"/>
                    </a:moveTo>
                    <a:cubicBezTo>
                      <a:pt x="2220" y="1286"/>
                      <a:pt x="2159" y="1111"/>
                      <a:pt x="2125" y="924"/>
                    </a:cubicBezTo>
                    <a:cubicBezTo>
                      <a:pt x="2112" y="850"/>
                      <a:pt x="2018" y="868"/>
                      <a:pt x="1992" y="924"/>
                    </a:cubicBezTo>
                    <a:cubicBezTo>
                      <a:pt x="1948" y="1035"/>
                      <a:pt x="1904" y="1146"/>
                      <a:pt x="1863" y="1258"/>
                    </a:cubicBezTo>
                    <a:cubicBezTo>
                      <a:pt x="1840" y="1319"/>
                      <a:pt x="1790" y="1411"/>
                      <a:pt x="1809" y="1480"/>
                    </a:cubicBezTo>
                    <a:cubicBezTo>
                      <a:pt x="1783" y="1516"/>
                      <a:pt x="1783" y="1565"/>
                      <a:pt x="1848" y="1586"/>
                    </a:cubicBezTo>
                    <a:cubicBezTo>
                      <a:pt x="1878" y="1596"/>
                      <a:pt x="1908" y="1602"/>
                      <a:pt x="1938" y="1607"/>
                    </a:cubicBezTo>
                    <a:cubicBezTo>
                      <a:pt x="1927" y="1644"/>
                      <a:pt x="1916" y="1681"/>
                      <a:pt x="1899" y="1716"/>
                    </a:cubicBezTo>
                    <a:cubicBezTo>
                      <a:pt x="1861" y="1789"/>
                      <a:pt x="1799" y="1850"/>
                      <a:pt x="1734" y="1899"/>
                    </a:cubicBezTo>
                    <a:cubicBezTo>
                      <a:pt x="1586" y="2012"/>
                      <a:pt x="1393" y="2062"/>
                      <a:pt x="1211" y="2079"/>
                    </a:cubicBezTo>
                    <a:cubicBezTo>
                      <a:pt x="1201" y="2080"/>
                      <a:pt x="1190" y="2080"/>
                      <a:pt x="1180" y="2081"/>
                    </a:cubicBezTo>
                    <a:cubicBezTo>
                      <a:pt x="1178" y="2066"/>
                      <a:pt x="1177" y="2052"/>
                      <a:pt x="1176" y="2038"/>
                    </a:cubicBezTo>
                    <a:cubicBezTo>
                      <a:pt x="1167" y="1852"/>
                      <a:pt x="1173" y="1665"/>
                      <a:pt x="1178" y="1479"/>
                    </a:cubicBezTo>
                    <a:cubicBezTo>
                      <a:pt x="1183" y="1309"/>
                      <a:pt x="1195" y="1137"/>
                      <a:pt x="1200" y="965"/>
                    </a:cubicBezTo>
                    <a:cubicBezTo>
                      <a:pt x="1262" y="972"/>
                      <a:pt x="1326" y="981"/>
                      <a:pt x="1388" y="979"/>
                    </a:cubicBezTo>
                    <a:cubicBezTo>
                      <a:pt x="1391" y="992"/>
                      <a:pt x="1399" y="1003"/>
                      <a:pt x="1409" y="1012"/>
                    </a:cubicBezTo>
                    <a:cubicBezTo>
                      <a:pt x="1434" y="1041"/>
                      <a:pt x="1476" y="1041"/>
                      <a:pt x="1501" y="1012"/>
                    </a:cubicBezTo>
                    <a:cubicBezTo>
                      <a:pt x="1511" y="1003"/>
                      <a:pt x="1519" y="991"/>
                      <a:pt x="1522" y="978"/>
                    </a:cubicBezTo>
                    <a:cubicBezTo>
                      <a:pt x="1528" y="956"/>
                      <a:pt x="1526" y="931"/>
                      <a:pt x="1526" y="908"/>
                    </a:cubicBezTo>
                    <a:lnTo>
                      <a:pt x="1526" y="847"/>
                    </a:lnTo>
                    <a:cubicBezTo>
                      <a:pt x="1526" y="809"/>
                      <a:pt x="1493" y="776"/>
                      <a:pt x="1455" y="776"/>
                    </a:cubicBezTo>
                    <a:cubicBezTo>
                      <a:pt x="1423" y="776"/>
                      <a:pt x="1395" y="799"/>
                      <a:pt x="1387" y="828"/>
                    </a:cubicBezTo>
                    <a:cubicBezTo>
                      <a:pt x="1327" y="813"/>
                      <a:pt x="1264" y="812"/>
                      <a:pt x="1202" y="810"/>
                    </a:cubicBezTo>
                    <a:cubicBezTo>
                      <a:pt x="1202" y="735"/>
                      <a:pt x="1199" y="659"/>
                      <a:pt x="1193" y="584"/>
                    </a:cubicBezTo>
                    <a:cubicBezTo>
                      <a:pt x="1297" y="558"/>
                      <a:pt x="1391" y="480"/>
                      <a:pt x="1431" y="385"/>
                    </a:cubicBezTo>
                    <a:cubicBezTo>
                      <a:pt x="1470" y="292"/>
                      <a:pt x="1441" y="197"/>
                      <a:pt x="1375" y="124"/>
                    </a:cubicBezTo>
                    <a:cubicBezTo>
                      <a:pt x="1315" y="57"/>
                      <a:pt x="1196" y="0"/>
                      <a:pt x="1109" y="37"/>
                    </a:cubicBezTo>
                    <a:cubicBezTo>
                      <a:pt x="1109" y="37"/>
                      <a:pt x="1109" y="37"/>
                      <a:pt x="1109" y="37"/>
                    </a:cubicBezTo>
                    <a:cubicBezTo>
                      <a:pt x="988" y="48"/>
                      <a:pt x="885" y="127"/>
                      <a:pt x="860" y="255"/>
                    </a:cubicBezTo>
                    <a:cubicBezTo>
                      <a:pt x="837" y="376"/>
                      <a:pt x="900" y="516"/>
                      <a:pt x="1013" y="570"/>
                    </a:cubicBezTo>
                    <a:cubicBezTo>
                      <a:pt x="1033" y="580"/>
                      <a:pt x="1055" y="586"/>
                      <a:pt x="1077" y="590"/>
                    </a:cubicBezTo>
                    <a:cubicBezTo>
                      <a:pt x="1068" y="662"/>
                      <a:pt x="1062" y="735"/>
                      <a:pt x="1056" y="808"/>
                    </a:cubicBezTo>
                    <a:cubicBezTo>
                      <a:pt x="1001" y="808"/>
                      <a:pt x="947" y="810"/>
                      <a:pt x="892" y="813"/>
                    </a:cubicBezTo>
                    <a:cubicBezTo>
                      <a:pt x="892" y="803"/>
                      <a:pt x="891" y="793"/>
                      <a:pt x="891" y="784"/>
                    </a:cubicBezTo>
                    <a:cubicBezTo>
                      <a:pt x="896" y="691"/>
                      <a:pt x="748" y="690"/>
                      <a:pt x="747" y="784"/>
                    </a:cubicBezTo>
                    <a:cubicBezTo>
                      <a:pt x="747" y="829"/>
                      <a:pt x="742" y="876"/>
                      <a:pt x="748" y="921"/>
                    </a:cubicBezTo>
                    <a:cubicBezTo>
                      <a:pt x="756" y="983"/>
                      <a:pt x="811" y="1002"/>
                      <a:pt x="851" y="981"/>
                    </a:cubicBezTo>
                    <a:cubicBezTo>
                      <a:pt x="872" y="980"/>
                      <a:pt x="891" y="967"/>
                      <a:pt x="899" y="946"/>
                    </a:cubicBezTo>
                    <a:cubicBezTo>
                      <a:pt x="948" y="949"/>
                      <a:pt x="998" y="951"/>
                      <a:pt x="1047" y="954"/>
                    </a:cubicBezTo>
                    <a:cubicBezTo>
                      <a:pt x="1037" y="1129"/>
                      <a:pt x="1031" y="1305"/>
                      <a:pt x="1024" y="1479"/>
                    </a:cubicBezTo>
                    <a:cubicBezTo>
                      <a:pt x="1017" y="1665"/>
                      <a:pt x="1014" y="1851"/>
                      <a:pt x="1021" y="2038"/>
                    </a:cubicBezTo>
                    <a:cubicBezTo>
                      <a:pt x="1022" y="2051"/>
                      <a:pt x="1022" y="2066"/>
                      <a:pt x="1022" y="2081"/>
                    </a:cubicBezTo>
                    <a:cubicBezTo>
                      <a:pt x="722" y="2061"/>
                      <a:pt x="421" y="1927"/>
                      <a:pt x="289" y="1649"/>
                    </a:cubicBezTo>
                    <a:cubicBezTo>
                      <a:pt x="342" y="1639"/>
                      <a:pt x="422" y="1633"/>
                      <a:pt x="434" y="1569"/>
                    </a:cubicBezTo>
                    <a:cubicBezTo>
                      <a:pt x="439" y="1539"/>
                      <a:pt x="429" y="1506"/>
                      <a:pt x="402" y="1492"/>
                    </a:cubicBezTo>
                    <a:cubicBezTo>
                      <a:pt x="401" y="1485"/>
                      <a:pt x="399" y="1478"/>
                      <a:pt x="395" y="1470"/>
                    </a:cubicBezTo>
                    <a:cubicBezTo>
                      <a:pt x="338" y="1362"/>
                      <a:pt x="258" y="1263"/>
                      <a:pt x="215" y="1148"/>
                    </a:cubicBezTo>
                    <a:cubicBezTo>
                      <a:pt x="192" y="1085"/>
                      <a:pt x="111" y="1085"/>
                      <a:pt x="88" y="1148"/>
                    </a:cubicBezTo>
                    <a:cubicBezTo>
                      <a:pt x="29" y="1306"/>
                      <a:pt x="0" y="1457"/>
                      <a:pt x="39" y="1624"/>
                    </a:cubicBezTo>
                    <a:cubicBezTo>
                      <a:pt x="45" y="1653"/>
                      <a:pt x="75" y="1663"/>
                      <a:pt x="101" y="1658"/>
                    </a:cubicBezTo>
                    <a:cubicBezTo>
                      <a:pt x="125" y="1661"/>
                      <a:pt x="149" y="1661"/>
                      <a:pt x="172" y="1661"/>
                    </a:cubicBezTo>
                    <a:cubicBezTo>
                      <a:pt x="253" y="2008"/>
                      <a:pt x="572" y="2179"/>
                      <a:pt x="906" y="2228"/>
                    </a:cubicBezTo>
                    <a:cubicBezTo>
                      <a:pt x="931" y="2337"/>
                      <a:pt x="982" y="2443"/>
                      <a:pt x="1043" y="2536"/>
                    </a:cubicBezTo>
                    <a:cubicBezTo>
                      <a:pt x="1083" y="2598"/>
                      <a:pt x="1172" y="2572"/>
                      <a:pt x="1177" y="2500"/>
                    </a:cubicBezTo>
                    <a:cubicBezTo>
                      <a:pt x="1177" y="2509"/>
                      <a:pt x="1185" y="2477"/>
                      <a:pt x="1189" y="2468"/>
                    </a:cubicBezTo>
                    <a:cubicBezTo>
                      <a:pt x="1199" y="2446"/>
                      <a:pt x="1211" y="2426"/>
                      <a:pt x="1223" y="2405"/>
                    </a:cubicBezTo>
                    <a:cubicBezTo>
                      <a:pt x="1234" y="2386"/>
                      <a:pt x="1247" y="2368"/>
                      <a:pt x="1259" y="2349"/>
                    </a:cubicBezTo>
                    <a:cubicBezTo>
                      <a:pt x="1264" y="2342"/>
                      <a:pt x="1268" y="2335"/>
                      <a:pt x="1273" y="2328"/>
                    </a:cubicBezTo>
                    <a:cubicBezTo>
                      <a:pt x="1277" y="2322"/>
                      <a:pt x="1293" y="2305"/>
                      <a:pt x="1277" y="2322"/>
                    </a:cubicBezTo>
                    <a:cubicBezTo>
                      <a:pt x="1304" y="2294"/>
                      <a:pt x="1300" y="2258"/>
                      <a:pt x="1280" y="2234"/>
                    </a:cubicBezTo>
                    <a:cubicBezTo>
                      <a:pt x="1483" y="2210"/>
                      <a:pt x="1683" y="2139"/>
                      <a:pt x="1845" y="2018"/>
                    </a:cubicBezTo>
                    <a:cubicBezTo>
                      <a:pt x="1948" y="1936"/>
                      <a:pt x="2086" y="1773"/>
                      <a:pt x="2094" y="1624"/>
                    </a:cubicBezTo>
                    <a:cubicBezTo>
                      <a:pt x="2146" y="1628"/>
                      <a:pt x="2201" y="1630"/>
                      <a:pt x="2245" y="1609"/>
                    </a:cubicBezTo>
                    <a:cubicBezTo>
                      <a:pt x="2278" y="1594"/>
                      <a:pt x="2287" y="1550"/>
                      <a:pt x="2274" y="1517"/>
                    </a:cubicBezTo>
                    <a:cubicBezTo>
                      <a:pt x="2284" y="1503"/>
                      <a:pt x="2288" y="1485"/>
                      <a:pt x="2281" y="1465"/>
                    </a:cubicBezTo>
                    <a:close/>
                    <a:moveTo>
                      <a:pt x="1065" y="420"/>
                    </a:moveTo>
                    <a:cubicBezTo>
                      <a:pt x="1019" y="392"/>
                      <a:pt x="1002" y="323"/>
                      <a:pt x="1010" y="274"/>
                    </a:cubicBezTo>
                    <a:cubicBezTo>
                      <a:pt x="1021" y="207"/>
                      <a:pt x="1073" y="171"/>
                      <a:pt x="1131" y="148"/>
                    </a:cubicBezTo>
                    <a:cubicBezTo>
                      <a:pt x="1208" y="195"/>
                      <a:pt x="1340" y="234"/>
                      <a:pt x="1280" y="343"/>
                    </a:cubicBezTo>
                    <a:cubicBezTo>
                      <a:pt x="1258" y="383"/>
                      <a:pt x="1213" y="417"/>
                      <a:pt x="1165" y="430"/>
                    </a:cubicBezTo>
                    <a:cubicBezTo>
                      <a:pt x="1148" y="418"/>
                      <a:pt x="1121" y="420"/>
                      <a:pt x="1105" y="434"/>
                    </a:cubicBezTo>
                    <a:cubicBezTo>
                      <a:pt x="1091" y="432"/>
                      <a:pt x="1077" y="428"/>
                      <a:pt x="1065" y="420"/>
                    </a:cubicBezTo>
                    <a:close/>
                    <a:moveTo>
                      <a:pt x="1032" y="2241"/>
                    </a:moveTo>
                    <a:cubicBezTo>
                      <a:pt x="1034" y="2257"/>
                      <a:pt x="1037" y="2272"/>
                      <a:pt x="1040" y="2287"/>
                    </a:cubicBezTo>
                    <a:cubicBezTo>
                      <a:pt x="1029" y="2271"/>
                      <a:pt x="1019" y="2255"/>
                      <a:pt x="1010" y="2239"/>
                    </a:cubicBezTo>
                    <a:cubicBezTo>
                      <a:pt x="1017" y="2240"/>
                      <a:pt x="1025" y="2241"/>
                      <a:pt x="1032" y="2241"/>
                    </a:cubicBezTo>
                    <a:close/>
                  </a:path>
                </a:pathLst>
              </a:custGeom>
              <a:solidFill>
                <a:schemeClr val="accent4"/>
              </a:solidFill>
              <a:ln>
                <a:noFill/>
              </a:ln>
            </p:spPr>
            <p:txBody>
              <a:bodyPr lIns="0" tIns="0" rIns="0" bIns="0"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6" name="文本框 18"/>
              <p:cNvSpPr txBox="1"/>
              <p:nvPr/>
            </p:nvSpPr>
            <p:spPr>
              <a:xfrm>
                <a:off x="8592850" y="2684592"/>
                <a:ext cx="1575278" cy="748151"/>
              </a:xfrm>
              <a:prstGeom prst="rect">
                <a:avLst/>
              </a:prstGeom>
              <a:noFill/>
            </p:spPr>
            <p:txBody>
              <a:bodyPr wrap="none" lIns="0" tIns="0" rIns="0" bIns="0" anchor="ctr" anchorCtr="0">
                <a:normAutofit/>
              </a:bodyPr>
              <a:lstStyle/>
              <a:p>
                <a:pPr algn="ctr"/>
                <a:r>
                  <a:rPr lang="zh-CN" altLang="en-US" sz="240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关键词</a:t>
                </a:r>
                <a:endParaRPr lang="zh-CN" altLang="en-US" sz="2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sp>
        <p:nvSpPr>
          <p:cNvPr id="23" name="矩形 22"/>
          <p:cNvSpPr/>
          <p:nvPr/>
        </p:nvSpPr>
        <p:spPr>
          <a:xfrm>
            <a:off x="558799" y="3189171"/>
            <a:ext cx="2514817" cy="738664"/>
          </a:xfrm>
          <a:prstGeom prst="rect">
            <a:avLst/>
          </a:prstGeom>
        </p:spPr>
        <p:txBody>
          <a:bodyPr wrap="square">
            <a:spAutoFit/>
          </a:bodyPr>
          <a:lstStyle/>
          <a:p>
            <a:pPr algn="r">
              <a:lnSpc>
                <a:spcPct val="15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a:t>
            </a:r>
            <a:r>
              <a:rPr lang="zh-CN" altLang="en-US" sz="1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文本点击此处</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更换</a:t>
            </a:r>
            <a:r>
              <a:rPr lang="zh-CN" altLang="en-US" sz="1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4" name="矩形 23"/>
          <p:cNvSpPr/>
          <p:nvPr/>
        </p:nvSpPr>
        <p:spPr>
          <a:xfrm>
            <a:off x="3470287" y="2644987"/>
            <a:ext cx="2514817" cy="738664"/>
          </a:xfrm>
          <a:prstGeom prst="rect">
            <a:avLst/>
          </a:prstGeom>
        </p:spPr>
        <p:txBody>
          <a:bodyPr wrap="square">
            <a:spAutoFit/>
          </a:bodyPr>
          <a:lstStyle/>
          <a:p>
            <a:pPr algn="r">
              <a:lnSpc>
                <a:spcPct val="15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a:t>
            </a:r>
            <a:r>
              <a:rPr lang="zh-CN" altLang="en-US" sz="1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文本点击此处</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更换</a:t>
            </a:r>
            <a:r>
              <a:rPr lang="zh-CN" altLang="en-US" sz="1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5" name="矩形 24"/>
          <p:cNvSpPr/>
          <p:nvPr/>
        </p:nvSpPr>
        <p:spPr>
          <a:xfrm>
            <a:off x="6108935" y="2179464"/>
            <a:ext cx="2514817" cy="738664"/>
          </a:xfrm>
          <a:prstGeom prst="rect">
            <a:avLst/>
          </a:prstGeom>
        </p:spPr>
        <p:txBody>
          <a:bodyPr wrap="square">
            <a:spAutoFit/>
          </a:bodyPr>
          <a:lstStyle/>
          <a:p>
            <a:pPr algn="r">
              <a:lnSpc>
                <a:spcPct val="15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a:t>
            </a:r>
            <a:r>
              <a:rPr lang="zh-CN" altLang="en-US" sz="1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文本点击此处</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更换</a:t>
            </a:r>
            <a:r>
              <a:rPr lang="zh-CN" altLang="en-US" sz="1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6" name="矩形 25"/>
          <p:cNvSpPr/>
          <p:nvPr/>
        </p:nvSpPr>
        <p:spPr>
          <a:xfrm>
            <a:off x="8747277" y="1676329"/>
            <a:ext cx="2514817" cy="738664"/>
          </a:xfrm>
          <a:prstGeom prst="rect">
            <a:avLst/>
          </a:prstGeom>
        </p:spPr>
        <p:txBody>
          <a:bodyPr wrap="square">
            <a:spAutoFit/>
          </a:bodyPr>
          <a:lstStyle/>
          <a:p>
            <a:pPr algn="r">
              <a:lnSpc>
                <a:spcPct val="15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a:t>
            </a:r>
            <a:r>
              <a:rPr lang="zh-CN" altLang="en-US" sz="1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文本点击此处</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更换</a:t>
            </a:r>
            <a:r>
              <a:rPr lang="zh-CN" altLang="en-US" sz="1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blinds dir="vert"/>
      </p:transition>
    </mc:Choice>
    <mc:Fallback>
      <p:transition spd="slow" advTm="2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1000"/>
                                        <p:tgtEl>
                                          <p:spTgt spid="24"/>
                                        </p:tgtEl>
                                      </p:cBhvr>
                                    </p:animEffect>
                                    <p:anim calcmode="lin" valueType="num">
                                      <p:cBhvr>
                                        <p:cTn id="18" dur="1000" fill="hold"/>
                                        <p:tgtEl>
                                          <p:spTgt spid="24"/>
                                        </p:tgtEl>
                                        <p:attrNameLst>
                                          <p:attrName>ppt_x</p:attrName>
                                        </p:attrNameLst>
                                      </p:cBhvr>
                                      <p:tavLst>
                                        <p:tav tm="0">
                                          <p:val>
                                            <p:strVal val="#ppt_x"/>
                                          </p:val>
                                        </p:tav>
                                        <p:tav tm="100000">
                                          <p:val>
                                            <p:strVal val="#ppt_x"/>
                                          </p:val>
                                        </p:tav>
                                      </p:tavLst>
                                    </p:anim>
                                    <p:anim calcmode="lin" valueType="num">
                                      <p:cBhvr>
                                        <p:cTn id="19" dur="1000" fill="hold"/>
                                        <p:tgtEl>
                                          <p:spTgt spid="2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1000"/>
                                        <p:tgtEl>
                                          <p:spTgt spid="25"/>
                                        </p:tgtEl>
                                      </p:cBhvr>
                                    </p:animEffect>
                                    <p:anim calcmode="lin" valueType="num">
                                      <p:cBhvr>
                                        <p:cTn id="23" dur="1000" fill="hold"/>
                                        <p:tgtEl>
                                          <p:spTgt spid="25"/>
                                        </p:tgtEl>
                                        <p:attrNameLst>
                                          <p:attrName>ppt_x</p:attrName>
                                        </p:attrNameLst>
                                      </p:cBhvr>
                                      <p:tavLst>
                                        <p:tav tm="0">
                                          <p:val>
                                            <p:strVal val="#ppt_x"/>
                                          </p:val>
                                        </p:tav>
                                        <p:tav tm="100000">
                                          <p:val>
                                            <p:strVal val="#ppt_x"/>
                                          </p:val>
                                        </p:tav>
                                      </p:tavLst>
                                    </p:anim>
                                    <p:anim calcmode="lin" valueType="num">
                                      <p:cBhvr>
                                        <p:cTn id="24" dur="1000" fill="hold"/>
                                        <p:tgtEl>
                                          <p:spTgt spid="2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fade">
                                      <p:cBhvr>
                                        <p:cTn id="27" dur="1000"/>
                                        <p:tgtEl>
                                          <p:spTgt spid="26"/>
                                        </p:tgtEl>
                                      </p:cBhvr>
                                    </p:animEffect>
                                    <p:anim calcmode="lin" valueType="num">
                                      <p:cBhvr>
                                        <p:cTn id="28" dur="1000" fill="hold"/>
                                        <p:tgtEl>
                                          <p:spTgt spid="26"/>
                                        </p:tgtEl>
                                        <p:attrNameLst>
                                          <p:attrName>ppt_x</p:attrName>
                                        </p:attrNameLst>
                                      </p:cBhvr>
                                      <p:tavLst>
                                        <p:tav tm="0">
                                          <p:val>
                                            <p:strVal val="#ppt_x"/>
                                          </p:val>
                                        </p:tav>
                                        <p:tav tm="100000">
                                          <p:val>
                                            <p:strVal val="#ppt_x"/>
                                          </p:val>
                                        </p:tav>
                                      </p:tavLst>
                                    </p:anim>
                                    <p:anim calcmode="lin" valueType="num">
                                      <p:cBhvr>
                                        <p:cTn id="29"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70496" y="770134"/>
            <a:ext cx="5620185" cy="5530956"/>
          </a:xfrm>
          <a:prstGeom prst="rect">
            <a:avLst/>
          </a:prstGeom>
        </p:spPr>
      </p:pic>
      <p:sp>
        <p:nvSpPr>
          <p:cNvPr id="3" name="PA_文本框 2"/>
          <p:cNvSpPr txBox="1"/>
          <p:nvPr>
            <p:custDataLst>
              <p:tags r:id="rId2"/>
            </p:custDataLst>
          </p:nvPr>
        </p:nvSpPr>
        <p:spPr>
          <a:xfrm>
            <a:off x="6679934" y="2206546"/>
            <a:ext cx="5053264" cy="645160"/>
          </a:xfrm>
          <a:prstGeom prst="rect">
            <a:avLst/>
          </a:prstGeom>
          <a:noFill/>
        </p:spPr>
        <p:txBody>
          <a:bodyPr wrap="square" rtlCol="0">
            <a:spAutoFit/>
          </a:bodyPr>
          <a:lstStyle/>
          <a:p>
            <a:r>
              <a:rPr lang="en-US" altLang="zh-CN" sz="3600" spc="300" dirty="0" smtClean="0">
                <a:solidFill>
                  <a:schemeClr val="accent1">
                    <a:lumMod val="7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POWERPOINT 20XX</a:t>
            </a:r>
            <a:endParaRPr lang="zh-CN" altLang="en-US" sz="3600" spc="300" dirty="0">
              <a:solidFill>
                <a:schemeClr val="accent1">
                  <a:lumMod val="7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 name="PA_文本框 4"/>
          <p:cNvSpPr txBox="1"/>
          <p:nvPr>
            <p:custDataLst>
              <p:tags r:id="rId3"/>
            </p:custDataLst>
          </p:nvPr>
        </p:nvSpPr>
        <p:spPr>
          <a:xfrm>
            <a:off x="6679934" y="2982815"/>
            <a:ext cx="5139891" cy="923330"/>
          </a:xfrm>
          <a:prstGeom prst="rect">
            <a:avLst/>
          </a:prstGeom>
          <a:noFill/>
        </p:spPr>
        <p:txBody>
          <a:bodyPr wrap="square" rtlCol="0">
            <a:spAutoFit/>
          </a:bodyPr>
          <a:lstStyle/>
          <a:p>
            <a:r>
              <a:rPr lang="zh-CN" altLang="en-US" sz="5400" spc="6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感谢您的聆听</a:t>
            </a:r>
            <a:endParaRPr lang="zh-CN" altLang="en-US" sz="54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 name="文本框 5"/>
          <p:cNvSpPr txBox="1"/>
          <p:nvPr/>
        </p:nvSpPr>
        <p:spPr>
          <a:xfrm>
            <a:off x="6679934" y="4670232"/>
            <a:ext cx="3439160" cy="337185"/>
          </a:xfrm>
          <a:prstGeom prst="rect">
            <a:avLst/>
          </a:prstGeom>
          <a:noFill/>
        </p:spPr>
        <p:txBody>
          <a:bodyPr wrap="square" rtlCol="0">
            <a:spAutoFit/>
          </a:bodyPr>
          <a:lstStyle/>
          <a:p>
            <a:r>
              <a:rPr lang="zh-CN" altLang="en-US" sz="16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汇报人：</a:t>
            </a:r>
            <a:r>
              <a:rPr lang="en-US" altLang="zh-CN" sz="16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XXX</a:t>
            </a:r>
            <a:endParaRPr lang="en-US" altLang="zh-CN" sz="16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7" name="矩形 6"/>
          <p:cNvSpPr/>
          <p:nvPr/>
        </p:nvSpPr>
        <p:spPr>
          <a:xfrm>
            <a:off x="6679934" y="4225491"/>
            <a:ext cx="4752741" cy="338554"/>
          </a:xfrm>
          <a:prstGeom prst="rect">
            <a:avLst/>
          </a:prstGeom>
          <a:noFill/>
          <a:ln>
            <a:noFill/>
          </a:ln>
        </p:spPr>
        <p:txBody>
          <a:bodyPr wrap="square">
            <a:spAutoFit/>
          </a:bodyPr>
          <a:lstStyle/>
          <a:p>
            <a:r>
              <a:rPr lang="en-US" altLang="zh-CN" sz="16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ADD YOUR TITLE HERE.ADD YOUR TITLE HERE.</a:t>
            </a:r>
            <a:endPar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8" name="文本框 7"/>
          <p:cNvSpPr txBox="1"/>
          <p:nvPr/>
        </p:nvSpPr>
        <p:spPr>
          <a:xfrm>
            <a:off x="6679934" y="5138724"/>
            <a:ext cx="2062480" cy="337185"/>
          </a:xfrm>
          <a:prstGeom prst="rect">
            <a:avLst/>
          </a:prstGeom>
          <a:noFill/>
        </p:spPr>
        <p:txBody>
          <a:bodyPr wrap="square" rtlCol="0">
            <a:spAutoFit/>
          </a:bodyPr>
          <a:lstStyle/>
          <a:p>
            <a:r>
              <a:rPr lang="en-US" altLang="zh-CN" sz="16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20XX</a:t>
            </a:r>
            <a:r>
              <a:rPr lang="zh-CN" altLang="en-US" sz="16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年</a:t>
            </a:r>
            <a:r>
              <a:rPr lang="en-US" altLang="zh-CN" sz="16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X</a:t>
            </a:r>
            <a:r>
              <a:rPr lang="zh-CN" altLang="en-US" sz="16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月</a:t>
            </a:r>
            <a:r>
              <a:rPr lang="en-US" altLang="zh-CN" sz="16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X</a:t>
            </a:r>
            <a:r>
              <a:rPr lang="zh-CN" altLang="en-US" sz="16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日</a:t>
            </a:r>
            <a:endPar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9" name="PA_文本框 1"/>
          <p:cNvSpPr txBox="1"/>
          <p:nvPr>
            <p:custDataLst>
              <p:tags r:id="rId4"/>
            </p:custDataLst>
          </p:nvPr>
        </p:nvSpPr>
        <p:spPr>
          <a:xfrm>
            <a:off x="6679934" y="1245611"/>
            <a:ext cx="2396690" cy="829945"/>
          </a:xfrm>
          <a:prstGeom prst="rect">
            <a:avLst/>
          </a:prstGeom>
          <a:noFill/>
        </p:spPr>
        <p:txBody>
          <a:bodyPr wrap="square" rtlCol="0">
            <a:spAutoFit/>
          </a:bodyPr>
          <a:lstStyle/>
          <a:p>
            <a:r>
              <a:rPr lang="en-US" altLang="zh-CN" sz="4800" spc="6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20XX</a:t>
            </a:r>
            <a:endParaRPr lang="zh-CN" altLang="en-US" sz="4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blinds dir="vert"/>
      </p:transition>
    </mc:Choice>
    <mc:Fallback>
      <p:transition spd="slow" advTm="2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by="(-#ppt_w*2)" calcmode="lin" valueType="num">
                                      <p:cBhvr rctx="PPT">
                                        <p:cTn id="7" dur="500" autoRev="1" fill="hold">
                                          <p:stCondLst>
                                            <p:cond delay="0"/>
                                          </p:stCondLst>
                                        </p:cTn>
                                        <p:tgtEl>
                                          <p:spTgt spid="9"/>
                                        </p:tgtEl>
                                        <p:attrNameLst>
                                          <p:attrName>ppt_w</p:attrName>
                                        </p:attrNameLst>
                                      </p:cBhvr>
                                    </p:anim>
                                    <p:anim by="(#ppt_w*0.50)" calcmode="lin" valueType="num">
                                      <p:cBhvr>
                                        <p:cTn id="8" dur="500" decel="50000" autoRev="1" fill="hold">
                                          <p:stCondLst>
                                            <p:cond delay="0"/>
                                          </p:stCondLst>
                                        </p:cTn>
                                        <p:tgtEl>
                                          <p:spTgt spid="9"/>
                                        </p:tgtEl>
                                        <p:attrNameLst>
                                          <p:attrName>ppt_x</p:attrName>
                                        </p:attrNameLst>
                                      </p:cBhvr>
                                    </p:anim>
                                    <p:anim from="(-#ppt_h/2)" to="(#ppt_y)" calcmode="lin" valueType="num">
                                      <p:cBhvr>
                                        <p:cTn id="9" dur="1000" fill="hold">
                                          <p:stCondLst>
                                            <p:cond delay="0"/>
                                          </p:stCondLst>
                                        </p:cTn>
                                        <p:tgtEl>
                                          <p:spTgt spid="9"/>
                                        </p:tgtEl>
                                        <p:attrNameLst>
                                          <p:attrName>ppt_y</p:attrName>
                                        </p:attrNameLst>
                                      </p:cBhvr>
                                    </p:anim>
                                    <p:animRot by="21600000">
                                      <p:cBhvr>
                                        <p:cTn id="10" dur="1000" fill="hold">
                                          <p:stCondLst>
                                            <p:cond delay="0"/>
                                          </p:stCondLst>
                                        </p:cTn>
                                        <p:tgtEl>
                                          <p:spTgt spid="9"/>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41" presetClass="entr" presetSubtype="0" fill="hold" grpId="0" nodeType="clickEffect">
                                  <p:stCondLst>
                                    <p:cond delay="0"/>
                                  </p:stCondLst>
                                  <p:iterate type="lt">
                                    <p:tmPct val="10000"/>
                                  </p:iterate>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3"/>
                                        </p:tgtEl>
                                        <p:attrNameLst>
                                          <p:attrName>ppt_y</p:attrName>
                                        </p:attrNameLst>
                                      </p:cBhvr>
                                      <p:tavLst>
                                        <p:tav tm="0">
                                          <p:val>
                                            <p:strVal val="#ppt_y"/>
                                          </p:val>
                                        </p:tav>
                                        <p:tav tm="100000">
                                          <p:val>
                                            <p:strVal val="#ppt_y"/>
                                          </p:val>
                                        </p:tav>
                                      </p:tavLst>
                                    </p:anim>
                                    <p:anim calcmode="lin" valueType="num">
                                      <p:cBhvr>
                                        <p:cTn id="17"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41" presetClass="entr" presetSubtype="0" fill="hold" grpId="0" nodeType="clickEffect">
                                  <p:stCondLst>
                                    <p:cond delay="0"/>
                                  </p:stCondLst>
                                  <p:iterate type="lt">
                                    <p:tmPct val="10000"/>
                                  </p:iterate>
                                  <p:childTnLst>
                                    <p:set>
                                      <p:cBhvr>
                                        <p:cTn id="23" dur="1" fill="hold">
                                          <p:stCondLst>
                                            <p:cond delay="0"/>
                                          </p:stCondLst>
                                        </p:cTn>
                                        <p:tgtEl>
                                          <p:spTgt spid="5"/>
                                        </p:tgtEl>
                                        <p:attrNameLst>
                                          <p:attrName>style.visibility</p:attrName>
                                        </p:attrNameLst>
                                      </p:cBhvr>
                                      <p:to>
                                        <p:strVal val="visible"/>
                                      </p:to>
                                    </p:set>
                                    <p:anim calcmode="lin" valueType="num">
                                      <p:cBhvr>
                                        <p:cTn id="24"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5"/>
                                        </p:tgtEl>
                                        <p:attrNameLst>
                                          <p:attrName>ppt_y</p:attrName>
                                        </p:attrNameLst>
                                      </p:cBhvr>
                                      <p:tavLst>
                                        <p:tav tm="0">
                                          <p:val>
                                            <p:strVal val="#ppt_y"/>
                                          </p:val>
                                        </p:tav>
                                        <p:tav tm="100000">
                                          <p:val>
                                            <p:strVal val="#ppt_y"/>
                                          </p:val>
                                        </p:tav>
                                      </p:tavLst>
                                    </p:anim>
                                    <p:anim calcmode="lin" valueType="num">
                                      <p:cBhvr>
                                        <p:cTn id="26"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5"/>
                                        </p:tgtEl>
                                      </p:cBhvr>
                                    </p:animEffect>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1000"/>
                                        <p:tgtEl>
                                          <p:spTgt spid="7"/>
                                        </p:tgtEl>
                                      </p:cBhvr>
                                    </p:animEffect>
                                    <p:anim calcmode="lin" valueType="num">
                                      <p:cBhvr>
                                        <p:cTn id="34" dur="1000" fill="hold"/>
                                        <p:tgtEl>
                                          <p:spTgt spid="7"/>
                                        </p:tgtEl>
                                        <p:attrNameLst>
                                          <p:attrName>ppt_x</p:attrName>
                                        </p:attrNameLst>
                                      </p:cBhvr>
                                      <p:tavLst>
                                        <p:tav tm="0">
                                          <p:val>
                                            <p:strVal val="#ppt_x"/>
                                          </p:val>
                                        </p:tav>
                                        <p:tav tm="100000">
                                          <p:val>
                                            <p:strVal val="#ppt_x"/>
                                          </p:val>
                                        </p:tav>
                                      </p:tavLst>
                                    </p:anim>
                                    <p:anim calcmode="lin" valueType="num">
                                      <p:cBhvr>
                                        <p:cTn id="35" dur="1000" fill="hold"/>
                                        <p:tgtEl>
                                          <p:spTgt spid="7"/>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fade">
                                      <p:cBhvr>
                                        <p:cTn id="38" dur="1000"/>
                                        <p:tgtEl>
                                          <p:spTgt spid="6"/>
                                        </p:tgtEl>
                                      </p:cBhvr>
                                    </p:animEffect>
                                    <p:anim calcmode="lin" valueType="num">
                                      <p:cBhvr>
                                        <p:cTn id="39" dur="1000" fill="hold"/>
                                        <p:tgtEl>
                                          <p:spTgt spid="6"/>
                                        </p:tgtEl>
                                        <p:attrNameLst>
                                          <p:attrName>ppt_x</p:attrName>
                                        </p:attrNameLst>
                                      </p:cBhvr>
                                      <p:tavLst>
                                        <p:tav tm="0">
                                          <p:val>
                                            <p:strVal val="#ppt_x"/>
                                          </p:val>
                                        </p:tav>
                                        <p:tav tm="100000">
                                          <p:val>
                                            <p:strVal val="#ppt_x"/>
                                          </p:val>
                                        </p:tav>
                                      </p:tavLst>
                                    </p:anim>
                                    <p:anim calcmode="lin" valueType="num">
                                      <p:cBhvr>
                                        <p:cTn id="40" dur="1000" fill="hold"/>
                                        <p:tgtEl>
                                          <p:spTgt spid="6"/>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fade">
                                      <p:cBhvr>
                                        <p:cTn id="43" dur="1000"/>
                                        <p:tgtEl>
                                          <p:spTgt spid="8"/>
                                        </p:tgtEl>
                                      </p:cBhvr>
                                    </p:animEffect>
                                    <p:anim calcmode="lin" valueType="num">
                                      <p:cBhvr>
                                        <p:cTn id="44" dur="1000" fill="hold"/>
                                        <p:tgtEl>
                                          <p:spTgt spid="8"/>
                                        </p:tgtEl>
                                        <p:attrNameLst>
                                          <p:attrName>ppt_x</p:attrName>
                                        </p:attrNameLst>
                                      </p:cBhvr>
                                      <p:tavLst>
                                        <p:tav tm="0">
                                          <p:val>
                                            <p:strVal val="#ppt_x"/>
                                          </p:val>
                                        </p:tav>
                                        <p:tav tm="100000">
                                          <p:val>
                                            <p:strVal val="#ppt_x"/>
                                          </p:val>
                                        </p:tav>
                                      </p:tavLst>
                                    </p:anim>
                                    <p:anim calcmode="lin" valueType="num">
                                      <p:cBhvr>
                                        <p:cTn id="4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P spid="8" grpId="0"/>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37856" y="959612"/>
            <a:ext cx="4921264" cy="4843149"/>
          </a:xfrm>
          <a:prstGeom prst="rect">
            <a:avLst/>
          </a:prstGeom>
        </p:spPr>
      </p:pic>
      <p:grpSp>
        <p:nvGrpSpPr>
          <p:cNvPr id="3" name="组合 2"/>
          <p:cNvGrpSpPr/>
          <p:nvPr/>
        </p:nvGrpSpPr>
        <p:grpSpPr>
          <a:xfrm>
            <a:off x="6545893" y="2256188"/>
            <a:ext cx="4956651" cy="1806218"/>
            <a:chOff x="2758761" y="1932763"/>
            <a:chExt cx="6830850" cy="2489182"/>
          </a:xfrm>
        </p:grpSpPr>
        <p:sp>
          <p:nvSpPr>
            <p:cNvPr id="4" name="MH_Entry_1"/>
            <p:cNvSpPr/>
            <p:nvPr>
              <p:custDataLst>
                <p:tags r:id="rId2"/>
              </p:custDataLst>
            </p:nvPr>
          </p:nvSpPr>
          <p:spPr>
            <a:xfrm>
              <a:off x="2832545" y="2792395"/>
              <a:ext cx="6757066" cy="890200"/>
            </a:xfrm>
            <a:custGeom>
              <a:avLst/>
              <a:gdLst>
                <a:gd name="connsiteX0" fmla="*/ 3322894 w 3376894"/>
                <a:gd name="connsiteY0" fmla="*/ 336884 h 444884"/>
                <a:gd name="connsiteX1" fmla="*/ 3376894 w 3376894"/>
                <a:gd name="connsiteY1" fmla="*/ 390884 h 444884"/>
                <a:gd name="connsiteX2" fmla="*/ 3322894 w 3376894"/>
                <a:gd name="connsiteY2" fmla="*/ 444884 h 444884"/>
                <a:gd name="connsiteX3" fmla="*/ 3284711 w 3376894"/>
                <a:gd name="connsiteY3" fmla="*/ 429068 h 444884"/>
                <a:gd name="connsiteX4" fmla="*/ 3277511 w 3376894"/>
                <a:gd name="connsiteY4" fmla="*/ 411686 h 444884"/>
                <a:gd name="connsiteX5" fmla="*/ 423171 w 3376894"/>
                <a:gd name="connsiteY5" fmla="*/ 411686 h 444884"/>
                <a:gd name="connsiteX6" fmla="*/ 423171 w 3376894"/>
                <a:gd name="connsiteY6" fmla="*/ 382886 h 444884"/>
                <a:gd name="connsiteX7" fmla="*/ 3272207 w 3376894"/>
                <a:gd name="connsiteY7" fmla="*/ 382886 h 444884"/>
                <a:gd name="connsiteX8" fmla="*/ 3284711 w 3376894"/>
                <a:gd name="connsiteY8" fmla="*/ 352700 h 444884"/>
                <a:gd name="connsiteX9" fmla="*/ 3322894 w 3376894"/>
                <a:gd name="connsiteY9" fmla="*/ 336884 h 444884"/>
                <a:gd name="connsiteX10" fmla="*/ 220963 w 3376894"/>
                <a:gd name="connsiteY10" fmla="*/ 0 h 444884"/>
                <a:gd name="connsiteX11" fmla="*/ 441926 w 3376894"/>
                <a:gd name="connsiteY11" fmla="*/ 220963 h 444884"/>
                <a:gd name="connsiteX12" fmla="*/ 220963 w 3376894"/>
                <a:gd name="connsiteY12" fmla="*/ 441926 h 444884"/>
                <a:gd name="connsiteX13" fmla="*/ 0 w 3376894"/>
                <a:gd name="connsiteY13" fmla="*/ 220963 h 444884"/>
                <a:gd name="connsiteX14" fmla="*/ 220963 w 3376894"/>
                <a:gd name="connsiteY14" fmla="*/ 0 h 444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76894" h="444884">
                  <a:moveTo>
                    <a:pt x="3322894" y="336884"/>
                  </a:moveTo>
                  <a:cubicBezTo>
                    <a:pt x="3352717" y="336884"/>
                    <a:pt x="3376894" y="361061"/>
                    <a:pt x="3376894" y="390884"/>
                  </a:cubicBezTo>
                  <a:cubicBezTo>
                    <a:pt x="3376894" y="420707"/>
                    <a:pt x="3352717" y="444884"/>
                    <a:pt x="3322894" y="444884"/>
                  </a:cubicBezTo>
                  <a:cubicBezTo>
                    <a:pt x="3307983" y="444884"/>
                    <a:pt x="3294483" y="438840"/>
                    <a:pt x="3284711" y="429068"/>
                  </a:cubicBezTo>
                  <a:lnTo>
                    <a:pt x="3277511" y="411686"/>
                  </a:lnTo>
                  <a:lnTo>
                    <a:pt x="423171" y="411686"/>
                  </a:lnTo>
                  <a:lnTo>
                    <a:pt x="423171" y="382886"/>
                  </a:lnTo>
                  <a:lnTo>
                    <a:pt x="3272207" y="382886"/>
                  </a:lnTo>
                  <a:lnTo>
                    <a:pt x="3284711" y="352700"/>
                  </a:lnTo>
                  <a:cubicBezTo>
                    <a:pt x="3294483" y="342928"/>
                    <a:pt x="3307983" y="336884"/>
                    <a:pt x="3322894" y="336884"/>
                  </a:cubicBezTo>
                  <a:close/>
                  <a:moveTo>
                    <a:pt x="220963" y="0"/>
                  </a:moveTo>
                  <a:cubicBezTo>
                    <a:pt x="342997" y="0"/>
                    <a:pt x="441926" y="98929"/>
                    <a:pt x="441926" y="220963"/>
                  </a:cubicBezTo>
                  <a:cubicBezTo>
                    <a:pt x="441926" y="342997"/>
                    <a:pt x="342997" y="441926"/>
                    <a:pt x="220963" y="441926"/>
                  </a:cubicBezTo>
                  <a:cubicBezTo>
                    <a:pt x="98929" y="441926"/>
                    <a:pt x="0" y="342997"/>
                    <a:pt x="0" y="220963"/>
                  </a:cubicBezTo>
                  <a:cubicBezTo>
                    <a:pt x="0" y="98929"/>
                    <a:pt x="98929" y="0"/>
                    <a:pt x="220963"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468000" tIns="0" rIns="0" bIns="72000" rtlCol="0" anchor="ctr">
              <a:normAutofit lnSpcReduction="10000"/>
            </a:bodyPr>
            <a:lstStyle/>
            <a:p>
              <a:pPr lvl="0" algn="ctr"/>
              <a:r>
                <a:rPr lang="zh-CN" altLang="en-US" sz="4000" spc="600" dirty="0" smtClean="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个人信息</a:t>
              </a:r>
              <a:endParaRPr lang="zh-CN" altLang="en-US" sz="4000" spc="600" dirty="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 name="MH_Number_1"/>
            <p:cNvSpPr txBox="1"/>
            <p:nvPr>
              <p:custDataLst>
                <p:tags r:id="rId3"/>
              </p:custDataLst>
            </p:nvPr>
          </p:nvSpPr>
          <p:spPr>
            <a:xfrm>
              <a:off x="2848943" y="2792395"/>
              <a:ext cx="830456" cy="890199"/>
            </a:xfrm>
            <a:prstGeom prst="rect">
              <a:avLst/>
            </a:prstGeom>
            <a:noFill/>
          </p:spPr>
          <p:txBody>
            <a:bodyPr wrap="square" lIns="0" tIns="0" rIns="0" bIns="0" rtlCol="0" anchor="ctr" anchorCtr="0">
              <a:normAutofit/>
            </a:bodyPr>
            <a:lstStyle/>
            <a:p>
              <a:pPr algn="ctr"/>
              <a:r>
                <a:rPr lang="en-US" altLang="zh-CN" sz="3600" b="1" dirty="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1</a:t>
              </a:r>
              <a:endParaRPr lang="zh-CN" altLang="en-US" sz="3600" b="1" dirty="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 name="MH_Others_1"/>
            <p:cNvSpPr txBox="1"/>
            <p:nvPr>
              <p:custDataLst>
                <p:tags r:id="rId4"/>
              </p:custDataLst>
            </p:nvPr>
          </p:nvSpPr>
          <p:spPr>
            <a:xfrm>
              <a:off x="2758761" y="1932763"/>
              <a:ext cx="1010814" cy="763475"/>
            </a:xfrm>
            <a:prstGeom prst="rect">
              <a:avLst/>
            </a:prstGeom>
            <a:noFill/>
          </p:spPr>
          <p:txBody>
            <a:bodyPr wrap="square" lIns="0" tIns="0" rIns="0" bIns="0" rtlCol="0" anchor="ctr" anchorCtr="0">
              <a:spAutoFit/>
            </a:bodyPr>
            <a:lstStyle/>
            <a:p>
              <a:pPr algn="ctr"/>
              <a:r>
                <a:rPr lang="zh-CN" altLang="en-US" sz="3600" b="1" dirty="0">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第</a:t>
              </a:r>
              <a:endParaRPr lang="zh-CN" altLang="en-US" sz="3600" b="1" dirty="0">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7" name="MH_Others_2"/>
            <p:cNvSpPr txBox="1"/>
            <p:nvPr>
              <p:custDataLst>
                <p:tags r:id="rId5"/>
              </p:custDataLst>
            </p:nvPr>
          </p:nvSpPr>
          <p:spPr>
            <a:xfrm>
              <a:off x="2758762" y="3658470"/>
              <a:ext cx="1010814" cy="763475"/>
            </a:xfrm>
            <a:prstGeom prst="rect">
              <a:avLst/>
            </a:prstGeom>
            <a:noFill/>
          </p:spPr>
          <p:txBody>
            <a:bodyPr wrap="square" lIns="0" tIns="0" rIns="0" bIns="0" rtlCol="0" anchor="ctr" anchorCtr="0">
              <a:spAutoFit/>
            </a:bodyPr>
            <a:lstStyle/>
            <a:p>
              <a:pPr algn="ctr"/>
              <a:r>
                <a:rPr lang="zh-CN" altLang="en-US" sz="3600" b="1" dirty="0">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章</a:t>
              </a:r>
              <a:endParaRPr lang="zh-CN" altLang="en-US" sz="3600" b="1" dirty="0">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8" name="MH_Title"/>
          <p:cNvSpPr txBox="1">
            <a:spLocks noChangeArrowheads="1"/>
          </p:cNvSpPr>
          <p:nvPr>
            <p:custDataLst>
              <p:tags r:id="rId6"/>
            </p:custDataLst>
          </p:nvPr>
        </p:nvSpPr>
        <p:spPr bwMode="auto">
          <a:xfrm>
            <a:off x="7213934" y="4062406"/>
            <a:ext cx="4277360" cy="1740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rmAutofit/>
          </a:bodyPr>
          <a:lstStyle>
            <a:defPPr>
              <a:defRPr lang="zh-CN"/>
            </a:defPPr>
            <a:lvl1pPr>
              <a:defRPr>
                <a:latin typeface="华文细黑" panose="02010600040101010101" pitchFamily="2" charset="-122"/>
                <a:ea typeface="华文细黑" panose="02010600040101010101" pitchFamily="2" charset="-122"/>
              </a:defRPr>
            </a:lvl1pPr>
            <a:lvl2pPr marL="742950" indent="-285750">
              <a:defRPr>
                <a:latin typeface="Arial Narrow" panose="020B0606020202030204" pitchFamily="34" charset="0"/>
                <a:ea typeface="宋体" panose="02010600030101010101" pitchFamily="2" charset="-122"/>
              </a:defRPr>
            </a:lvl2pPr>
            <a:lvl3pPr marL="1143000" indent="-228600">
              <a:defRPr>
                <a:latin typeface="Arial Narrow" panose="020B0606020202030204" pitchFamily="34" charset="0"/>
                <a:ea typeface="宋体" panose="02010600030101010101" pitchFamily="2" charset="-122"/>
              </a:defRPr>
            </a:lvl3pPr>
            <a:lvl4pPr marL="1600200" indent="-228600">
              <a:defRPr>
                <a:latin typeface="Arial Narrow" panose="020B0606020202030204" pitchFamily="34" charset="0"/>
                <a:ea typeface="宋体" panose="02010600030101010101" pitchFamily="2" charset="-122"/>
              </a:defRPr>
            </a:lvl4pPr>
            <a:lvl5pPr marL="2057400" indent="-228600">
              <a:defRPr>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latin typeface="Arial Narrow" panose="020B0606020202030204" pitchFamily="34" charset="0"/>
                <a:ea typeface="宋体" panose="02010600030101010101" pitchFamily="2" charset="-122"/>
              </a:defRPr>
            </a:lvl9pPr>
          </a:lstStyle>
          <a:p>
            <a:pPr>
              <a:lnSpc>
                <a:spcPct val="130000"/>
              </a:lnSpc>
            </a:pPr>
            <a:r>
              <a:rPr lang="zh-CN" altLang="en-US" sz="16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a:t>
            </a: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此处更换</a:t>
            </a:r>
            <a:r>
              <a:rPr lang="zh-CN" altLang="en-US" sz="16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a:t>
            </a: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a:t>
            </a:r>
            <a:r>
              <a:rPr lang="zh-CN" altLang="en-US" sz="16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a:t>
            </a: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a:t>
            </a:r>
            <a:r>
              <a:rPr lang="zh-CN" altLang="en-US" sz="16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a:t>
            </a: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点击此处更换文本点击此处更换文本点击此处更换文本点击此处更换文本</a:t>
            </a:r>
            <a:endPar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blinds dir="vert"/>
      </p:transition>
    </mc:Choice>
    <mc:Fallback>
      <p:transition spd="slow" advTm="2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72440" y="173862"/>
            <a:ext cx="538480" cy="492760"/>
            <a:chOff x="949960" y="467360"/>
            <a:chExt cx="538480" cy="492760"/>
          </a:xfrm>
        </p:grpSpPr>
        <p:sp>
          <p:nvSpPr>
            <p:cNvPr id="3" name="椭圆 2"/>
            <p:cNvSpPr/>
            <p:nvPr/>
          </p:nvSpPr>
          <p:spPr>
            <a:xfrm>
              <a:off x="949960" y="467360"/>
              <a:ext cx="477520" cy="4775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 name="椭圆 3"/>
            <p:cNvSpPr/>
            <p:nvPr/>
          </p:nvSpPr>
          <p:spPr>
            <a:xfrm>
              <a:off x="1234440" y="706120"/>
              <a:ext cx="254000" cy="254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5" name="文本框 4"/>
          <p:cNvSpPr txBox="1"/>
          <p:nvPr/>
        </p:nvSpPr>
        <p:spPr>
          <a:xfrm>
            <a:off x="1295400" y="173862"/>
            <a:ext cx="4577092" cy="523220"/>
          </a:xfrm>
          <a:prstGeom prst="rect">
            <a:avLst/>
          </a:prstGeom>
          <a:noFill/>
        </p:spPr>
        <p:txBody>
          <a:bodyPr wrap="square" rtlCol="0">
            <a:spAutoFit/>
          </a:bodyPr>
          <a:lstStyle/>
          <a:p>
            <a:r>
              <a:rPr lang="zh-CN" altLang="en-US" sz="2800" spc="6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个人信息</a:t>
            </a:r>
            <a:endParaRPr lang="zh-CN" altLang="en-US" sz="24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6" name="116abc49-97e3-41fe-8fb1-8d48097aad81"/>
          <p:cNvGrpSpPr>
            <a:grpSpLocks noChangeAspect="1"/>
          </p:cNvGrpSpPr>
          <p:nvPr/>
        </p:nvGrpSpPr>
        <p:grpSpPr>
          <a:xfrm>
            <a:off x="1320801" y="1822230"/>
            <a:ext cx="9550397" cy="3792754"/>
            <a:chOff x="836972" y="1660456"/>
            <a:chExt cx="10518054" cy="4177036"/>
          </a:xfrm>
        </p:grpSpPr>
        <p:sp>
          <p:nvSpPr>
            <p:cNvPr id="7" name="îṥļîḑé-星形: 七角 27"/>
            <p:cNvSpPr/>
            <p:nvPr/>
          </p:nvSpPr>
          <p:spPr>
            <a:xfrm>
              <a:off x="1315617" y="2897155"/>
              <a:ext cx="1063690" cy="1063690"/>
            </a:xfrm>
            <a:prstGeom prst="star7">
              <a:avLst>
                <a:gd name="adj" fmla="val 40882"/>
                <a:gd name="hf" fmla="val 102572"/>
                <a:gd name="vf" fmla="val 105210"/>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8" name="îṥļîḑé-星形: 七角 28"/>
            <p:cNvSpPr/>
            <p:nvPr/>
          </p:nvSpPr>
          <p:spPr>
            <a:xfrm>
              <a:off x="4147976" y="2897155"/>
              <a:ext cx="1063690" cy="1063690"/>
            </a:xfrm>
            <a:prstGeom prst="star7">
              <a:avLst>
                <a:gd name="adj" fmla="val 40882"/>
                <a:gd name="hf" fmla="val 102572"/>
                <a:gd name="vf" fmla="val 105210"/>
              </a:avLst>
            </a:pr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9" name="îṥļîḑé-星形: 七角 29"/>
            <p:cNvSpPr/>
            <p:nvPr/>
          </p:nvSpPr>
          <p:spPr>
            <a:xfrm>
              <a:off x="6980335" y="2897155"/>
              <a:ext cx="1063690" cy="1063690"/>
            </a:xfrm>
            <a:prstGeom prst="star7">
              <a:avLst>
                <a:gd name="adj" fmla="val 40882"/>
                <a:gd name="hf" fmla="val 102572"/>
                <a:gd name="vf" fmla="val 105210"/>
              </a:avLst>
            </a:pr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 name="îṥļîḑé-星形: 七角 30"/>
            <p:cNvSpPr/>
            <p:nvPr/>
          </p:nvSpPr>
          <p:spPr>
            <a:xfrm>
              <a:off x="9812693" y="2897155"/>
              <a:ext cx="1063690" cy="1063690"/>
            </a:xfrm>
            <a:prstGeom prst="star7">
              <a:avLst>
                <a:gd name="adj" fmla="val 40882"/>
                <a:gd name="hf" fmla="val 102572"/>
                <a:gd name="vf" fmla="val 105210"/>
              </a:avLst>
            </a:prstGeom>
            <a:solidFill>
              <a:schemeClr val="accent6"/>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1" name="îṥļîḑé-Right Bracket 11"/>
            <p:cNvSpPr/>
            <p:nvPr/>
          </p:nvSpPr>
          <p:spPr>
            <a:xfrm rot="16200000">
              <a:off x="5756651" y="-1653670"/>
              <a:ext cx="664962" cy="8483340"/>
            </a:xfrm>
            <a:prstGeom prst="rightBracket">
              <a:avLst>
                <a:gd name="adj" fmla="val 125234"/>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2" name="îṥļîḑé-Right Bracket 12"/>
            <p:cNvSpPr/>
            <p:nvPr/>
          </p:nvSpPr>
          <p:spPr>
            <a:xfrm rot="16200000">
              <a:off x="5764141" y="1170680"/>
              <a:ext cx="664962" cy="2834640"/>
            </a:xfrm>
            <a:prstGeom prst="rightBracket">
              <a:avLst>
                <a:gd name="adj" fmla="val 125234"/>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3" name="îṥļîḑé-任意多边形: 形状 33"/>
            <p:cNvSpPr/>
            <p:nvPr/>
          </p:nvSpPr>
          <p:spPr bwMode="auto">
            <a:xfrm>
              <a:off x="1551676" y="3179040"/>
              <a:ext cx="591569" cy="499918"/>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4" name="îṥļîḑé-任意多边形: 形状 34"/>
            <p:cNvSpPr/>
            <p:nvPr/>
          </p:nvSpPr>
          <p:spPr bwMode="auto">
            <a:xfrm>
              <a:off x="10029201" y="3162515"/>
              <a:ext cx="630674" cy="532965"/>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5" name="îṥļîḑé-任意多边形: 形状 35"/>
            <p:cNvSpPr>
              <a:spLocks noChangeAspect="1"/>
            </p:cNvSpPr>
            <p:nvPr/>
          </p:nvSpPr>
          <p:spPr bwMode="auto">
            <a:xfrm>
              <a:off x="4369908" y="3179203"/>
              <a:ext cx="618788" cy="522920"/>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6" name="îṥļîḑé-任意多边形: 形状 36"/>
            <p:cNvSpPr/>
            <p:nvPr/>
          </p:nvSpPr>
          <p:spPr bwMode="auto">
            <a:xfrm>
              <a:off x="7254965" y="3204204"/>
              <a:ext cx="532014" cy="449590"/>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17" name="组合 16"/>
            <p:cNvGrpSpPr/>
            <p:nvPr/>
          </p:nvGrpSpPr>
          <p:grpSpPr>
            <a:xfrm>
              <a:off x="836972" y="4305525"/>
              <a:ext cx="2020976" cy="1531967"/>
              <a:chOff x="5122025" y="581759"/>
              <a:chExt cx="2020976" cy="1531967"/>
            </a:xfrm>
          </p:grpSpPr>
          <p:sp>
            <p:nvSpPr>
              <p:cNvPr id="28" name="îṥļîḑé-文本框 48"/>
              <p:cNvSpPr txBox="1"/>
              <p:nvPr/>
            </p:nvSpPr>
            <p:spPr>
              <a:xfrm>
                <a:off x="5122026" y="1487079"/>
                <a:ext cx="2020975" cy="626647"/>
              </a:xfrm>
              <a:prstGeom prst="rect">
                <a:avLst/>
              </a:prstGeom>
              <a:noFill/>
            </p:spPr>
            <p:txBody>
              <a:bodyPr wrap="square" lIns="0" tIns="0" rIns="0" bIns="0" anchor="ctr" anchorCtr="1">
                <a:noAutofit/>
              </a:bodyPr>
              <a:lstStyle/>
              <a:p>
                <a:pPr algn="ctr">
                  <a:lnSpc>
                    <a:spcPct val="120000"/>
                  </a:lnSpc>
                  <a:spcBef>
                    <a:spcPct val="0"/>
                  </a:spcBef>
                </a:pPr>
                <a:r>
                  <a:rPr lang="zh-CN" altLang="en-US" sz="1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9" name="îṥļîḑé-Rectangle 29"/>
              <p:cNvSpPr/>
              <p:nvPr/>
            </p:nvSpPr>
            <p:spPr>
              <a:xfrm>
                <a:off x="5122025" y="581759"/>
                <a:ext cx="2020976" cy="325410"/>
              </a:xfrm>
              <a:prstGeom prst="rect">
                <a:avLst/>
              </a:prstGeom>
            </p:spPr>
            <p:txBody>
              <a:bodyPr wrap="none" lIns="0" tIns="0" rIns="0" bIns="0" anchor="ctr" anchorCtr="1">
                <a:noAutofit/>
              </a:bodyPr>
              <a:lstStyle/>
              <a:p>
                <a:pPr lvl="0" algn="ctr" defTabSz="914400">
                  <a:spcBef>
                    <a:spcPct val="0"/>
                  </a:spcBef>
                  <a:defRPr/>
                </a:pPr>
                <a:r>
                  <a:rPr lang="zh-CN" altLang="en-US" sz="2000" b="1"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8" name="组合 17"/>
            <p:cNvGrpSpPr/>
            <p:nvPr/>
          </p:nvGrpSpPr>
          <p:grpSpPr>
            <a:xfrm>
              <a:off x="3668814" y="4305525"/>
              <a:ext cx="2020976" cy="1531967"/>
              <a:chOff x="5122025" y="581759"/>
              <a:chExt cx="2020976" cy="1531967"/>
            </a:xfrm>
          </p:grpSpPr>
          <p:sp>
            <p:nvSpPr>
              <p:cNvPr id="26" name="îṥļîḑé-文本框 46"/>
              <p:cNvSpPr txBox="1"/>
              <p:nvPr/>
            </p:nvSpPr>
            <p:spPr>
              <a:xfrm>
                <a:off x="5122026" y="1487079"/>
                <a:ext cx="2020975" cy="626647"/>
              </a:xfrm>
              <a:prstGeom prst="rect">
                <a:avLst/>
              </a:prstGeom>
              <a:noFill/>
            </p:spPr>
            <p:txBody>
              <a:bodyPr wrap="square" lIns="0" tIns="0" rIns="0" bIns="0" anchor="ctr" anchorCtr="1">
                <a:noAutofit/>
              </a:bodyPr>
              <a:lstStyle/>
              <a:p>
                <a:pPr algn="ctr">
                  <a:lnSpc>
                    <a:spcPct val="120000"/>
                  </a:lnSpc>
                  <a:spcBef>
                    <a:spcPct val="0"/>
                  </a:spcBef>
                </a:pPr>
                <a:r>
                  <a:rPr lang="zh-CN" altLang="en-US" sz="1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7" name="îṥļîḑé-Rectangle 27"/>
              <p:cNvSpPr/>
              <p:nvPr/>
            </p:nvSpPr>
            <p:spPr>
              <a:xfrm>
                <a:off x="5122025" y="581759"/>
                <a:ext cx="2020976" cy="325410"/>
              </a:xfrm>
              <a:prstGeom prst="rect">
                <a:avLst/>
              </a:prstGeom>
            </p:spPr>
            <p:txBody>
              <a:bodyPr wrap="none" lIns="0" tIns="0" rIns="0" bIns="0" anchor="ctr" anchorCtr="1">
                <a:noAutofit/>
              </a:bodyPr>
              <a:lstStyle/>
              <a:p>
                <a:pPr lvl="0" algn="ctr" defTabSz="914400">
                  <a:spcBef>
                    <a:spcPct val="0"/>
                  </a:spcBef>
                  <a:defRPr/>
                </a:pPr>
                <a:r>
                  <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9" name="组合 18"/>
            <p:cNvGrpSpPr/>
            <p:nvPr/>
          </p:nvGrpSpPr>
          <p:grpSpPr>
            <a:xfrm>
              <a:off x="6510484" y="4305525"/>
              <a:ext cx="2020976" cy="1531967"/>
              <a:chOff x="5122025" y="581759"/>
              <a:chExt cx="2020976" cy="1531967"/>
            </a:xfrm>
          </p:grpSpPr>
          <p:sp>
            <p:nvSpPr>
              <p:cNvPr id="24" name="îṥļîḑé-文本框 44"/>
              <p:cNvSpPr txBox="1"/>
              <p:nvPr/>
            </p:nvSpPr>
            <p:spPr>
              <a:xfrm>
                <a:off x="5122026" y="1487079"/>
                <a:ext cx="2020975" cy="626647"/>
              </a:xfrm>
              <a:prstGeom prst="rect">
                <a:avLst/>
              </a:prstGeom>
              <a:noFill/>
            </p:spPr>
            <p:txBody>
              <a:bodyPr wrap="square" lIns="0" tIns="0" rIns="0" bIns="0" anchor="ctr" anchorCtr="1">
                <a:noAutofit/>
              </a:bodyPr>
              <a:lstStyle/>
              <a:p>
                <a:pPr algn="ctr">
                  <a:lnSpc>
                    <a:spcPct val="120000"/>
                  </a:lnSpc>
                  <a:spcBef>
                    <a:spcPct val="0"/>
                  </a:spcBef>
                </a:pPr>
                <a:r>
                  <a:rPr lang="zh-CN" altLang="en-US" sz="1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5" name="îṥļîḑé-Rectangle 25"/>
              <p:cNvSpPr/>
              <p:nvPr/>
            </p:nvSpPr>
            <p:spPr>
              <a:xfrm>
                <a:off x="5122025" y="581759"/>
                <a:ext cx="2020976" cy="325410"/>
              </a:xfrm>
              <a:prstGeom prst="rect">
                <a:avLst/>
              </a:prstGeom>
            </p:spPr>
            <p:txBody>
              <a:bodyPr wrap="none" lIns="0" tIns="0" rIns="0" bIns="0" anchor="ctr" anchorCtr="1">
                <a:noAutofit/>
              </a:bodyPr>
              <a:lstStyle/>
              <a:p>
                <a:pPr lvl="0" algn="ctr" defTabSz="914400">
                  <a:spcBef>
                    <a:spcPct val="0"/>
                  </a:spcBef>
                  <a:defRPr/>
                </a:pPr>
                <a:r>
                  <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20" name="组合 19"/>
            <p:cNvGrpSpPr/>
            <p:nvPr/>
          </p:nvGrpSpPr>
          <p:grpSpPr>
            <a:xfrm>
              <a:off x="9334050" y="4305525"/>
              <a:ext cx="2020976" cy="1531966"/>
              <a:chOff x="5122025" y="581759"/>
              <a:chExt cx="2020976" cy="1531966"/>
            </a:xfrm>
          </p:grpSpPr>
          <p:sp>
            <p:nvSpPr>
              <p:cNvPr id="22" name="îṥļîḑé-文本框 42"/>
              <p:cNvSpPr txBox="1"/>
              <p:nvPr/>
            </p:nvSpPr>
            <p:spPr>
              <a:xfrm>
                <a:off x="5122026" y="1487080"/>
                <a:ext cx="2020975" cy="626645"/>
              </a:xfrm>
              <a:prstGeom prst="rect">
                <a:avLst/>
              </a:prstGeom>
              <a:noFill/>
            </p:spPr>
            <p:txBody>
              <a:bodyPr wrap="square" lIns="0" tIns="0" rIns="0" bIns="0" anchor="ctr" anchorCtr="1">
                <a:noAutofit/>
              </a:bodyPr>
              <a:lstStyle/>
              <a:p>
                <a:pPr algn="ctr">
                  <a:lnSpc>
                    <a:spcPct val="120000"/>
                  </a:lnSpc>
                  <a:spcBef>
                    <a:spcPct val="0"/>
                  </a:spcBef>
                </a:pPr>
                <a:r>
                  <a:rPr lang="zh-CN" altLang="en-US" sz="1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3" name="îṥļîḑé-Rectangle 23"/>
              <p:cNvSpPr/>
              <p:nvPr/>
            </p:nvSpPr>
            <p:spPr>
              <a:xfrm>
                <a:off x="5122025" y="581759"/>
                <a:ext cx="2020976" cy="325410"/>
              </a:xfrm>
              <a:prstGeom prst="rect">
                <a:avLst/>
              </a:prstGeom>
            </p:spPr>
            <p:txBody>
              <a:bodyPr wrap="none" lIns="0" tIns="0" rIns="0" bIns="0" anchor="ctr" anchorCtr="1">
                <a:noAutofit/>
              </a:bodyPr>
              <a:lstStyle/>
              <a:p>
                <a:pPr lvl="0" algn="ctr" defTabSz="914400">
                  <a:spcBef>
                    <a:spcPct val="0"/>
                  </a:spcBef>
                  <a:defRPr/>
                </a:pPr>
                <a:r>
                  <a:rPr lang="zh-CN" altLang="en-US" sz="2000" b="1"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21" name="îṥļîḑé-矩形: 圆角 41"/>
            <p:cNvSpPr/>
            <p:nvPr/>
          </p:nvSpPr>
          <p:spPr>
            <a:xfrm>
              <a:off x="4691485" y="1660456"/>
              <a:ext cx="2814216" cy="858416"/>
            </a:xfrm>
            <a:prstGeom prst="roundRect">
              <a:avLst>
                <a:gd name="adj" fmla="val 24861"/>
              </a:avLst>
            </a:prstGeom>
            <a:solidFill>
              <a:schemeClr val="tx2"/>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lvl="0" algn="ctr" defTabSz="914400">
                <a:spcBef>
                  <a:spcPct val="0"/>
                </a:spcBef>
                <a:defRPr/>
              </a:pPr>
              <a:r>
                <a:rPr lang="zh-CN" altLang="en-US" sz="2400" b="1"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400" b="1"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advTm="2000">
        <p:blinds dir="vert"/>
      </p:transition>
    </mc:Choice>
    <mc:Fallback>
      <p:transition spd="slow" advTm="2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72440" y="173862"/>
            <a:ext cx="538480" cy="492760"/>
            <a:chOff x="949960" y="467360"/>
            <a:chExt cx="538480" cy="492760"/>
          </a:xfrm>
        </p:grpSpPr>
        <p:sp>
          <p:nvSpPr>
            <p:cNvPr id="3" name="椭圆 2"/>
            <p:cNvSpPr/>
            <p:nvPr/>
          </p:nvSpPr>
          <p:spPr>
            <a:xfrm>
              <a:off x="949960" y="467360"/>
              <a:ext cx="477520" cy="4775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 name="椭圆 3"/>
            <p:cNvSpPr/>
            <p:nvPr/>
          </p:nvSpPr>
          <p:spPr>
            <a:xfrm>
              <a:off x="1234440" y="706120"/>
              <a:ext cx="254000" cy="254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5" name="文本框 4"/>
          <p:cNvSpPr txBox="1"/>
          <p:nvPr/>
        </p:nvSpPr>
        <p:spPr>
          <a:xfrm>
            <a:off x="1295400" y="173862"/>
            <a:ext cx="4577092" cy="523220"/>
          </a:xfrm>
          <a:prstGeom prst="rect">
            <a:avLst/>
          </a:prstGeom>
          <a:noFill/>
        </p:spPr>
        <p:txBody>
          <a:bodyPr wrap="square" rtlCol="0">
            <a:spAutoFit/>
          </a:bodyPr>
          <a:lstStyle/>
          <a:p>
            <a:r>
              <a:rPr lang="zh-CN" altLang="en-US" sz="2800" spc="6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个人信息</a:t>
            </a:r>
            <a:endParaRPr lang="zh-CN" altLang="en-US" sz="24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6" name="004870b2-c51d-425a-920e-49207b0f3eab"/>
          <p:cNvGrpSpPr>
            <a:grpSpLocks noChangeAspect="1"/>
          </p:cNvGrpSpPr>
          <p:nvPr/>
        </p:nvGrpSpPr>
        <p:grpSpPr>
          <a:xfrm>
            <a:off x="1019463" y="2158424"/>
            <a:ext cx="10158556" cy="3730951"/>
            <a:chOff x="1039783" y="1711384"/>
            <a:chExt cx="10158556" cy="3730951"/>
          </a:xfrm>
        </p:grpSpPr>
        <p:grpSp>
          <p:nvGrpSpPr>
            <p:cNvPr id="7" name="组合 6"/>
            <p:cNvGrpSpPr/>
            <p:nvPr/>
          </p:nvGrpSpPr>
          <p:grpSpPr>
            <a:xfrm>
              <a:off x="1039783" y="4555758"/>
              <a:ext cx="2407615" cy="886577"/>
              <a:chOff x="609599" y="3139323"/>
              <a:chExt cx="2407615" cy="886577"/>
            </a:xfrm>
          </p:grpSpPr>
          <p:sp>
            <p:nvSpPr>
              <p:cNvPr id="33" name="îŝḷîḓé-文本框 8"/>
              <p:cNvSpPr txBox="1"/>
              <p:nvPr/>
            </p:nvSpPr>
            <p:spPr>
              <a:xfrm>
                <a:off x="609599" y="3436344"/>
                <a:ext cx="2407615" cy="589556"/>
              </a:xfrm>
              <a:prstGeom prst="rect">
                <a:avLst/>
              </a:prstGeom>
              <a:noFill/>
            </p:spPr>
            <p:txBody>
              <a:bodyPr wrap="square" lIns="72000" tIns="0" rIns="72000" bIns="0" anchor="ctr" anchorCtr="0">
                <a:normAutofit/>
              </a:bodyPr>
              <a:lstStyle/>
              <a:p>
                <a:pPr algn="r" defTabSz="914400">
                  <a:lnSpc>
                    <a:spcPct val="120000"/>
                  </a:lnSpc>
                  <a:defRPr/>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a:t>
                </a:r>
                <a:r>
                  <a:rPr lang="zh-CN" altLang="en-US" sz="1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a:t>
                </a:r>
                <a:r>
                  <a:rPr lang="zh-CN" altLang="en-US" sz="1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4" name="îŝḷîḓé-Rectangle 33"/>
              <p:cNvSpPr/>
              <p:nvPr/>
            </p:nvSpPr>
            <p:spPr>
              <a:xfrm>
                <a:off x="609599" y="3139323"/>
                <a:ext cx="2407615" cy="246221"/>
              </a:xfrm>
              <a:prstGeom prst="rect">
                <a:avLst/>
              </a:prstGeom>
            </p:spPr>
            <p:txBody>
              <a:bodyPr wrap="none" lIns="72000" tIns="0" rIns="72000" bIns="0">
                <a:noAutofit/>
              </a:bodyPr>
              <a:lstStyle/>
              <a:p>
                <a:pPr lvl="0" algn="r" defTabSz="914400">
                  <a:defRPr/>
                </a:pPr>
                <a:r>
                  <a:rPr lang="zh-CN" altLang="en-US" sz="2000" b="1">
                    <a:solidFill>
                      <a:schemeClr val="accent2"/>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solidFill>
                    <a:schemeClr val="accent2"/>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8" name="组合 7"/>
            <p:cNvGrpSpPr/>
            <p:nvPr/>
          </p:nvGrpSpPr>
          <p:grpSpPr>
            <a:xfrm>
              <a:off x="8741010" y="4555758"/>
              <a:ext cx="2457329" cy="886577"/>
              <a:chOff x="9029821" y="3139323"/>
              <a:chExt cx="2457329" cy="886577"/>
            </a:xfrm>
          </p:grpSpPr>
          <p:sp>
            <p:nvSpPr>
              <p:cNvPr id="31" name="îŝḷîḓé-文本框 11"/>
              <p:cNvSpPr txBox="1"/>
              <p:nvPr/>
            </p:nvSpPr>
            <p:spPr>
              <a:xfrm>
                <a:off x="9029821" y="3436344"/>
                <a:ext cx="2457329" cy="589556"/>
              </a:xfrm>
              <a:prstGeom prst="rect">
                <a:avLst/>
              </a:prstGeom>
              <a:noFill/>
            </p:spPr>
            <p:txBody>
              <a:bodyPr wrap="square" lIns="72000" tIns="0" rIns="72000" bIns="0" anchor="ctr" anchorCtr="0">
                <a:normAutofit/>
              </a:bodyPr>
              <a:lstStyle/>
              <a:p>
                <a:pPr defTabSz="914400">
                  <a:lnSpc>
                    <a:spcPct val="120000"/>
                  </a:lnSpc>
                  <a:defRPr/>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a:t>
                </a:r>
                <a:r>
                  <a:rPr lang="zh-CN" altLang="en-US" sz="1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a:t>
                </a:r>
                <a:r>
                  <a:rPr lang="zh-CN" altLang="en-US" sz="1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2" name="îŝḷîḓé-Rectangle 31"/>
              <p:cNvSpPr/>
              <p:nvPr/>
            </p:nvSpPr>
            <p:spPr>
              <a:xfrm>
                <a:off x="9029821" y="3139323"/>
                <a:ext cx="2457329" cy="246221"/>
              </a:xfrm>
              <a:prstGeom prst="rect">
                <a:avLst/>
              </a:prstGeom>
            </p:spPr>
            <p:txBody>
              <a:bodyPr wrap="none" lIns="72000" tIns="0" rIns="72000" bIns="0">
                <a:noAutofit/>
              </a:bodyPr>
              <a:lstStyle/>
              <a:p>
                <a:pPr lvl="0" defTabSz="914400">
                  <a:defRPr/>
                </a:pPr>
                <a:r>
                  <a:rPr lang="zh-CN" altLang="en-US" sz="2000" b="1">
                    <a:solidFill>
                      <a:schemeClr val="accent4"/>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solidFill>
                    <a:schemeClr val="accent4"/>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9" name="组合 8"/>
            <p:cNvGrpSpPr/>
            <p:nvPr/>
          </p:nvGrpSpPr>
          <p:grpSpPr>
            <a:xfrm>
              <a:off x="4267201" y="1711384"/>
              <a:ext cx="3657600" cy="3435232"/>
              <a:chOff x="3842034" y="1787420"/>
              <a:chExt cx="4507933" cy="4233868"/>
            </a:xfrm>
          </p:grpSpPr>
          <p:grpSp>
            <p:nvGrpSpPr>
              <p:cNvPr id="22" name="组合 21"/>
              <p:cNvGrpSpPr/>
              <p:nvPr/>
            </p:nvGrpSpPr>
            <p:grpSpPr>
              <a:xfrm>
                <a:off x="3842034" y="1787420"/>
                <a:ext cx="4507933" cy="4233868"/>
                <a:chOff x="3842034" y="395399"/>
                <a:chExt cx="4507933" cy="4233868"/>
              </a:xfrm>
            </p:grpSpPr>
            <p:sp>
              <p:nvSpPr>
                <p:cNvPr id="26" name="îŝḷîḓé-任意多边形: 形状 57"/>
                <p:cNvSpPr/>
                <p:nvPr/>
              </p:nvSpPr>
              <p:spPr>
                <a:xfrm>
                  <a:off x="4859220" y="395399"/>
                  <a:ext cx="1236780" cy="2273681"/>
                </a:xfrm>
                <a:custGeom>
                  <a:avLst/>
                  <a:gdLst>
                    <a:gd name="connsiteX0" fmla="*/ 1236780 w 1236780"/>
                    <a:gd name="connsiteY0" fmla="*/ 0 h 2273681"/>
                    <a:gd name="connsiteX1" fmla="*/ 1236780 w 1236780"/>
                    <a:gd name="connsiteY1" fmla="*/ 439552 h 2273681"/>
                    <a:gd name="connsiteX2" fmla="*/ 439552 w 1236780"/>
                    <a:gd name="connsiteY2" fmla="*/ 1236780 h 2273681"/>
                    <a:gd name="connsiteX3" fmla="*/ 715054 w 1236780"/>
                    <a:gd name="connsiteY3" fmla="*/ 1839602 h 2273681"/>
                    <a:gd name="connsiteX4" fmla="*/ 762725 w 1236780"/>
                    <a:gd name="connsiteY4" fmla="*/ 1876147 h 2273681"/>
                    <a:gd name="connsiteX5" fmla="*/ 563959 w 1236780"/>
                    <a:gd name="connsiteY5" fmla="*/ 2273681 h 2273681"/>
                    <a:gd name="connsiteX6" fmla="*/ 545285 w 1236780"/>
                    <a:gd name="connsiteY6" fmla="*/ 2262337 h 2273681"/>
                    <a:gd name="connsiteX7" fmla="*/ 0 w 1236780"/>
                    <a:gd name="connsiteY7" fmla="*/ 1236780 h 2273681"/>
                    <a:gd name="connsiteX8" fmla="*/ 1236780 w 1236780"/>
                    <a:gd name="connsiteY8" fmla="*/ 0 h 2273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6780" h="2273681">
                      <a:moveTo>
                        <a:pt x="1236780" y="0"/>
                      </a:moveTo>
                      <a:lnTo>
                        <a:pt x="1236780" y="439552"/>
                      </a:lnTo>
                      <a:cubicBezTo>
                        <a:pt x="796484" y="439552"/>
                        <a:pt x="439552" y="796484"/>
                        <a:pt x="439552" y="1236780"/>
                      </a:cubicBezTo>
                      <a:cubicBezTo>
                        <a:pt x="439552" y="1477567"/>
                        <a:pt x="546301" y="1693422"/>
                        <a:pt x="715054" y="1839602"/>
                      </a:cubicBezTo>
                      <a:lnTo>
                        <a:pt x="762725" y="1876147"/>
                      </a:lnTo>
                      <a:lnTo>
                        <a:pt x="563959" y="2273681"/>
                      </a:lnTo>
                      <a:lnTo>
                        <a:pt x="545285" y="2262337"/>
                      </a:lnTo>
                      <a:cubicBezTo>
                        <a:pt x="216299" y="2040079"/>
                        <a:pt x="0" y="1663689"/>
                        <a:pt x="0" y="1236780"/>
                      </a:cubicBezTo>
                      <a:cubicBezTo>
                        <a:pt x="0" y="553725"/>
                        <a:pt x="553725" y="0"/>
                        <a:pt x="1236780" y="0"/>
                      </a:cubicBezTo>
                      <a:close/>
                    </a:path>
                  </a:pathLst>
                </a:cu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7" name="îŝḷîḓé-任意多边形: 形状 59"/>
                <p:cNvSpPr/>
                <p:nvPr/>
              </p:nvSpPr>
              <p:spPr>
                <a:xfrm>
                  <a:off x="3842034" y="2155706"/>
                  <a:ext cx="2473561" cy="2473561"/>
                </a:xfrm>
                <a:custGeom>
                  <a:avLst/>
                  <a:gdLst>
                    <a:gd name="connsiteX0" fmla="*/ 1236780 w 2473561"/>
                    <a:gd name="connsiteY0" fmla="*/ 0 h 2473560"/>
                    <a:gd name="connsiteX1" fmla="*/ 2324287 w 2473561"/>
                    <a:gd name="connsiteY1" fmla="*/ 647257 h 2473560"/>
                    <a:gd name="connsiteX2" fmla="*/ 2353068 w 2473561"/>
                    <a:gd name="connsiteY2" fmla="*/ 707001 h 2473560"/>
                    <a:gd name="connsiteX3" fmla="*/ 2253968 w 2473561"/>
                    <a:gd name="connsiteY3" fmla="*/ 713252 h 2473560"/>
                    <a:gd name="connsiteX4" fmla="*/ 1664446 w 2473561"/>
                    <a:gd name="connsiteY4" fmla="*/ 563979 h 2473560"/>
                    <a:gd name="connsiteX5" fmla="*/ 1617542 w 2473561"/>
                    <a:gd name="connsiteY5" fmla="*/ 535485 h 2473560"/>
                    <a:gd name="connsiteX6" fmla="*/ 1581146 w 2473561"/>
                    <a:gd name="connsiteY6" fmla="*/ 513373 h 2473560"/>
                    <a:gd name="connsiteX7" fmla="*/ 1578271 w 2473561"/>
                    <a:gd name="connsiteY7" fmla="*/ 519123 h 2473560"/>
                    <a:gd name="connsiteX8" fmla="*/ 1547096 w 2473561"/>
                    <a:gd name="connsiteY8" fmla="*/ 502202 h 2473560"/>
                    <a:gd name="connsiteX9" fmla="*/ 1236779 w 2473561"/>
                    <a:gd name="connsiteY9" fmla="*/ 439552 h 2473560"/>
                    <a:gd name="connsiteX10" fmla="*/ 439551 w 2473561"/>
                    <a:gd name="connsiteY10" fmla="*/ 1236780 h 2473560"/>
                    <a:gd name="connsiteX11" fmla="*/ 1236779 w 2473561"/>
                    <a:gd name="connsiteY11" fmla="*/ 2034008 h 2473560"/>
                    <a:gd name="connsiteX12" fmla="*/ 2029891 w 2473561"/>
                    <a:gd name="connsiteY12" fmla="*/ 1318292 h 2473560"/>
                    <a:gd name="connsiteX13" fmla="*/ 2033993 w 2473561"/>
                    <a:gd name="connsiteY13" fmla="*/ 1237062 h 2473560"/>
                    <a:gd name="connsiteX14" fmla="*/ 2033994 w 2473561"/>
                    <a:gd name="connsiteY14" fmla="*/ 1237062 h 2473560"/>
                    <a:gd name="connsiteX15" fmla="*/ 2034008 w 2473561"/>
                    <a:gd name="connsiteY15" fmla="*/ 1236781 h 2473560"/>
                    <a:gd name="connsiteX16" fmla="*/ 1682518 w 2473561"/>
                    <a:gd name="connsiteY16" fmla="*/ 575707 h 2473560"/>
                    <a:gd name="connsiteX17" fmla="*/ 1578272 w 2473561"/>
                    <a:gd name="connsiteY17" fmla="*/ 519124 h 2473560"/>
                    <a:gd name="connsiteX18" fmla="*/ 1581147 w 2473561"/>
                    <a:gd name="connsiteY18" fmla="*/ 513374 h 2473560"/>
                    <a:gd name="connsiteX19" fmla="*/ 1617543 w 2473561"/>
                    <a:gd name="connsiteY19" fmla="*/ 535486 h 2473560"/>
                    <a:gd name="connsiteX20" fmla="*/ 1664447 w 2473561"/>
                    <a:gd name="connsiteY20" fmla="*/ 563980 h 2473560"/>
                    <a:gd name="connsiteX21" fmla="*/ 2253969 w 2473561"/>
                    <a:gd name="connsiteY21" fmla="*/ 713253 h 2473560"/>
                    <a:gd name="connsiteX22" fmla="*/ 2353069 w 2473561"/>
                    <a:gd name="connsiteY22" fmla="*/ 707002 h 2473560"/>
                    <a:gd name="connsiteX23" fmla="*/ 2376369 w 2473561"/>
                    <a:gd name="connsiteY23" fmla="*/ 755370 h 2473560"/>
                    <a:gd name="connsiteX24" fmla="*/ 2473561 w 2473561"/>
                    <a:gd name="connsiteY24" fmla="*/ 1236781 h 2473560"/>
                    <a:gd name="connsiteX25" fmla="*/ 2473547 w 2473561"/>
                    <a:gd name="connsiteY25" fmla="*/ 1237063 h 2473560"/>
                    <a:gd name="connsiteX26" fmla="*/ 2473546 w 2473561"/>
                    <a:gd name="connsiteY26" fmla="*/ 1237063 h 2473560"/>
                    <a:gd name="connsiteX27" fmla="*/ 2467175 w 2473561"/>
                    <a:gd name="connsiteY27" fmla="*/ 1363234 h 2473560"/>
                    <a:gd name="connsiteX28" fmla="*/ 1236780 w 2473561"/>
                    <a:gd name="connsiteY28" fmla="*/ 2473560 h 2473560"/>
                    <a:gd name="connsiteX29" fmla="*/ 0 w 2473561"/>
                    <a:gd name="connsiteY29" fmla="*/ 1236780 h 2473560"/>
                    <a:gd name="connsiteX30" fmla="*/ 1236780 w 2473561"/>
                    <a:gd name="connsiteY30" fmla="*/ 0 h 247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473561" h="2473560">
                      <a:moveTo>
                        <a:pt x="1236780" y="0"/>
                      </a:moveTo>
                      <a:cubicBezTo>
                        <a:pt x="1706381" y="0"/>
                        <a:pt x="2114852" y="261721"/>
                        <a:pt x="2324287" y="647257"/>
                      </a:cubicBezTo>
                      <a:lnTo>
                        <a:pt x="2353068" y="707001"/>
                      </a:lnTo>
                      <a:lnTo>
                        <a:pt x="2253968" y="713252"/>
                      </a:lnTo>
                      <a:cubicBezTo>
                        <a:pt x="2040514" y="713252"/>
                        <a:pt x="1839689" y="659178"/>
                        <a:pt x="1664446" y="563979"/>
                      </a:cubicBezTo>
                      <a:lnTo>
                        <a:pt x="1617542" y="535485"/>
                      </a:lnTo>
                      <a:lnTo>
                        <a:pt x="1581146" y="513373"/>
                      </a:lnTo>
                      <a:lnTo>
                        <a:pt x="1578271" y="519123"/>
                      </a:lnTo>
                      <a:lnTo>
                        <a:pt x="1547096" y="502202"/>
                      </a:lnTo>
                      <a:cubicBezTo>
                        <a:pt x="1451717" y="461860"/>
                        <a:pt x="1346853" y="439552"/>
                        <a:pt x="1236779" y="439552"/>
                      </a:cubicBezTo>
                      <a:cubicBezTo>
                        <a:pt x="796482" y="439552"/>
                        <a:pt x="439551" y="796483"/>
                        <a:pt x="439551" y="1236780"/>
                      </a:cubicBezTo>
                      <a:cubicBezTo>
                        <a:pt x="439551" y="1677077"/>
                        <a:pt x="796482" y="2034008"/>
                        <a:pt x="1236779" y="2034008"/>
                      </a:cubicBezTo>
                      <a:cubicBezTo>
                        <a:pt x="1649558" y="2034008"/>
                        <a:pt x="1989065" y="1720299"/>
                        <a:pt x="2029891" y="1318292"/>
                      </a:cubicBezTo>
                      <a:lnTo>
                        <a:pt x="2033993" y="1237062"/>
                      </a:lnTo>
                      <a:lnTo>
                        <a:pt x="2033994" y="1237062"/>
                      </a:lnTo>
                      <a:lnTo>
                        <a:pt x="2034008" y="1236781"/>
                      </a:lnTo>
                      <a:cubicBezTo>
                        <a:pt x="2034008" y="961596"/>
                        <a:pt x="1894582" y="718975"/>
                        <a:pt x="1682518" y="575707"/>
                      </a:cubicBezTo>
                      <a:lnTo>
                        <a:pt x="1578272" y="519124"/>
                      </a:lnTo>
                      <a:lnTo>
                        <a:pt x="1581147" y="513374"/>
                      </a:lnTo>
                      <a:lnTo>
                        <a:pt x="1617543" y="535486"/>
                      </a:lnTo>
                      <a:lnTo>
                        <a:pt x="1664447" y="563980"/>
                      </a:lnTo>
                      <a:cubicBezTo>
                        <a:pt x="1839690" y="659179"/>
                        <a:pt x="2040515" y="713253"/>
                        <a:pt x="2253969" y="713253"/>
                      </a:cubicBezTo>
                      <a:lnTo>
                        <a:pt x="2353069" y="707002"/>
                      </a:lnTo>
                      <a:lnTo>
                        <a:pt x="2376369" y="755370"/>
                      </a:lnTo>
                      <a:cubicBezTo>
                        <a:pt x="2438953" y="903337"/>
                        <a:pt x="2473561" y="1066017"/>
                        <a:pt x="2473561" y="1236781"/>
                      </a:cubicBezTo>
                      <a:lnTo>
                        <a:pt x="2473547" y="1237063"/>
                      </a:lnTo>
                      <a:lnTo>
                        <a:pt x="2473546" y="1237063"/>
                      </a:lnTo>
                      <a:lnTo>
                        <a:pt x="2467175" y="1363234"/>
                      </a:lnTo>
                      <a:cubicBezTo>
                        <a:pt x="2403839" y="1986888"/>
                        <a:pt x="1877144" y="2473560"/>
                        <a:pt x="1236780" y="2473560"/>
                      </a:cubicBezTo>
                      <a:cubicBezTo>
                        <a:pt x="553725" y="2473560"/>
                        <a:pt x="0" y="1919835"/>
                        <a:pt x="0" y="1236780"/>
                      </a:cubicBezTo>
                      <a:cubicBezTo>
                        <a:pt x="0" y="553725"/>
                        <a:pt x="553725" y="0"/>
                        <a:pt x="1236780" y="0"/>
                      </a:cubicBezTo>
                      <a:close/>
                    </a:path>
                  </a:pathLst>
                </a:custGeom>
                <a:solidFill>
                  <a:schemeClr val="accent2"/>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8" name="îŝḷîḓé-任意多边形: 形状 60"/>
                <p:cNvSpPr/>
                <p:nvPr/>
              </p:nvSpPr>
              <p:spPr>
                <a:xfrm>
                  <a:off x="5876407" y="2155706"/>
                  <a:ext cx="2473560" cy="2473560"/>
                </a:xfrm>
                <a:custGeom>
                  <a:avLst/>
                  <a:gdLst>
                    <a:gd name="connsiteX0" fmla="*/ 892415 w 2473560"/>
                    <a:gd name="connsiteY0" fmla="*/ 513375 h 2473560"/>
                    <a:gd name="connsiteX1" fmla="*/ 858322 w 2473560"/>
                    <a:gd name="connsiteY1" fmla="*/ 534087 h 2473560"/>
                    <a:gd name="connsiteX2" fmla="*/ 809118 w 2473560"/>
                    <a:gd name="connsiteY2" fmla="*/ 563979 h 2473560"/>
                    <a:gd name="connsiteX3" fmla="*/ 377116 w 2473560"/>
                    <a:gd name="connsiteY3" fmla="*/ 703315 h 2473560"/>
                    <a:gd name="connsiteX4" fmla="*/ 318695 w 2473560"/>
                    <a:gd name="connsiteY4" fmla="*/ 707001 h 2473560"/>
                    <a:gd name="connsiteX5" fmla="*/ 341995 w 2473560"/>
                    <a:gd name="connsiteY5" fmla="*/ 755369 h 2473560"/>
                    <a:gd name="connsiteX6" fmla="*/ 439187 w 2473560"/>
                    <a:gd name="connsiteY6" fmla="*/ 1236780 h 2473560"/>
                    <a:gd name="connsiteX7" fmla="*/ 439173 w 2473560"/>
                    <a:gd name="connsiteY7" fmla="*/ 1237062 h 2473560"/>
                    <a:gd name="connsiteX8" fmla="*/ 439174 w 2473560"/>
                    <a:gd name="connsiteY8" fmla="*/ 1237062 h 2473560"/>
                    <a:gd name="connsiteX9" fmla="*/ 439188 w 2473560"/>
                    <a:gd name="connsiteY9" fmla="*/ 1236781 h 2473560"/>
                    <a:gd name="connsiteX10" fmla="*/ 341996 w 2473560"/>
                    <a:gd name="connsiteY10" fmla="*/ 755370 h 2473560"/>
                    <a:gd name="connsiteX11" fmla="*/ 318696 w 2473560"/>
                    <a:gd name="connsiteY11" fmla="*/ 707002 h 2473560"/>
                    <a:gd name="connsiteX12" fmla="*/ 377117 w 2473560"/>
                    <a:gd name="connsiteY12" fmla="*/ 703316 h 2473560"/>
                    <a:gd name="connsiteX13" fmla="*/ 809119 w 2473560"/>
                    <a:gd name="connsiteY13" fmla="*/ 563980 h 2473560"/>
                    <a:gd name="connsiteX14" fmla="*/ 858323 w 2473560"/>
                    <a:gd name="connsiteY14" fmla="*/ 534088 h 2473560"/>
                    <a:gd name="connsiteX15" fmla="*/ 892416 w 2473560"/>
                    <a:gd name="connsiteY15" fmla="*/ 513376 h 2473560"/>
                    <a:gd name="connsiteX16" fmla="*/ 1236779 w 2473560"/>
                    <a:gd name="connsiteY16" fmla="*/ 439552 h 2473560"/>
                    <a:gd name="connsiteX17" fmla="*/ 926462 w 2473560"/>
                    <a:gd name="connsiteY17" fmla="*/ 502202 h 2473560"/>
                    <a:gd name="connsiteX18" fmla="*/ 895290 w 2473560"/>
                    <a:gd name="connsiteY18" fmla="*/ 519122 h 2473560"/>
                    <a:gd name="connsiteX19" fmla="*/ 895290 w 2473560"/>
                    <a:gd name="connsiteY19" fmla="*/ 519123 h 2473560"/>
                    <a:gd name="connsiteX20" fmla="*/ 791042 w 2473560"/>
                    <a:gd name="connsiteY20" fmla="*/ 575707 h 2473560"/>
                    <a:gd name="connsiteX21" fmla="*/ 439552 w 2473560"/>
                    <a:gd name="connsiteY21" fmla="*/ 1236781 h 2473560"/>
                    <a:gd name="connsiteX22" fmla="*/ 439566 w 2473560"/>
                    <a:gd name="connsiteY22" fmla="*/ 1237063 h 2473560"/>
                    <a:gd name="connsiteX23" fmla="*/ 439565 w 2473560"/>
                    <a:gd name="connsiteY23" fmla="*/ 1237063 h 2473560"/>
                    <a:gd name="connsiteX24" fmla="*/ 443667 w 2473560"/>
                    <a:gd name="connsiteY24" fmla="*/ 1318292 h 2473560"/>
                    <a:gd name="connsiteX25" fmla="*/ 1236779 w 2473560"/>
                    <a:gd name="connsiteY25" fmla="*/ 2034008 h 2473560"/>
                    <a:gd name="connsiteX26" fmla="*/ 2034007 w 2473560"/>
                    <a:gd name="connsiteY26" fmla="*/ 1236780 h 2473560"/>
                    <a:gd name="connsiteX27" fmla="*/ 1236779 w 2473560"/>
                    <a:gd name="connsiteY27" fmla="*/ 439552 h 2473560"/>
                    <a:gd name="connsiteX28" fmla="*/ 1236780 w 2473560"/>
                    <a:gd name="connsiteY28" fmla="*/ 0 h 2473560"/>
                    <a:gd name="connsiteX29" fmla="*/ 2473560 w 2473560"/>
                    <a:gd name="connsiteY29" fmla="*/ 1236780 h 2473560"/>
                    <a:gd name="connsiteX30" fmla="*/ 1236780 w 2473560"/>
                    <a:gd name="connsiteY30" fmla="*/ 2473560 h 2473560"/>
                    <a:gd name="connsiteX31" fmla="*/ 0 w 2473560"/>
                    <a:gd name="connsiteY31" fmla="*/ 1236780 h 2473560"/>
                    <a:gd name="connsiteX32" fmla="*/ 1236780 w 2473560"/>
                    <a:gd name="connsiteY32" fmla="*/ 0 h 247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473560" h="2473560">
                      <a:moveTo>
                        <a:pt x="892415" y="513375"/>
                      </a:moveTo>
                      <a:lnTo>
                        <a:pt x="858322" y="534087"/>
                      </a:lnTo>
                      <a:lnTo>
                        <a:pt x="809118" y="563979"/>
                      </a:lnTo>
                      <a:cubicBezTo>
                        <a:pt x="677685" y="635378"/>
                        <a:pt x="531863" y="683645"/>
                        <a:pt x="377116" y="703315"/>
                      </a:cubicBezTo>
                      <a:lnTo>
                        <a:pt x="318695" y="707001"/>
                      </a:lnTo>
                      <a:lnTo>
                        <a:pt x="341995" y="755369"/>
                      </a:lnTo>
                      <a:cubicBezTo>
                        <a:pt x="404579" y="903336"/>
                        <a:pt x="439187" y="1066016"/>
                        <a:pt x="439187" y="1236780"/>
                      </a:cubicBezTo>
                      <a:lnTo>
                        <a:pt x="439173" y="1237062"/>
                      </a:lnTo>
                      <a:lnTo>
                        <a:pt x="439174" y="1237062"/>
                      </a:lnTo>
                      <a:lnTo>
                        <a:pt x="439188" y="1236781"/>
                      </a:lnTo>
                      <a:cubicBezTo>
                        <a:pt x="439188" y="1066017"/>
                        <a:pt x="404580" y="903337"/>
                        <a:pt x="341996" y="755370"/>
                      </a:cubicBezTo>
                      <a:lnTo>
                        <a:pt x="318696" y="707002"/>
                      </a:lnTo>
                      <a:lnTo>
                        <a:pt x="377117" y="703316"/>
                      </a:lnTo>
                      <a:cubicBezTo>
                        <a:pt x="531864" y="683646"/>
                        <a:pt x="677686" y="635379"/>
                        <a:pt x="809119" y="563980"/>
                      </a:cubicBezTo>
                      <a:lnTo>
                        <a:pt x="858323" y="534088"/>
                      </a:lnTo>
                      <a:lnTo>
                        <a:pt x="892416" y="513376"/>
                      </a:lnTo>
                      <a:close/>
                      <a:moveTo>
                        <a:pt x="1236779" y="439552"/>
                      </a:moveTo>
                      <a:cubicBezTo>
                        <a:pt x="1126705" y="439552"/>
                        <a:pt x="1021841" y="461860"/>
                        <a:pt x="926462" y="502202"/>
                      </a:cubicBezTo>
                      <a:lnTo>
                        <a:pt x="895290" y="519122"/>
                      </a:lnTo>
                      <a:lnTo>
                        <a:pt x="895290" y="519123"/>
                      </a:lnTo>
                      <a:lnTo>
                        <a:pt x="791042" y="575707"/>
                      </a:lnTo>
                      <a:cubicBezTo>
                        <a:pt x="578978" y="718975"/>
                        <a:pt x="439552" y="961596"/>
                        <a:pt x="439552" y="1236781"/>
                      </a:cubicBezTo>
                      <a:lnTo>
                        <a:pt x="439566" y="1237063"/>
                      </a:lnTo>
                      <a:lnTo>
                        <a:pt x="439565" y="1237063"/>
                      </a:lnTo>
                      <a:lnTo>
                        <a:pt x="443667" y="1318292"/>
                      </a:lnTo>
                      <a:cubicBezTo>
                        <a:pt x="484493" y="1720299"/>
                        <a:pt x="824001" y="2034008"/>
                        <a:pt x="1236779" y="2034008"/>
                      </a:cubicBezTo>
                      <a:cubicBezTo>
                        <a:pt x="1677076" y="2034008"/>
                        <a:pt x="2034007" y="1677077"/>
                        <a:pt x="2034007" y="1236780"/>
                      </a:cubicBezTo>
                      <a:cubicBezTo>
                        <a:pt x="2034007" y="796483"/>
                        <a:pt x="1677076" y="439552"/>
                        <a:pt x="1236779" y="439552"/>
                      </a:cubicBezTo>
                      <a:close/>
                      <a:moveTo>
                        <a:pt x="1236780" y="0"/>
                      </a:moveTo>
                      <a:cubicBezTo>
                        <a:pt x="1919835" y="0"/>
                        <a:pt x="2473560" y="553725"/>
                        <a:pt x="2473560" y="1236780"/>
                      </a:cubicBezTo>
                      <a:cubicBezTo>
                        <a:pt x="2473560" y="1919835"/>
                        <a:pt x="1919835" y="2473560"/>
                        <a:pt x="1236780" y="2473560"/>
                      </a:cubicBezTo>
                      <a:cubicBezTo>
                        <a:pt x="553725" y="2473560"/>
                        <a:pt x="0" y="1919835"/>
                        <a:pt x="0" y="1236780"/>
                      </a:cubicBezTo>
                      <a:cubicBezTo>
                        <a:pt x="0" y="553725"/>
                        <a:pt x="553725" y="0"/>
                        <a:pt x="1236780" y="0"/>
                      </a:cubicBezTo>
                      <a:close/>
                    </a:path>
                  </a:pathLst>
                </a:custGeom>
                <a:solidFill>
                  <a:schemeClr val="accent4"/>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9" name="îŝḷîḓé-任意多边形: 形状 62"/>
                <p:cNvSpPr/>
                <p:nvPr/>
              </p:nvSpPr>
              <p:spPr>
                <a:xfrm>
                  <a:off x="6096000" y="395399"/>
                  <a:ext cx="1236780" cy="2473559"/>
                </a:xfrm>
                <a:custGeom>
                  <a:avLst/>
                  <a:gdLst>
                    <a:gd name="connsiteX0" fmla="*/ 0 w 1236780"/>
                    <a:gd name="connsiteY0" fmla="*/ 0 h 2473559"/>
                    <a:gd name="connsiteX1" fmla="*/ 1236780 w 1236780"/>
                    <a:gd name="connsiteY1" fmla="*/ 1236780 h 2473559"/>
                    <a:gd name="connsiteX2" fmla="*/ 691496 w 1236780"/>
                    <a:gd name="connsiteY2" fmla="*/ 2262337 h 2473559"/>
                    <a:gd name="connsiteX3" fmla="*/ 672821 w 1236780"/>
                    <a:gd name="connsiteY3" fmla="*/ 2273683 h 2473559"/>
                    <a:gd name="connsiteX4" fmla="*/ 672821 w 1236780"/>
                    <a:gd name="connsiteY4" fmla="*/ 2273682 h 2473559"/>
                    <a:gd name="connsiteX5" fmla="*/ 638728 w 1236780"/>
                    <a:gd name="connsiteY5" fmla="*/ 2294394 h 2473559"/>
                    <a:gd name="connsiteX6" fmla="*/ 589524 w 1236780"/>
                    <a:gd name="connsiteY6" fmla="*/ 2324286 h 2473559"/>
                    <a:gd name="connsiteX7" fmla="*/ 1 w 1236780"/>
                    <a:gd name="connsiteY7" fmla="*/ 2473559 h 2473559"/>
                    <a:gd name="connsiteX8" fmla="*/ 0 w 1236780"/>
                    <a:gd name="connsiteY8" fmla="*/ 2473559 h 2473559"/>
                    <a:gd name="connsiteX9" fmla="*/ 0 w 1236780"/>
                    <a:gd name="connsiteY9" fmla="*/ 2034007 h 2473559"/>
                    <a:gd name="connsiteX10" fmla="*/ 1 w 1236780"/>
                    <a:gd name="connsiteY10" fmla="*/ 2034007 h 2473559"/>
                    <a:gd name="connsiteX11" fmla="*/ 310318 w 1236780"/>
                    <a:gd name="connsiteY11" fmla="*/ 1971357 h 2473559"/>
                    <a:gd name="connsiteX12" fmla="*/ 441584 w 1236780"/>
                    <a:gd name="connsiteY12" fmla="*/ 1900110 h 2473559"/>
                    <a:gd name="connsiteX13" fmla="*/ 441584 w 1236780"/>
                    <a:gd name="connsiteY13" fmla="*/ 1900109 h 2473559"/>
                    <a:gd name="connsiteX14" fmla="*/ 445738 w 1236780"/>
                    <a:gd name="connsiteY14" fmla="*/ 1897854 h 2473559"/>
                    <a:gd name="connsiteX15" fmla="*/ 474054 w 1236780"/>
                    <a:gd name="connsiteY15" fmla="*/ 1876147 h 2473559"/>
                    <a:gd name="connsiteX16" fmla="*/ 474055 w 1236780"/>
                    <a:gd name="connsiteY16" fmla="*/ 1876148 h 2473559"/>
                    <a:gd name="connsiteX17" fmla="*/ 521727 w 1236780"/>
                    <a:gd name="connsiteY17" fmla="*/ 1839602 h 2473559"/>
                    <a:gd name="connsiteX18" fmla="*/ 797228 w 1236780"/>
                    <a:gd name="connsiteY18" fmla="*/ 1236780 h 2473559"/>
                    <a:gd name="connsiteX19" fmla="*/ 0 w 1236780"/>
                    <a:gd name="connsiteY19" fmla="*/ 439552 h 2473559"/>
                    <a:gd name="connsiteX20" fmla="*/ 0 w 1236780"/>
                    <a:gd name="connsiteY20" fmla="*/ 0 h 2473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36780" h="2473559">
                      <a:moveTo>
                        <a:pt x="0" y="0"/>
                      </a:moveTo>
                      <a:cubicBezTo>
                        <a:pt x="683055" y="0"/>
                        <a:pt x="1236780" y="553725"/>
                        <a:pt x="1236780" y="1236780"/>
                      </a:cubicBezTo>
                      <a:cubicBezTo>
                        <a:pt x="1236780" y="1663689"/>
                        <a:pt x="1020482" y="2040079"/>
                        <a:pt x="691496" y="2262337"/>
                      </a:cubicBezTo>
                      <a:lnTo>
                        <a:pt x="672821" y="2273683"/>
                      </a:lnTo>
                      <a:lnTo>
                        <a:pt x="672821" y="2273682"/>
                      </a:lnTo>
                      <a:lnTo>
                        <a:pt x="638728" y="2294394"/>
                      </a:lnTo>
                      <a:lnTo>
                        <a:pt x="589524" y="2324286"/>
                      </a:lnTo>
                      <a:cubicBezTo>
                        <a:pt x="414280" y="2419485"/>
                        <a:pt x="213456" y="2473559"/>
                        <a:pt x="1" y="2473559"/>
                      </a:cubicBezTo>
                      <a:lnTo>
                        <a:pt x="0" y="2473559"/>
                      </a:lnTo>
                      <a:lnTo>
                        <a:pt x="0" y="2034007"/>
                      </a:lnTo>
                      <a:lnTo>
                        <a:pt x="1" y="2034007"/>
                      </a:lnTo>
                      <a:cubicBezTo>
                        <a:pt x="110075" y="2034007"/>
                        <a:pt x="214940" y="2011699"/>
                        <a:pt x="310318" y="1971357"/>
                      </a:cubicBezTo>
                      <a:lnTo>
                        <a:pt x="441584" y="1900110"/>
                      </a:lnTo>
                      <a:lnTo>
                        <a:pt x="441584" y="1900109"/>
                      </a:lnTo>
                      <a:lnTo>
                        <a:pt x="445738" y="1897854"/>
                      </a:lnTo>
                      <a:lnTo>
                        <a:pt x="474054" y="1876147"/>
                      </a:lnTo>
                      <a:lnTo>
                        <a:pt x="474055" y="1876148"/>
                      </a:lnTo>
                      <a:lnTo>
                        <a:pt x="521727" y="1839602"/>
                      </a:lnTo>
                      <a:cubicBezTo>
                        <a:pt x="690480" y="1693422"/>
                        <a:pt x="797228" y="1477567"/>
                        <a:pt x="797228" y="1236780"/>
                      </a:cubicBezTo>
                      <a:cubicBezTo>
                        <a:pt x="797228" y="796484"/>
                        <a:pt x="440297" y="439552"/>
                        <a:pt x="0" y="439552"/>
                      </a:cubicBezTo>
                      <a:lnTo>
                        <a:pt x="0" y="0"/>
                      </a:lnTo>
                      <a:close/>
                    </a:path>
                  </a:pathLst>
                </a:cu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0" name="îŝḷîḓé-任意多边形: 形状 63"/>
                <p:cNvSpPr/>
                <p:nvPr/>
              </p:nvSpPr>
              <p:spPr>
                <a:xfrm rot="19394608" flipV="1">
                  <a:off x="5399111" y="1925810"/>
                  <a:ext cx="1465219" cy="1568654"/>
                </a:xfrm>
                <a:custGeom>
                  <a:avLst/>
                  <a:gdLst>
                    <a:gd name="connsiteX0" fmla="*/ 467393 w 1227003"/>
                    <a:gd name="connsiteY0" fmla="*/ 1313625 h 1313625"/>
                    <a:gd name="connsiteX1" fmla="*/ 477090 w 1227003"/>
                    <a:gd name="connsiteY1" fmla="*/ 1279288 h 1313625"/>
                    <a:gd name="connsiteX2" fmla="*/ 480192 w 1227003"/>
                    <a:gd name="connsiteY2" fmla="*/ 1272556 h 1313625"/>
                    <a:gd name="connsiteX3" fmla="*/ 541601 w 1227003"/>
                    <a:gd name="connsiteY3" fmla="*/ 1139360 h 1313625"/>
                    <a:gd name="connsiteX4" fmla="*/ 752732 w 1227003"/>
                    <a:gd name="connsiteY4" fmla="*/ 903467 h 1313625"/>
                    <a:gd name="connsiteX5" fmla="*/ 1038845 w 1227003"/>
                    <a:gd name="connsiteY5" fmla="*/ 767963 h 1313625"/>
                    <a:gd name="connsiteX6" fmla="*/ 1186648 w 1227003"/>
                    <a:gd name="connsiteY6" fmla="*/ 746493 h 1313625"/>
                    <a:gd name="connsiteX7" fmla="*/ 1186649 w 1227003"/>
                    <a:gd name="connsiteY7" fmla="*/ 746494 h 1313625"/>
                    <a:gd name="connsiteX8" fmla="*/ 1191326 w 1227003"/>
                    <a:gd name="connsiteY8" fmla="*/ 745815 h 1313625"/>
                    <a:gd name="connsiteX9" fmla="*/ 1227003 w 1227003"/>
                    <a:gd name="connsiteY9" fmla="*/ 746261 h 1313625"/>
                    <a:gd name="connsiteX10" fmla="*/ 1148361 w 1227003"/>
                    <a:gd name="connsiteY10" fmla="*/ 308817 h 1313625"/>
                    <a:gd name="connsiteX11" fmla="*/ 1108651 w 1227003"/>
                    <a:gd name="connsiteY11" fmla="*/ 312624 h 1313625"/>
                    <a:gd name="connsiteX12" fmla="*/ 1051342 w 1227003"/>
                    <a:gd name="connsiteY12" fmla="*/ 318120 h 1313625"/>
                    <a:gd name="connsiteX13" fmla="*/ 1028048 w 1227003"/>
                    <a:gd name="connsiteY13" fmla="*/ 322960 h 1313625"/>
                    <a:gd name="connsiteX14" fmla="*/ 1026107 w 1227003"/>
                    <a:gd name="connsiteY14" fmla="*/ 322960 h 1313625"/>
                    <a:gd name="connsiteX15" fmla="*/ 1051342 w 1227003"/>
                    <a:gd name="connsiteY15" fmla="*/ 318118 h 1313625"/>
                    <a:gd name="connsiteX16" fmla="*/ 1108652 w 1227003"/>
                    <a:gd name="connsiteY16" fmla="*/ 312623 h 1313625"/>
                    <a:gd name="connsiteX17" fmla="*/ 1148361 w 1227003"/>
                    <a:gd name="connsiteY17" fmla="*/ 308815 h 1313625"/>
                    <a:gd name="connsiteX18" fmla="*/ 1147224 w 1227003"/>
                    <a:gd name="connsiteY18" fmla="*/ 302491 h 1313625"/>
                    <a:gd name="connsiteX19" fmla="*/ 1029842 w 1227003"/>
                    <a:gd name="connsiteY19" fmla="*/ 319540 h 1313625"/>
                    <a:gd name="connsiteX20" fmla="*/ 352636 w 1227003"/>
                    <a:gd name="connsiteY20" fmla="*/ 235 h 1313625"/>
                    <a:gd name="connsiteX21" fmla="*/ 352478 w 1227003"/>
                    <a:gd name="connsiteY21" fmla="*/ 0 h 1313625"/>
                    <a:gd name="connsiteX22" fmla="*/ 352164 w 1227003"/>
                    <a:gd name="connsiteY22" fmla="*/ 235 h 1313625"/>
                    <a:gd name="connsiteX23" fmla="*/ 0 w 1227003"/>
                    <a:gd name="connsiteY23" fmla="*/ 263270 h 1313625"/>
                    <a:gd name="connsiteX24" fmla="*/ 180 w 1227003"/>
                    <a:gd name="connsiteY24" fmla="*/ 263488 h 1313625"/>
                    <a:gd name="connsiteX25" fmla="*/ 114169 w 1227003"/>
                    <a:gd name="connsiteY25" fmla="*/ 1003468 h 1313625"/>
                    <a:gd name="connsiteX26" fmla="*/ 64509 w 1227003"/>
                    <a:gd name="connsiteY26" fmla="*/ 1111184 h 1313625"/>
                    <a:gd name="connsiteX27" fmla="*/ 70253 w 1227003"/>
                    <a:gd name="connsiteY27" fmla="*/ 1114070 h 1313625"/>
                    <a:gd name="connsiteX28" fmla="*/ 86181 w 1227003"/>
                    <a:gd name="connsiteY28" fmla="*/ 1074575 h 1313625"/>
                    <a:gd name="connsiteX29" fmla="*/ 106708 w 1227003"/>
                    <a:gd name="connsiteY29" fmla="*/ 1023678 h 1313625"/>
                    <a:gd name="connsiteX30" fmla="*/ 489698 w 1227003"/>
                    <a:gd name="connsiteY30" fmla="*/ 551303 h 1313625"/>
                    <a:gd name="connsiteX31" fmla="*/ 544351 w 1227003"/>
                    <a:gd name="connsiteY31" fmla="*/ 515610 h 1313625"/>
                    <a:gd name="connsiteX32" fmla="*/ 544351 w 1227003"/>
                    <a:gd name="connsiteY32" fmla="*/ 515612 h 1313625"/>
                    <a:gd name="connsiteX33" fmla="*/ 489697 w 1227003"/>
                    <a:gd name="connsiteY33" fmla="*/ 551304 h 1313625"/>
                    <a:gd name="connsiteX34" fmla="*/ 106708 w 1227003"/>
                    <a:gd name="connsiteY34" fmla="*/ 1023679 h 1313625"/>
                    <a:gd name="connsiteX35" fmla="*/ 86181 w 1227003"/>
                    <a:gd name="connsiteY35" fmla="*/ 1074576 h 1313625"/>
                    <a:gd name="connsiteX36" fmla="*/ 70254 w 1227003"/>
                    <a:gd name="connsiteY36" fmla="*/ 1114071 h 1313625"/>
                    <a:gd name="connsiteX0-1" fmla="*/ 467393 w 1227003"/>
                    <a:gd name="connsiteY0-2" fmla="*/ 1313625 h 1313625"/>
                    <a:gd name="connsiteX1-3" fmla="*/ 477090 w 1227003"/>
                    <a:gd name="connsiteY1-4" fmla="*/ 1279288 h 1313625"/>
                    <a:gd name="connsiteX2-5" fmla="*/ 480192 w 1227003"/>
                    <a:gd name="connsiteY2-6" fmla="*/ 1272556 h 1313625"/>
                    <a:gd name="connsiteX3-7" fmla="*/ 541601 w 1227003"/>
                    <a:gd name="connsiteY3-8" fmla="*/ 1139360 h 1313625"/>
                    <a:gd name="connsiteX4-9" fmla="*/ 752732 w 1227003"/>
                    <a:gd name="connsiteY4-10" fmla="*/ 903467 h 1313625"/>
                    <a:gd name="connsiteX5-11" fmla="*/ 1038845 w 1227003"/>
                    <a:gd name="connsiteY5-12" fmla="*/ 767963 h 1313625"/>
                    <a:gd name="connsiteX6-13" fmla="*/ 1186648 w 1227003"/>
                    <a:gd name="connsiteY6-14" fmla="*/ 746493 h 1313625"/>
                    <a:gd name="connsiteX7-15" fmla="*/ 1186649 w 1227003"/>
                    <a:gd name="connsiteY7-16" fmla="*/ 746494 h 1313625"/>
                    <a:gd name="connsiteX8-17" fmla="*/ 1191326 w 1227003"/>
                    <a:gd name="connsiteY8-18" fmla="*/ 745815 h 1313625"/>
                    <a:gd name="connsiteX9-19" fmla="*/ 1227003 w 1227003"/>
                    <a:gd name="connsiteY9-20" fmla="*/ 746261 h 1313625"/>
                    <a:gd name="connsiteX10-21" fmla="*/ 1148361 w 1227003"/>
                    <a:gd name="connsiteY10-22" fmla="*/ 308817 h 1313625"/>
                    <a:gd name="connsiteX11-23" fmla="*/ 1108651 w 1227003"/>
                    <a:gd name="connsiteY11-24" fmla="*/ 312624 h 1313625"/>
                    <a:gd name="connsiteX12-25" fmla="*/ 1051342 w 1227003"/>
                    <a:gd name="connsiteY12-26" fmla="*/ 318120 h 1313625"/>
                    <a:gd name="connsiteX13-27" fmla="*/ 1028048 w 1227003"/>
                    <a:gd name="connsiteY13-28" fmla="*/ 322960 h 1313625"/>
                    <a:gd name="connsiteX14-29" fmla="*/ 1026107 w 1227003"/>
                    <a:gd name="connsiteY14-30" fmla="*/ 322960 h 1313625"/>
                    <a:gd name="connsiteX15-31" fmla="*/ 1051342 w 1227003"/>
                    <a:gd name="connsiteY15-32" fmla="*/ 318118 h 1313625"/>
                    <a:gd name="connsiteX16-33" fmla="*/ 1108652 w 1227003"/>
                    <a:gd name="connsiteY16-34" fmla="*/ 312623 h 1313625"/>
                    <a:gd name="connsiteX17-35" fmla="*/ 1148361 w 1227003"/>
                    <a:gd name="connsiteY17-36" fmla="*/ 308815 h 1313625"/>
                    <a:gd name="connsiteX18-37" fmla="*/ 1147224 w 1227003"/>
                    <a:gd name="connsiteY18-38" fmla="*/ 302491 h 1313625"/>
                    <a:gd name="connsiteX19-39" fmla="*/ 1029842 w 1227003"/>
                    <a:gd name="connsiteY19-40" fmla="*/ 319540 h 1313625"/>
                    <a:gd name="connsiteX20-41" fmla="*/ 352636 w 1227003"/>
                    <a:gd name="connsiteY20-42" fmla="*/ 235 h 1313625"/>
                    <a:gd name="connsiteX21-43" fmla="*/ 352478 w 1227003"/>
                    <a:gd name="connsiteY21-44" fmla="*/ 0 h 1313625"/>
                    <a:gd name="connsiteX22-45" fmla="*/ 352164 w 1227003"/>
                    <a:gd name="connsiteY22-46" fmla="*/ 235 h 1313625"/>
                    <a:gd name="connsiteX23-47" fmla="*/ 0 w 1227003"/>
                    <a:gd name="connsiteY23-48" fmla="*/ 263270 h 1313625"/>
                    <a:gd name="connsiteX24-49" fmla="*/ 180 w 1227003"/>
                    <a:gd name="connsiteY24-50" fmla="*/ 263488 h 1313625"/>
                    <a:gd name="connsiteX25-51" fmla="*/ 114169 w 1227003"/>
                    <a:gd name="connsiteY25-52" fmla="*/ 1003468 h 1313625"/>
                    <a:gd name="connsiteX26-53" fmla="*/ 64509 w 1227003"/>
                    <a:gd name="connsiteY26-54" fmla="*/ 1111184 h 1313625"/>
                    <a:gd name="connsiteX27-55" fmla="*/ 70253 w 1227003"/>
                    <a:gd name="connsiteY27-56" fmla="*/ 1114070 h 1313625"/>
                    <a:gd name="connsiteX28-57" fmla="*/ 86181 w 1227003"/>
                    <a:gd name="connsiteY28-58" fmla="*/ 1074575 h 1313625"/>
                    <a:gd name="connsiteX29-59" fmla="*/ 106708 w 1227003"/>
                    <a:gd name="connsiteY29-60" fmla="*/ 1023678 h 1313625"/>
                    <a:gd name="connsiteX30-61" fmla="*/ 489698 w 1227003"/>
                    <a:gd name="connsiteY30-62" fmla="*/ 551303 h 1313625"/>
                    <a:gd name="connsiteX31-63" fmla="*/ 544351 w 1227003"/>
                    <a:gd name="connsiteY31-64" fmla="*/ 515610 h 1313625"/>
                    <a:gd name="connsiteX32-65" fmla="*/ 489697 w 1227003"/>
                    <a:gd name="connsiteY32-66" fmla="*/ 551304 h 1313625"/>
                    <a:gd name="connsiteX33-67" fmla="*/ 106708 w 1227003"/>
                    <a:gd name="connsiteY33-68" fmla="*/ 1023679 h 1313625"/>
                    <a:gd name="connsiteX34-69" fmla="*/ 86181 w 1227003"/>
                    <a:gd name="connsiteY34-70" fmla="*/ 1074576 h 1313625"/>
                    <a:gd name="connsiteX35-71" fmla="*/ 70254 w 1227003"/>
                    <a:gd name="connsiteY35-72" fmla="*/ 1114071 h 1313625"/>
                    <a:gd name="connsiteX36-73" fmla="*/ 467393 w 1227003"/>
                    <a:gd name="connsiteY36-74" fmla="*/ 1313625 h 1313625"/>
                    <a:gd name="connsiteX0-75" fmla="*/ 467393 w 1227003"/>
                    <a:gd name="connsiteY0-76" fmla="*/ 1313625 h 1313625"/>
                    <a:gd name="connsiteX1-77" fmla="*/ 477090 w 1227003"/>
                    <a:gd name="connsiteY1-78" fmla="*/ 1279288 h 1313625"/>
                    <a:gd name="connsiteX2-79" fmla="*/ 480192 w 1227003"/>
                    <a:gd name="connsiteY2-80" fmla="*/ 1272556 h 1313625"/>
                    <a:gd name="connsiteX3-81" fmla="*/ 541601 w 1227003"/>
                    <a:gd name="connsiteY3-82" fmla="*/ 1139360 h 1313625"/>
                    <a:gd name="connsiteX4-83" fmla="*/ 752732 w 1227003"/>
                    <a:gd name="connsiteY4-84" fmla="*/ 903467 h 1313625"/>
                    <a:gd name="connsiteX5-85" fmla="*/ 1038845 w 1227003"/>
                    <a:gd name="connsiteY5-86" fmla="*/ 767963 h 1313625"/>
                    <a:gd name="connsiteX6-87" fmla="*/ 1186648 w 1227003"/>
                    <a:gd name="connsiteY6-88" fmla="*/ 746493 h 1313625"/>
                    <a:gd name="connsiteX7-89" fmla="*/ 1186649 w 1227003"/>
                    <a:gd name="connsiteY7-90" fmla="*/ 746494 h 1313625"/>
                    <a:gd name="connsiteX8-91" fmla="*/ 1191326 w 1227003"/>
                    <a:gd name="connsiteY8-92" fmla="*/ 745815 h 1313625"/>
                    <a:gd name="connsiteX9-93" fmla="*/ 1227003 w 1227003"/>
                    <a:gd name="connsiteY9-94" fmla="*/ 746261 h 1313625"/>
                    <a:gd name="connsiteX10-95" fmla="*/ 1148361 w 1227003"/>
                    <a:gd name="connsiteY10-96" fmla="*/ 308817 h 1313625"/>
                    <a:gd name="connsiteX11-97" fmla="*/ 1108651 w 1227003"/>
                    <a:gd name="connsiteY11-98" fmla="*/ 312624 h 1313625"/>
                    <a:gd name="connsiteX12-99" fmla="*/ 1051342 w 1227003"/>
                    <a:gd name="connsiteY12-100" fmla="*/ 318120 h 1313625"/>
                    <a:gd name="connsiteX13-101" fmla="*/ 1028048 w 1227003"/>
                    <a:gd name="connsiteY13-102" fmla="*/ 322960 h 1313625"/>
                    <a:gd name="connsiteX14-103" fmla="*/ 1026107 w 1227003"/>
                    <a:gd name="connsiteY14-104" fmla="*/ 322960 h 1313625"/>
                    <a:gd name="connsiteX15-105" fmla="*/ 1051342 w 1227003"/>
                    <a:gd name="connsiteY15-106" fmla="*/ 318118 h 1313625"/>
                    <a:gd name="connsiteX16-107" fmla="*/ 1108652 w 1227003"/>
                    <a:gd name="connsiteY16-108" fmla="*/ 312623 h 1313625"/>
                    <a:gd name="connsiteX17-109" fmla="*/ 1148361 w 1227003"/>
                    <a:gd name="connsiteY17-110" fmla="*/ 308815 h 1313625"/>
                    <a:gd name="connsiteX18-111" fmla="*/ 1147224 w 1227003"/>
                    <a:gd name="connsiteY18-112" fmla="*/ 302491 h 1313625"/>
                    <a:gd name="connsiteX19-113" fmla="*/ 1029842 w 1227003"/>
                    <a:gd name="connsiteY19-114" fmla="*/ 319540 h 1313625"/>
                    <a:gd name="connsiteX20-115" fmla="*/ 352636 w 1227003"/>
                    <a:gd name="connsiteY20-116" fmla="*/ 235 h 1313625"/>
                    <a:gd name="connsiteX21-117" fmla="*/ 352478 w 1227003"/>
                    <a:gd name="connsiteY21-118" fmla="*/ 0 h 1313625"/>
                    <a:gd name="connsiteX22-119" fmla="*/ 352164 w 1227003"/>
                    <a:gd name="connsiteY22-120" fmla="*/ 235 h 1313625"/>
                    <a:gd name="connsiteX23-121" fmla="*/ 0 w 1227003"/>
                    <a:gd name="connsiteY23-122" fmla="*/ 263270 h 1313625"/>
                    <a:gd name="connsiteX24-123" fmla="*/ 180 w 1227003"/>
                    <a:gd name="connsiteY24-124" fmla="*/ 263488 h 1313625"/>
                    <a:gd name="connsiteX25-125" fmla="*/ 114169 w 1227003"/>
                    <a:gd name="connsiteY25-126" fmla="*/ 1003468 h 1313625"/>
                    <a:gd name="connsiteX26-127" fmla="*/ 64509 w 1227003"/>
                    <a:gd name="connsiteY26-128" fmla="*/ 1111184 h 1313625"/>
                    <a:gd name="connsiteX27-129" fmla="*/ 70253 w 1227003"/>
                    <a:gd name="connsiteY27-130" fmla="*/ 1114070 h 1313625"/>
                    <a:gd name="connsiteX28-131" fmla="*/ 86181 w 1227003"/>
                    <a:gd name="connsiteY28-132" fmla="*/ 1074575 h 1313625"/>
                    <a:gd name="connsiteX29-133" fmla="*/ 106708 w 1227003"/>
                    <a:gd name="connsiteY29-134" fmla="*/ 1023678 h 1313625"/>
                    <a:gd name="connsiteX30-135" fmla="*/ 489698 w 1227003"/>
                    <a:gd name="connsiteY30-136" fmla="*/ 551303 h 1313625"/>
                    <a:gd name="connsiteX31-137" fmla="*/ 544351 w 1227003"/>
                    <a:gd name="connsiteY31-138" fmla="*/ 515610 h 1313625"/>
                    <a:gd name="connsiteX32-139" fmla="*/ 106708 w 1227003"/>
                    <a:gd name="connsiteY32-140" fmla="*/ 1023679 h 1313625"/>
                    <a:gd name="connsiteX33-141" fmla="*/ 86181 w 1227003"/>
                    <a:gd name="connsiteY33-142" fmla="*/ 1074576 h 1313625"/>
                    <a:gd name="connsiteX34-143" fmla="*/ 70254 w 1227003"/>
                    <a:gd name="connsiteY34-144" fmla="*/ 1114071 h 1313625"/>
                    <a:gd name="connsiteX35-145" fmla="*/ 467393 w 1227003"/>
                    <a:gd name="connsiteY35-146" fmla="*/ 1313625 h 1313625"/>
                    <a:gd name="connsiteX0-147" fmla="*/ 467393 w 1227003"/>
                    <a:gd name="connsiteY0-148" fmla="*/ 1313625 h 1313625"/>
                    <a:gd name="connsiteX1-149" fmla="*/ 477090 w 1227003"/>
                    <a:gd name="connsiteY1-150" fmla="*/ 1279288 h 1313625"/>
                    <a:gd name="connsiteX2-151" fmla="*/ 480192 w 1227003"/>
                    <a:gd name="connsiteY2-152" fmla="*/ 1272556 h 1313625"/>
                    <a:gd name="connsiteX3-153" fmla="*/ 541601 w 1227003"/>
                    <a:gd name="connsiteY3-154" fmla="*/ 1139360 h 1313625"/>
                    <a:gd name="connsiteX4-155" fmla="*/ 752732 w 1227003"/>
                    <a:gd name="connsiteY4-156" fmla="*/ 903467 h 1313625"/>
                    <a:gd name="connsiteX5-157" fmla="*/ 1038845 w 1227003"/>
                    <a:gd name="connsiteY5-158" fmla="*/ 767963 h 1313625"/>
                    <a:gd name="connsiteX6-159" fmla="*/ 1186648 w 1227003"/>
                    <a:gd name="connsiteY6-160" fmla="*/ 746493 h 1313625"/>
                    <a:gd name="connsiteX7-161" fmla="*/ 1186649 w 1227003"/>
                    <a:gd name="connsiteY7-162" fmla="*/ 746494 h 1313625"/>
                    <a:gd name="connsiteX8-163" fmla="*/ 1191326 w 1227003"/>
                    <a:gd name="connsiteY8-164" fmla="*/ 745815 h 1313625"/>
                    <a:gd name="connsiteX9-165" fmla="*/ 1227003 w 1227003"/>
                    <a:gd name="connsiteY9-166" fmla="*/ 746261 h 1313625"/>
                    <a:gd name="connsiteX10-167" fmla="*/ 1148361 w 1227003"/>
                    <a:gd name="connsiteY10-168" fmla="*/ 308817 h 1313625"/>
                    <a:gd name="connsiteX11-169" fmla="*/ 1108651 w 1227003"/>
                    <a:gd name="connsiteY11-170" fmla="*/ 312624 h 1313625"/>
                    <a:gd name="connsiteX12-171" fmla="*/ 1051342 w 1227003"/>
                    <a:gd name="connsiteY12-172" fmla="*/ 318120 h 1313625"/>
                    <a:gd name="connsiteX13-173" fmla="*/ 1028048 w 1227003"/>
                    <a:gd name="connsiteY13-174" fmla="*/ 322960 h 1313625"/>
                    <a:gd name="connsiteX14-175" fmla="*/ 1026107 w 1227003"/>
                    <a:gd name="connsiteY14-176" fmla="*/ 322960 h 1313625"/>
                    <a:gd name="connsiteX15-177" fmla="*/ 1051342 w 1227003"/>
                    <a:gd name="connsiteY15-178" fmla="*/ 318118 h 1313625"/>
                    <a:gd name="connsiteX16-179" fmla="*/ 1108652 w 1227003"/>
                    <a:gd name="connsiteY16-180" fmla="*/ 312623 h 1313625"/>
                    <a:gd name="connsiteX17-181" fmla="*/ 1148361 w 1227003"/>
                    <a:gd name="connsiteY17-182" fmla="*/ 308815 h 1313625"/>
                    <a:gd name="connsiteX18-183" fmla="*/ 1147224 w 1227003"/>
                    <a:gd name="connsiteY18-184" fmla="*/ 302491 h 1313625"/>
                    <a:gd name="connsiteX19-185" fmla="*/ 1029842 w 1227003"/>
                    <a:gd name="connsiteY19-186" fmla="*/ 319540 h 1313625"/>
                    <a:gd name="connsiteX20-187" fmla="*/ 352636 w 1227003"/>
                    <a:gd name="connsiteY20-188" fmla="*/ 235 h 1313625"/>
                    <a:gd name="connsiteX21-189" fmla="*/ 352478 w 1227003"/>
                    <a:gd name="connsiteY21-190" fmla="*/ 0 h 1313625"/>
                    <a:gd name="connsiteX22-191" fmla="*/ 352164 w 1227003"/>
                    <a:gd name="connsiteY22-192" fmla="*/ 235 h 1313625"/>
                    <a:gd name="connsiteX23-193" fmla="*/ 0 w 1227003"/>
                    <a:gd name="connsiteY23-194" fmla="*/ 263270 h 1313625"/>
                    <a:gd name="connsiteX24-195" fmla="*/ 180 w 1227003"/>
                    <a:gd name="connsiteY24-196" fmla="*/ 263488 h 1313625"/>
                    <a:gd name="connsiteX25-197" fmla="*/ 114169 w 1227003"/>
                    <a:gd name="connsiteY25-198" fmla="*/ 1003468 h 1313625"/>
                    <a:gd name="connsiteX26-199" fmla="*/ 64509 w 1227003"/>
                    <a:gd name="connsiteY26-200" fmla="*/ 1111184 h 1313625"/>
                    <a:gd name="connsiteX27-201" fmla="*/ 70253 w 1227003"/>
                    <a:gd name="connsiteY27-202" fmla="*/ 1114070 h 1313625"/>
                    <a:gd name="connsiteX28-203" fmla="*/ 86181 w 1227003"/>
                    <a:gd name="connsiteY28-204" fmla="*/ 1074575 h 1313625"/>
                    <a:gd name="connsiteX29-205" fmla="*/ 106708 w 1227003"/>
                    <a:gd name="connsiteY29-206" fmla="*/ 1023678 h 1313625"/>
                    <a:gd name="connsiteX30-207" fmla="*/ 489698 w 1227003"/>
                    <a:gd name="connsiteY30-208" fmla="*/ 551303 h 1313625"/>
                    <a:gd name="connsiteX31-209" fmla="*/ 106708 w 1227003"/>
                    <a:gd name="connsiteY31-210" fmla="*/ 1023679 h 1313625"/>
                    <a:gd name="connsiteX32-211" fmla="*/ 86181 w 1227003"/>
                    <a:gd name="connsiteY32-212" fmla="*/ 1074576 h 1313625"/>
                    <a:gd name="connsiteX33-213" fmla="*/ 70254 w 1227003"/>
                    <a:gd name="connsiteY33-214" fmla="*/ 1114071 h 1313625"/>
                    <a:gd name="connsiteX34-215" fmla="*/ 467393 w 1227003"/>
                    <a:gd name="connsiteY34-216" fmla="*/ 1313625 h 1313625"/>
                    <a:gd name="connsiteX0-217" fmla="*/ 467393 w 1227003"/>
                    <a:gd name="connsiteY0-218" fmla="*/ 1313625 h 1313625"/>
                    <a:gd name="connsiteX1-219" fmla="*/ 477090 w 1227003"/>
                    <a:gd name="connsiteY1-220" fmla="*/ 1279288 h 1313625"/>
                    <a:gd name="connsiteX2-221" fmla="*/ 480192 w 1227003"/>
                    <a:gd name="connsiteY2-222" fmla="*/ 1272556 h 1313625"/>
                    <a:gd name="connsiteX3-223" fmla="*/ 541601 w 1227003"/>
                    <a:gd name="connsiteY3-224" fmla="*/ 1139360 h 1313625"/>
                    <a:gd name="connsiteX4-225" fmla="*/ 752732 w 1227003"/>
                    <a:gd name="connsiteY4-226" fmla="*/ 903467 h 1313625"/>
                    <a:gd name="connsiteX5-227" fmla="*/ 1038845 w 1227003"/>
                    <a:gd name="connsiteY5-228" fmla="*/ 767963 h 1313625"/>
                    <a:gd name="connsiteX6-229" fmla="*/ 1186648 w 1227003"/>
                    <a:gd name="connsiteY6-230" fmla="*/ 746493 h 1313625"/>
                    <a:gd name="connsiteX7-231" fmla="*/ 1186649 w 1227003"/>
                    <a:gd name="connsiteY7-232" fmla="*/ 746494 h 1313625"/>
                    <a:gd name="connsiteX8-233" fmla="*/ 1191326 w 1227003"/>
                    <a:gd name="connsiteY8-234" fmla="*/ 745815 h 1313625"/>
                    <a:gd name="connsiteX9-235" fmla="*/ 1227003 w 1227003"/>
                    <a:gd name="connsiteY9-236" fmla="*/ 746261 h 1313625"/>
                    <a:gd name="connsiteX10-237" fmla="*/ 1148361 w 1227003"/>
                    <a:gd name="connsiteY10-238" fmla="*/ 308817 h 1313625"/>
                    <a:gd name="connsiteX11-239" fmla="*/ 1108651 w 1227003"/>
                    <a:gd name="connsiteY11-240" fmla="*/ 312624 h 1313625"/>
                    <a:gd name="connsiteX12-241" fmla="*/ 1051342 w 1227003"/>
                    <a:gd name="connsiteY12-242" fmla="*/ 318120 h 1313625"/>
                    <a:gd name="connsiteX13-243" fmla="*/ 1028048 w 1227003"/>
                    <a:gd name="connsiteY13-244" fmla="*/ 322960 h 1313625"/>
                    <a:gd name="connsiteX14-245" fmla="*/ 1026107 w 1227003"/>
                    <a:gd name="connsiteY14-246" fmla="*/ 322960 h 1313625"/>
                    <a:gd name="connsiteX15-247" fmla="*/ 1051342 w 1227003"/>
                    <a:gd name="connsiteY15-248" fmla="*/ 318118 h 1313625"/>
                    <a:gd name="connsiteX16-249" fmla="*/ 1108652 w 1227003"/>
                    <a:gd name="connsiteY16-250" fmla="*/ 312623 h 1313625"/>
                    <a:gd name="connsiteX17-251" fmla="*/ 1148361 w 1227003"/>
                    <a:gd name="connsiteY17-252" fmla="*/ 308815 h 1313625"/>
                    <a:gd name="connsiteX18-253" fmla="*/ 1147224 w 1227003"/>
                    <a:gd name="connsiteY18-254" fmla="*/ 302491 h 1313625"/>
                    <a:gd name="connsiteX19-255" fmla="*/ 1029842 w 1227003"/>
                    <a:gd name="connsiteY19-256" fmla="*/ 319540 h 1313625"/>
                    <a:gd name="connsiteX20-257" fmla="*/ 352636 w 1227003"/>
                    <a:gd name="connsiteY20-258" fmla="*/ 235 h 1313625"/>
                    <a:gd name="connsiteX21-259" fmla="*/ 352478 w 1227003"/>
                    <a:gd name="connsiteY21-260" fmla="*/ 0 h 1313625"/>
                    <a:gd name="connsiteX22-261" fmla="*/ 352164 w 1227003"/>
                    <a:gd name="connsiteY22-262" fmla="*/ 235 h 1313625"/>
                    <a:gd name="connsiteX23-263" fmla="*/ 0 w 1227003"/>
                    <a:gd name="connsiteY23-264" fmla="*/ 263270 h 1313625"/>
                    <a:gd name="connsiteX24-265" fmla="*/ 180 w 1227003"/>
                    <a:gd name="connsiteY24-266" fmla="*/ 263488 h 1313625"/>
                    <a:gd name="connsiteX25-267" fmla="*/ 114169 w 1227003"/>
                    <a:gd name="connsiteY25-268" fmla="*/ 1003468 h 1313625"/>
                    <a:gd name="connsiteX26-269" fmla="*/ 64509 w 1227003"/>
                    <a:gd name="connsiteY26-270" fmla="*/ 1111184 h 1313625"/>
                    <a:gd name="connsiteX27-271" fmla="*/ 70253 w 1227003"/>
                    <a:gd name="connsiteY27-272" fmla="*/ 1114070 h 1313625"/>
                    <a:gd name="connsiteX28-273" fmla="*/ 86181 w 1227003"/>
                    <a:gd name="connsiteY28-274" fmla="*/ 1074575 h 1313625"/>
                    <a:gd name="connsiteX29-275" fmla="*/ 106708 w 1227003"/>
                    <a:gd name="connsiteY29-276" fmla="*/ 1023678 h 1313625"/>
                    <a:gd name="connsiteX30-277" fmla="*/ 106708 w 1227003"/>
                    <a:gd name="connsiteY30-278" fmla="*/ 1023679 h 1313625"/>
                    <a:gd name="connsiteX31-279" fmla="*/ 86181 w 1227003"/>
                    <a:gd name="connsiteY31-280" fmla="*/ 1074576 h 1313625"/>
                    <a:gd name="connsiteX32-281" fmla="*/ 70254 w 1227003"/>
                    <a:gd name="connsiteY32-282" fmla="*/ 1114071 h 1313625"/>
                    <a:gd name="connsiteX33-283" fmla="*/ 467393 w 1227003"/>
                    <a:gd name="connsiteY33-284" fmla="*/ 1313625 h 13136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Lst>
                  <a:rect l="l" t="t" r="r" b="b"/>
                  <a:pathLst>
                    <a:path w="1227003" h="1313625">
                      <a:moveTo>
                        <a:pt x="467393" y="1313625"/>
                      </a:moveTo>
                      <a:lnTo>
                        <a:pt x="477090" y="1279288"/>
                      </a:lnTo>
                      <a:lnTo>
                        <a:pt x="480192" y="1272556"/>
                      </a:lnTo>
                      <a:lnTo>
                        <a:pt x="541601" y="1139360"/>
                      </a:lnTo>
                      <a:cubicBezTo>
                        <a:pt x="593877" y="1049962"/>
                        <a:pt x="664543" y="969337"/>
                        <a:pt x="752732" y="903467"/>
                      </a:cubicBezTo>
                      <a:cubicBezTo>
                        <a:pt x="840922" y="837597"/>
                        <a:pt x="938288" y="792717"/>
                        <a:pt x="1038845" y="767963"/>
                      </a:cubicBezTo>
                      <a:lnTo>
                        <a:pt x="1186648" y="746493"/>
                      </a:lnTo>
                      <a:lnTo>
                        <a:pt x="1186649" y="746494"/>
                      </a:lnTo>
                      <a:lnTo>
                        <a:pt x="1191326" y="745815"/>
                      </a:lnTo>
                      <a:lnTo>
                        <a:pt x="1227003" y="746261"/>
                      </a:lnTo>
                      <a:lnTo>
                        <a:pt x="1148361" y="308817"/>
                      </a:lnTo>
                      <a:lnTo>
                        <a:pt x="1108651" y="312624"/>
                      </a:lnTo>
                      <a:lnTo>
                        <a:pt x="1051342" y="318120"/>
                      </a:lnTo>
                      <a:lnTo>
                        <a:pt x="1028048" y="322960"/>
                      </a:lnTo>
                      <a:lnTo>
                        <a:pt x="1026107" y="322960"/>
                      </a:lnTo>
                      <a:lnTo>
                        <a:pt x="1051342" y="318118"/>
                      </a:lnTo>
                      <a:lnTo>
                        <a:pt x="1108652" y="312623"/>
                      </a:lnTo>
                      <a:lnTo>
                        <a:pt x="1148361" y="308815"/>
                      </a:lnTo>
                      <a:lnTo>
                        <a:pt x="1147224" y="302491"/>
                      </a:lnTo>
                      <a:lnTo>
                        <a:pt x="1029842" y="319540"/>
                      </a:lnTo>
                      <a:cubicBezTo>
                        <a:pt x="774205" y="331659"/>
                        <a:pt x="517311" y="220709"/>
                        <a:pt x="352636" y="235"/>
                      </a:cubicBezTo>
                      <a:cubicBezTo>
                        <a:pt x="352583" y="157"/>
                        <a:pt x="352531" y="78"/>
                        <a:pt x="352478" y="0"/>
                      </a:cubicBezTo>
                      <a:lnTo>
                        <a:pt x="352164" y="235"/>
                      </a:lnTo>
                      <a:lnTo>
                        <a:pt x="0" y="263270"/>
                      </a:lnTo>
                      <a:lnTo>
                        <a:pt x="180" y="263488"/>
                      </a:lnTo>
                      <a:cubicBezTo>
                        <a:pt x="164856" y="483962"/>
                        <a:pt x="198338" y="761781"/>
                        <a:pt x="114169" y="1003468"/>
                      </a:cubicBezTo>
                      <a:lnTo>
                        <a:pt x="64509" y="1111184"/>
                      </a:lnTo>
                      <a:lnTo>
                        <a:pt x="70253" y="1114070"/>
                      </a:lnTo>
                      <a:lnTo>
                        <a:pt x="86181" y="1074575"/>
                      </a:lnTo>
                      <a:lnTo>
                        <a:pt x="106708" y="1023678"/>
                      </a:lnTo>
                      <a:cubicBezTo>
                        <a:pt x="110129" y="1015195"/>
                        <a:pt x="110129" y="1015196"/>
                        <a:pt x="106708" y="1023679"/>
                      </a:cubicBezTo>
                      <a:lnTo>
                        <a:pt x="86181" y="1074576"/>
                      </a:lnTo>
                      <a:lnTo>
                        <a:pt x="70254" y="1114071"/>
                      </a:lnTo>
                      <a:lnTo>
                        <a:pt x="467393" y="1313625"/>
                      </a:lnTo>
                      <a:close/>
                    </a:path>
                  </a:pathLst>
                </a:custGeom>
                <a:solidFill>
                  <a:schemeClr val="bg1"/>
                </a:solid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23" name="îŝḷîḓé-任意多边形: 形状 54" title="yn974ulF9k"/>
              <p:cNvSpPr/>
              <p:nvPr/>
            </p:nvSpPr>
            <p:spPr bwMode="auto">
              <a:xfrm>
                <a:off x="5774151" y="2677130"/>
                <a:ext cx="643698" cy="644043"/>
              </a:xfrm>
              <a:custGeom>
                <a:avLst/>
                <a:gdLst>
                  <a:gd name="connsiteX0" fmla="*/ 94638 w 328437"/>
                  <a:gd name="connsiteY0" fmla="*/ 163513 h 328613"/>
                  <a:gd name="connsiteX1" fmla="*/ 95937 w 328437"/>
                  <a:gd name="connsiteY1" fmla="*/ 163513 h 328613"/>
                  <a:gd name="connsiteX2" fmla="*/ 134903 w 328437"/>
                  <a:gd name="connsiteY2" fmla="*/ 169971 h 328613"/>
                  <a:gd name="connsiteX3" fmla="*/ 136202 w 328437"/>
                  <a:gd name="connsiteY3" fmla="*/ 171262 h 328613"/>
                  <a:gd name="connsiteX4" fmla="*/ 136202 w 328437"/>
                  <a:gd name="connsiteY4" fmla="*/ 238422 h 328613"/>
                  <a:gd name="connsiteX5" fmla="*/ 136202 w 328437"/>
                  <a:gd name="connsiteY5" fmla="*/ 239713 h 328613"/>
                  <a:gd name="connsiteX6" fmla="*/ 134903 w 328437"/>
                  <a:gd name="connsiteY6" fmla="*/ 239713 h 328613"/>
                  <a:gd name="connsiteX7" fmla="*/ 133604 w 328437"/>
                  <a:gd name="connsiteY7" fmla="*/ 239713 h 328613"/>
                  <a:gd name="connsiteX8" fmla="*/ 94638 w 328437"/>
                  <a:gd name="connsiteY8" fmla="*/ 226798 h 328613"/>
                  <a:gd name="connsiteX9" fmla="*/ 93339 w 328437"/>
                  <a:gd name="connsiteY9" fmla="*/ 225506 h 328613"/>
                  <a:gd name="connsiteX10" fmla="*/ 93339 w 328437"/>
                  <a:gd name="connsiteY10" fmla="*/ 166096 h 328613"/>
                  <a:gd name="connsiteX11" fmla="*/ 94638 w 328437"/>
                  <a:gd name="connsiteY11" fmla="*/ 163513 h 328613"/>
                  <a:gd name="connsiteX12" fmla="*/ 45714 w 328437"/>
                  <a:gd name="connsiteY12" fmla="*/ 157163 h 328613"/>
                  <a:gd name="connsiteX13" fmla="*/ 48227 w 328437"/>
                  <a:gd name="connsiteY13" fmla="*/ 157163 h 328613"/>
                  <a:gd name="connsiteX14" fmla="*/ 74620 w 328437"/>
                  <a:gd name="connsiteY14" fmla="*/ 161051 h 328613"/>
                  <a:gd name="connsiteX15" fmla="*/ 75877 w 328437"/>
                  <a:gd name="connsiteY15" fmla="*/ 162347 h 328613"/>
                  <a:gd name="connsiteX16" fmla="*/ 75877 w 328437"/>
                  <a:gd name="connsiteY16" fmla="*/ 218071 h 328613"/>
                  <a:gd name="connsiteX17" fmla="*/ 74620 w 328437"/>
                  <a:gd name="connsiteY17" fmla="*/ 219367 h 328613"/>
                  <a:gd name="connsiteX18" fmla="*/ 73363 w 328437"/>
                  <a:gd name="connsiteY18" fmla="*/ 220663 h 328613"/>
                  <a:gd name="connsiteX19" fmla="*/ 46971 w 328437"/>
                  <a:gd name="connsiteY19" fmla="*/ 211592 h 328613"/>
                  <a:gd name="connsiteX20" fmla="*/ 45714 w 328437"/>
                  <a:gd name="connsiteY20" fmla="*/ 209000 h 328613"/>
                  <a:gd name="connsiteX21" fmla="*/ 45714 w 328437"/>
                  <a:gd name="connsiteY21" fmla="*/ 158459 h 328613"/>
                  <a:gd name="connsiteX22" fmla="*/ 45714 w 328437"/>
                  <a:gd name="connsiteY22" fmla="*/ 157163 h 328613"/>
                  <a:gd name="connsiteX23" fmla="*/ 34601 w 328437"/>
                  <a:gd name="connsiteY23" fmla="*/ 131763 h 328613"/>
                  <a:gd name="connsiteX24" fmla="*/ 34601 w 328437"/>
                  <a:gd name="connsiteY24" fmla="*/ 246063 h 328613"/>
                  <a:gd name="connsiteX25" fmla="*/ 161601 w 328437"/>
                  <a:gd name="connsiteY25" fmla="*/ 311151 h 328613"/>
                  <a:gd name="connsiteX26" fmla="*/ 161601 w 328437"/>
                  <a:gd name="connsiteY26" fmla="*/ 133351 h 328613"/>
                  <a:gd name="connsiteX27" fmla="*/ 134613 w 328437"/>
                  <a:gd name="connsiteY27" fmla="*/ 133351 h 328613"/>
                  <a:gd name="connsiteX28" fmla="*/ 235241 w 328437"/>
                  <a:gd name="connsiteY28" fmla="*/ 15875 h 328613"/>
                  <a:gd name="connsiteX29" fmla="*/ 147314 w 328437"/>
                  <a:gd name="connsiteY29" fmla="*/ 120775 h 328613"/>
                  <a:gd name="connsiteX30" fmla="*/ 165417 w 328437"/>
                  <a:gd name="connsiteY30" fmla="*/ 120775 h 328613"/>
                  <a:gd name="connsiteX31" fmla="*/ 171882 w 328437"/>
                  <a:gd name="connsiteY31" fmla="*/ 127251 h 328613"/>
                  <a:gd name="connsiteX32" fmla="*/ 171882 w 328437"/>
                  <a:gd name="connsiteY32" fmla="*/ 311150 h 328613"/>
                  <a:gd name="connsiteX33" fmla="*/ 222311 w 328437"/>
                  <a:gd name="connsiteY33" fmla="*/ 285249 h 328613"/>
                  <a:gd name="connsiteX34" fmla="*/ 222311 w 328437"/>
                  <a:gd name="connsiteY34" fmla="*/ 157037 h 328613"/>
                  <a:gd name="connsiteX35" fmla="*/ 223604 w 328437"/>
                  <a:gd name="connsiteY35" fmla="*/ 154447 h 328613"/>
                  <a:gd name="connsiteX36" fmla="*/ 257223 w 328437"/>
                  <a:gd name="connsiteY36" fmla="*/ 151857 h 328613"/>
                  <a:gd name="connsiteX37" fmla="*/ 258516 w 328437"/>
                  <a:gd name="connsiteY37" fmla="*/ 151857 h 328613"/>
                  <a:gd name="connsiteX38" fmla="*/ 259809 w 328437"/>
                  <a:gd name="connsiteY38" fmla="*/ 153152 h 328613"/>
                  <a:gd name="connsiteX39" fmla="*/ 259809 w 328437"/>
                  <a:gd name="connsiteY39" fmla="*/ 265823 h 328613"/>
                  <a:gd name="connsiteX40" fmla="*/ 293429 w 328437"/>
                  <a:gd name="connsiteY40" fmla="*/ 247692 h 328613"/>
                  <a:gd name="connsiteX41" fmla="*/ 294722 w 328437"/>
                  <a:gd name="connsiteY41" fmla="*/ 118185 h 328613"/>
                  <a:gd name="connsiteX42" fmla="*/ 296015 w 328437"/>
                  <a:gd name="connsiteY42" fmla="*/ 114300 h 328613"/>
                  <a:gd name="connsiteX43" fmla="*/ 301187 w 328437"/>
                  <a:gd name="connsiteY43" fmla="*/ 111710 h 328613"/>
                  <a:gd name="connsiteX44" fmla="*/ 307652 w 328437"/>
                  <a:gd name="connsiteY44" fmla="*/ 113005 h 328613"/>
                  <a:gd name="connsiteX45" fmla="*/ 235241 w 328437"/>
                  <a:gd name="connsiteY45" fmla="*/ 15875 h 328613"/>
                  <a:gd name="connsiteX46" fmla="*/ 235348 w 328437"/>
                  <a:gd name="connsiteY46" fmla="*/ 0 h 328613"/>
                  <a:gd name="connsiteX47" fmla="*/ 239233 w 328437"/>
                  <a:gd name="connsiteY47" fmla="*/ 0 h 328613"/>
                  <a:gd name="connsiteX48" fmla="*/ 241823 w 328437"/>
                  <a:gd name="connsiteY48" fmla="*/ 2598 h 328613"/>
                  <a:gd name="connsiteX49" fmla="*/ 327286 w 328437"/>
                  <a:gd name="connsiteY49" fmla="*/ 115599 h 328613"/>
                  <a:gd name="connsiteX50" fmla="*/ 327286 w 328437"/>
                  <a:gd name="connsiteY50" fmla="*/ 123392 h 328613"/>
                  <a:gd name="connsiteX51" fmla="*/ 322107 w 328437"/>
                  <a:gd name="connsiteY51" fmla="*/ 125990 h 328613"/>
                  <a:gd name="connsiteX52" fmla="*/ 307863 w 328437"/>
                  <a:gd name="connsiteY52" fmla="*/ 124691 h 328613"/>
                  <a:gd name="connsiteX53" fmla="*/ 307863 w 328437"/>
                  <a:gd name="connsiteY53" fmla="*/ 251980 h 328613"/>
                  <a:gd name="connsiteX54" fmla="*/ 303978 w 328437"/>
                  <a:gd name="connsiteY54" fmla="*/ 257175 h 328613"/>
                  <a:gd name="connsiteX55" fmla="*/ 169308 w 328437"/>
                  <a:gd name="connsiteY55" fmla="*/ 327314 h 328613"/>
                  <a:gd name="connsiteX56" fmla="*/ 166718 w 328437"/>
                  <a:gd name="connsiteY56" fmla="*/ 328613 h 328613"/>
                  <a:gd name="connsiteX57" fmla="*/ 164129 w 328437"/>
                  <a:gd name="connsiteY57" fmla="*/ 327314 h 328613"/>
                  <a:gd name="connsiteX58" fmla="*/ 25574 w 328437"/>
                  <a:gd name="connsiteY58" fmla="*/ 254578 h 328613"/>
                  <a:gd name="connsiteX59" fmla="*/ 21689 w 328437"/>
                  <a:gd name="connsiteY59" fmla="*/ 249382 h 328613"/>
                  <a:gd name="connsiteX60" fmla="*/ 21689 w 328437"/>
                  <a:gd name="connsiteY60" fmla="*/ 129887 h 328613"/>
                  <a:gd name="connsiteX61" fmla="*/ 6150 w 328437"/>
                  <a:gd name="connsiteY61" fmla="*/ 129887 h 328613"/>
                  <a:gd name="connsiteX62" fmla="*/ 971 w 328437"/>
                  <a:gd name="connsiteY62" fmla="*/ 127289 h 328613"/>
                  <a:gd name="connsiteX63" fmla="*/ 971 w 328437"/>
                  <a:gd name="connsiteY63" fmla="*/ 120795 h 328613"/>
                  <a:gd name="connsiteX64" fmla="*/ 34638 w 328437"/>
                  <a:gd name="connsiteY64" fmla="*/ 54552 h 328613"/>
                  <a:gd name="connsiteX65" fmla="*/ 38523 w 328437"/>
                  <a:gd name="connsiteY65" fmla="*/ 50656 h 328613"/>
                  <a:gd name="connsiteX66" fmla="*/ 59241 w 328437"/>
                  <a:gd name="connsiteY66" fmla="*/ 45460 h 328613"/>
                  <a:gd name="connsiteX67" fmla="*/ 59241 w 328437"/>
                  <a:gd name="connsiteY67" fmla="*/ 27276 h 328613"/>
                  <a:gd name="connsiteX68" fmla="*/ 63126 w 328437"/>
                  <a:gd name="connsiteY68" fmla="*/ 20782 h 328613"/>
                  <a:gd name="connsiteX69" fmla="*/ 83844 w 328437"/>
                  <a:gd name="connsiteY69" fmla="*/ 14287 h 328613"/>
                  <a:gd name="connsiteX70" fmla="*/ 85139 w 328437"/>
                  <a:gd name="connsiteY70" fmla="*/ 14287 h 328613"/>
                  <a:gd name="connsiteX71" fmla="*/ 86434 w 328437"/>
                  <a:gd name="connsiteY71" fmla="*/ 14287 h 328613"/>
                  <a:gd name="connsiteX72" fmla="*/ 98088 w 328437"/>
                  <a:gd name="connsiteY72" fmla="*/ 16885 h 328613"/>
                  <a:gd name="connsiteX73" fmla="*/ 103268 w 328437"/>
                  <a:gd name="connsiteY73" fmla="*/ 22081 h 328613"/>
                  <a:gd name="connsiteX74" fmla="*/ 103268 w 328437"/>
                  <a:gd name="connsiteY74" fmla="*/ 33771 h 328613"/>
                  <a:gd name="connsiteX75" fmla="*/ 235348 w 328437"/>
                  <a:gd name="connsiteY75"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328437" h="328613">
                    <a:moveTo>
                      <a:pt x="94638" y="163513"/>
                    </a:moveTo>
                    <a:cubicBezTo>
                      <a:pt x="94638" y="163513"/>
                      <a:pt x="95937" y="163513"/>
                      <a:pt x="95937" y="163513"/>
                    </a:cubicBezTo>
                    <a:cubicBezTo>
                      <a:pt x="95937" y="163513"/>
                      <a:pt x="95937" y="163513"/>
                      <a:pt x="134903" y="169971"/>
                    </a:cubicBezTo>
                    <a:cubicBezTo>
                      <a:pt x="136202" y="169971"/>
                      <a:pt x="136202" y="169971"/>
                      <a:pt x="136202" y="171262"/>
                    </a:cubicBezTo>
                    <a:cubicBezTo>
                      <a:pt x="136202" y="171262"/>
                      <a:pt x="136202" y="171262"/>
                      <a:pt x="136202" y="238422"/>
                    </a:cubicBezTo>
                    <a:cubicBezTo>
                      <a:pt x="136202" y="238422"/>
                      <a:pt x="136202" y="239713"/>
                      <a:pt x="136202" y="239713"/>
                    </a:cubicBezTo>
                    <a:cubicBezTo>
                      <a:pt x="134903" y="239713"/>
                      <a:pt x="134903" y="239713"/>
                      <a:pt x="134903" y="239713"/>
                    </a:cubicBezTo>
                    <a:cubicBezTo>
                      <a:pt x="134903" y="239713"/>
                      <a:pt x="134903" y="239713"/>
                      <a:pt x="133604" y="239713"/>
                    </a:cubicBezTo>
                    <a:cubicBezTo>
                      <a:pt x="133604" y="239713"/>
                      <a:pt x="133604" y="239713"/>
                      <a:pt x="94638" y="226798"/>
                    </a:cubicBezTo>
                    <a:cubicBezTo>
                      <a:pt x="94638" y="226798"/>
                      <a:pt x="93339" y="225506"/>
                      <a:pt x="93339" y="225506"/>
                    </a:cubicBezTo>
                    <a:cubicBezTo>
                      <a:pt x="93339" y="225506"/>
                      <a:pt x="93339" y="225506"/>
                      <a:pt x="93339" y="166096"/>
                    </a:cubicBezTo>
                    <a:cubicBezTo>
                      <a:pt x="93339" y="164805"/>
                      <a:pt x="94638" y="164805"/>
                      <a:pt x="94638" y="163513"/>
                    </a:cubicBezTo>
                    <a:close/>
                    <a:moveTo>
                      <a:pt x="45714" y="157163"/>
                    </a:moveTo>
                    <a:cubicBezTo>
                      <a:pt x="46971" y="157163"/>
                      <a:pt x="46971" y="157163"/>
                      <a:pt x="48227" y="157163"/>
                    </a:cubicBezTo>
                    <a:cubicBezTo>
                      <a:pt x="48227" y="157163"/>
                      <a:pt x="48227" y="157163"/>
                      <a:pt x="74620" y="161051"/>
                    </a:cubicBezTo>
                    <a:cubicBezTo>
                      <a:pt x="74620" y="161051"/>
                      <a:pt x="75877" y="161051"/>
                      <a:pt x="75877" y="162347"/>
                    </a:cubicBezTo>
                    <a:cubicBezTo>
                      <a:pt x="75877" y="162347"/>
                      <a:pt x="75877" y="162347"/>
                      <a:pt x="75877" y="218071"/>
                    </a:cubicBezTo>
                    <a:cubicBezTo>
                      <a:pt x="75877" y="219367"/>
                      <a:pt x="75877" y="219367"/>
                      <a:pt x="74620" y="219367"/>
                    </a:cubicBezTo>
                    <a:cubicBezTo>
                      <a:pt x="74620" y="220663"/>
                      <a:pt x="74620" y="220663"/>
                      <a:pt x="73363" y="220663"/>
                    </a:cubicBezTo>
                    <a:cubicBezTo>
                      <a:pt x="73363" y="220663"/>
                      <a:pt x="73363" y="220663"/>
                      <a:pt x="46971" y="211592"/>
                    </a:cubicBezTo>
                    <a:cubicBezTo>
                      <a:pt x="45714" y="210296"/>
                      <a:pt x="45714" y="210296"/>
                      <a:pt x="45714" y="209000"/>
                    </a:cubicBezTo>
                    <a:cubicBezTo>
                      <a:pt x="45714" y="209000"/>
                      <a:pt x="45714" y="209000"/>
                      <a:pt x="45714" y="158459"/>
                    </a:cubicBezTo>
                    <a:cubicBezTo>
                      <a:pt x="45714" y="158459"/>
                      <a:pt x="45714" y="157163"/>
                      <a:pt x="45714" y="157163"/>
                    </a:cubicBezTo>
                    <a:close/>
                    <a:moveTo>
                      <a:pt x="34601" y="131763"/>
                    </a:moveTo>
                    <a:lnTo>
                      <a:pt x="34601" y="246063"/>
                    </a:lnTo>
                    <a:lnTo>
                      <a:pt x="161601" y="311151"/>
                    </a:lnTo>
                    <a:lnTo>
                      <a:pt x="161601" y="133351"/>
                    </a:lnTo>
                    <a:lnTo>
                      <a:pt x="134613" y="133351"/>
                    </a:lnTo>
                    <a:close/>
                    <a:moveTo>
                      <a:pt x="235241" y="15875"/>
                    </a:moveTo>
                    <a:cubicBezTo>
                      <a:pt x="235241" y="15875"/>
                      <a:pt x="235241" y="15875"/>
                      <a:pt x="147314" y="120775"/>
                    </a:cubicBezTo>
                    <a:cubicBezTo>
                      <a:pt x="147314" y="120775"/>
                      <a:pt x="147314" y="120775"/>
                      <a:pt x="165417" y="120775"/>
                    </a:cubicBezTo>
                    <a:cubicBezTo>
                      <a:pt x="169296" y="120775"/>
                      <a:pt x="171882" y="123365"/>
                      <a:pt x="171882" y="127251"/>
                    </a:cubicBezTo>
                    <a:cubicBezTo>
                      <a:pt x="171882" y="127251"/>
                      <a:pt x="171882" y="127251"/>
                      <a:pt x="171882" y="311150"/>
                    </a:cubicBezTo>
                    <a:cubicBezTo>
                      <a:pt x="171882" y="311150"/>
                      <a:pt x="171882" y="311150"/>
                      <a:pt x="222311" y="285249"/>
                    </a:cubicBezTo>
                    <a:cubicBezTo>
                      <a:pt x="222311" y="285249"/>
                      <a:pt x="222311" y="285249"/>
                      <a:pt x="222311" y="157037"/>
                    </a:cubicBezTo>
                    <a:cubicBezTo>
                      <a:pt x="222311" y="155742"/>
                      <a:pt x="222311" y="154447"/>
                      <a:pt x="223604" y="154447"/>
                    </a:cubicBezTo>
                    <a:cubicBezTo>
                      <a:pt x="223604" y="154447"/>
                      <a:pt x="223604" y="154447"/>
                      <a:pt x="257223" y="151857"/>
                    </a:cubicBezTo>
                    <a:cubicBezTo>
                      <a:pt x="257223" y="151857"/>
                      <a:pt x="258516" y="151857"/>
                      <a:pt x="258516" y="151857"/>
                    </a:cubicBezTo>
                    <a:cubicBezTo>
                      <a:pt x="258516" y="153152"/>
                      <a:pt x="259809" y="153152"/>
                      <a:pt x="259809" y="153152"/>
                    </a:cubicBezTo>
                    <a:cubicBezTo>
                      <a:pt x="259809" y="153152"/>
                      <a:pt x="259809" y="153152"/>
                      <a:pt x="259809" y="265823"/>
                    </a:cubicBezTo>
                    <a:cubicBezTo>
                      <a:pt x="259809" y="265823"/>
                      <a:pt x="259809" y="265823"/>
                      <a:pt x="293429" y="247692"/>
                    </a:cubicBezTo>
                    <a:cubicBezTo>
                      <a:pt x="293429" y="247692"/>
                      <a:pt x="293429" y="247692"/>
                      <a:pt x="294722" y="118185"/>
                    </a:cubicBezTo>
                    <a:cubicBezTo>
                      <a:pt x="294722" y="116890"/>
                      <a:pt x="294722" y="115595"/>
                      <a:pt x="296015" y="114300"/>
                    </a:cubicBezTo>
                    <a:cubicBezTo>
                      <a:pt x="297308" y="113005"/>
                      <a:pt x="298601" y="111710"/>
                      <a:pt x="301187" y="111710"/>
                    </a:cubicBezTo>
                    <a:lnTo>
                      <a:pt x="307652" y="113005"/>
                    </a:lnTo>
                    <a:cubicBezTo>
                      <a:pt x="307652" y="113005"/>
                      <a:pt x="307652" y="113005"/>
                      <a:pt x="235241" y="15875"/>
                    </a:cubicBezTo>
                    <a:close/>
                    <a:moveTo>
                      <a:pt x="235348" y="0"/>
                    </a:moveTo>
                    <a:cubicBezTo>
                      <a:pt x="235348" y="0"/>
                      <a:pt x="237938" y="0"/>
                      <a:pt x="239233" y="0"/>
                    </a:cubicBezTo>
                    <a:cubicBezTo>
                      <a:pt x="241823" y="1299"/>
                      <a:pt x="241823" y="2598"/>
                      <a:pt x="241823" y="2598"/>
                    </a:cubicBezTo>
                    <a:cubicBezTo>
                      <a:pt x="241823" y="2598"/>
                      <a:pt x="241823" y="2598"/>
                      <a:pt x="327286" y="115599"/>
                    </a:cubicBezTo>
                    <a:cubicBezTo>
                      <a:pt x="327286" y="115599"/>
                      <a:pt x="329876" y="119496"/>
                      <a:pt x="327286" y="123392"/>
                    </a:cubicBezTo>
                    <a:cubicBezTo>
                      <a:pt x="324697" y="125990"/>
                      <a:pt x="322107" y="125990"/>
                      <a:pt x="322107" y="125990"/>
                    </a:cubicBezTo>
                    <a:cubicBezTo>
                      <a:pt x="322107" y="125990"/>
                      <a:pt x="322107" y="125990"/>
                      <a:pt x="307863" y="124691"/>
                    </a:cubicBezTo>
                    <a:cubicBezTo>
                      <a:pt x="307863" y="124691"/>
                      <a:pt x="307863" y="124691"/>
                      <a:pt x="307863" y="251980"/>
                    </a:cubicBezTo>
                    <a:cubicBezTo>
                      <a:pt x="307863" y="254578"/>
                      <a:pt x="306568" y="255877"/>
                      <a:pt x="303978" y="257175"/>
                    </a:cubicBezTo>
                    <a:cubicBezTo>
                      <a:pt x="303978" y="257175"/>
                      <a:pt x="303978" y="257175"/>
                      <a:pt x="169308" y="327314"/>
                    </a:cubicBezTo>
                    <a:cubicBezTo>
                      <a:pt x="169308" y="327314"/>
                      <a:pt x="168013" y="328613"/>
                      <a:pt x="166718" y="328613"/>
                    </a:cubicBezTo>
                    <a:cubicBezTo>
                      <a:pt x="165424" y="328613"/>
                      <a:pt x="164129" y="327314"/>
                      <a:pt x="164129" y="327314"/>
                    </a:cubicBezTo>
                    <a:cubicBezTo>
                      <a:pt x="164129" y="327314"/>
                      <a:pt x="164129" y="327314"/>
                      <a:pt x="25574" y="254578"/>
                    </a:cubicBezTo>
                    <a:cubicBezTo>
                      <a:pt x="22984" y="254578"/>
                      <a:pt x="21689" y="251980"/>
                      <a:pt x="21689" y="249382"/>
                    </a:cubicBezTo>
                    <a:cubicBezTo>
                      <a:pt x="21689" y="249382"/>
                      <a:pt x="21689" y="249382"/>
                      <a:pt x="21689" y="129887"/>
                    </a:cubicBezTo>
                    <a:cubicBezTo>
                      <a:pt x="21689" y="129887"/>
                      <a:pt x="21689" y="129887"/>
                      <a:pt x="6150" y="129887"/>
                    </a:cubicBezTo>
                    <a:cubicBezTo>
                      <a:pt x="3561" y="129887"/>
                      <a:pt x="2266" y="128588"/>
                      <a:pt x="971" y="127289"/>
                    </a:cubicBezTo>
                    <a:cubicBezTo>
                      <a:pt x="-324" y="125990"/>
                      <a:pt x="-324" y="123392"/>
                      <a:pt x="971" y="120795"/>
                    </a:cubicBezTo>
                    <a:cubicBezTo>
                      <a:pt x="971" y="120795"/>
                      <a:pt x="971" y="120795"/>
                      <a:pt x="34638" y="54552"/>
                    </a:cubicBezTo>
                    <a:cubicBezTo>
                      <a:pt x="35933" y="51955"/>
                      <a:pt x="37228" y="51955"/>
                      <a:pt x="38523" y="50656"/>
                    </a:cubicBezTo>
                    <a:cubicBezTo>
                      <a:pt x="38523" y="50656"/>
                      <a:pt x="38523" y="50656"/>
                      <a:pt x="59241" y="45460"/>
                    </a:cubicBezTo>
                    <a:cubicBezTo>
                      <a:pt x="59241" y="45460"/>
                      <a:pt x="59241" y="45460"/>
                      <a:pt x="59241" y="27276"/>
                    </a:cubicBezTo>
                    <a:cubicBezTo>
                      <a:pt x="59241" y="24678"/>
                      <a:pt x="60536" y="22081"/>
                      <a:pt x="63126" y="20782"/>
                    </a:cubicBezTo>
                    <a:cubicBezTo>
                      <a:pt x="63126" y="20782"/>
                      <a:pt x="63126" y="20782"/>
                      <a:pt x="83844" y="14287"/>
                    </a:cubicBezTo>
                    <a:cubicBezTo>
                      <a:pt x="83844" y="14287"/>
                      <a:pt x="83844" y="14287"/>
                      <a:pt x="85139" y="14287"/>
                    </a:cubicBezTo>
                    <a:cubicBezTo>
                      <a:pt x="86434" y="14287"/>
                      <a:pt x="86434" y="14287"/>
                      <a:pt x="86434" y="14287"/>
                    </a:cubicBezTo>
                    <a:cubicBezTo>
                      <a:pt x="86434" y="14287"/>
                      <a:pt x="86434" y="14287"/>
                      <a:pt x="98088" y="16885"/>
                    </a:cubicBezTo>
                    <a:cubicBezTo>
                      <a:pt x="100678" y="16885"/>
                      <a:pt x="103268" y="19483"/>
                      <a:pt x="103268" y="22081"/>
                    </a:cubicBezTo>
                    <a:cubicBezTo>
                      <a:pt x="103268" y="22081"/>
                      <a:pt x="103268" y="22081"/>
                      <a:pt x="103268" y="33771"/>
                    </a:cubicBezTo>
                    <a:cubicBezTo>
                      <a:pt x="103268" y="33771"/>
                      <a:pt x="103268" y="33771"/>
                      <a:pt x="235348" y="0"/>
                    </a:cubicBezTo>
                    <a:close/>
                  </a:path>
                </a:pathLst>
              </a:custGeom>
              <a:solidFill>
                <a:schemeClr val="accent1"/>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4" name="îŝḷîḓé-任意多边形: 形状 55" title="OXvp1cBoZH"/>
              <p:cNvSpPr>
                <a:spLocks noChangeAspect="1"/>
              </p:cNvSpPr>
              <p:nvPr/>
            </p:nvSpPr>
            <p:spPr bwMode="auto">
              <a:xfrm>
                <a:off x="4859220" y="4540708"/>
                <a:ext cx="626144" cy="596184"/>
              </a:xfrm>
              <a:custGeom>
                <a:avLst/>
                <a:gdLst>
                  <a:gd name="connsiteX0" fmla="*/ 101402 w 331788"/>
                  <a:gd name="connsiteY0" fmla="*/ 200025 h 315913"/>
                  <a:gd name="connsiteX1" fmla="*/ 93663 w 331788"/>
                  <a:gd name="connsiteY1" fmla="*/ 207840 h 315913"/>
                  <a:gd name="connsiteX2" fmla="*/ 93663 w 331788"/>
                  <a:gd name="connsiteY2" fmla="*/ 301625 h 315913"/>
                  <a:gd name="connsiteX3" fmla="*/ 137518 w 331788"/>
                  <a:gd name="connsiteY3" fmla="*/ 301625 h 315913"/>
                  <a:gd name="connsiteX4" fmla="*/ 137518 w 331788"/>
                  <a:gd name="connsiteY4" fmla="*/ 250825 h 315913"/>
                  <a:gd name="connsiteX5" fmla="*/ 143967 w 331788"/>
                  <a:gd name="connsiteY5" fmla="*/ 244312 h 315913"/>
                  <a:gd name="connsiteX6" fmla="*/ 187822 w 331788"/>
                  <a:gd name="connsiteY6" fmla="*/ 244312 h 315913"/>
                  <a:gd name="connsiteX7" fmla="*/ 194271 w 331788"/>
                  <a:gd name="connsiteY7" fmla="*/ 250825 h 315913"/>
                  <a:gd name="connsiteX8" fmla="*/ 194271 w 331788"/>
                  <a:gd name="connsiteY8" fmla="*/ 301625 h 315913"/>
                  <a:gd name="connsiteX9" fmla="*/ 230387 w 331788"/>
                  <a:gd name="connsiteY9" fmla="*/ 301625 h 315913"/>
                  <a:gd name="connsiteX10" fmla="*/ 238126 w 331788"/>
                  <a:gd name="connsiteY10" fmla="*/ 295112 h 315913"/>
                  <a:gd name="connsiteX11" fmla="*/ 238126 w 331788"/>
                  <a:gd name="connsiteY11" fmla="*/ 207840 h 315913"/>
                  <a:gd name="connsiteX12" fmla="*/ 230387 w 331788"/>
                  <a:gd name="connsiteY12" fmla="*/ 200025 h 315913"/>
                  <a:gd name="connsiteX13" fmla="*/ 101402 w 331788"/>
                  <a:gd name="connsiteY13" fmla="*/ 200025 h 315913"/>
                  <a:gd name="connsiteX14" fmla="*/ 258908 w 331788"/>
                  <a:gd name="connsiteY14" fmla="*/ 122237 h 315913"/>
                  <a:gd name="connsiteX15" fmla="*/ 252413 w 331788"/>
                  <a:gd name="connsiteY15" fmla="*/ 129801 h 315913"/>
                  <a:gd name="connsiteX16" fmla="*/ 252413 w 331788"/>
                  <a:gd name="connsiteY16" fmla="*/ 157536 h 315913"/>
                  <a:gd name="connsiteX17" fmla="*/ 258908 w 331788"/>
                  <a:gd name="connsiteY17" fmla="*/ 165100 h 315913"/>
                  <a:gd name="connsiteX18" fmla="*/ 266701 w 331788"/>
                  <a:gd name="connsiteY18" fmla="*/ 157536 h 315913"/>
                  <a:gd name="connsiteX19" fmla="*/ 266701 w 331788"/>
                  <a:gd name="connsiteY19" fmla="*/ 129801 h 315913"/>
                  <a:gd name="connsiteX20" fmla="*/ 258908 w 331788"/>
                  <a:gd name="connsiteY20" fmla="*/ 122237 h 315913"/>
                  <a:gd name="connsiteX21" fmla="*/ 230332 w 331788"/>
                  <a:gd name="connsiteY21" fmla="*/ 122237 h 315913"/>
                  <a:gd name="connsiteX22" fmla="*/ 223838 w 331788"/>
                  <a:gd name="connsiteY22" fmla="*/ 129801 h 315913"/>
                  <a:gd name="connsiteX23" fmla="*/ 223838 w 331788"/>
                  <a:gd name="connsiteY23" fmla="*/ 157536 h 315913"/>
                  <a:gd name="connsiteX24" fmla="*/ 230332 w 331788"/>
                  <a:gd name="connsiteY24" fmla="*/ 165100 h 315913"/>
                  <a:gd name="connsiteX25" fmla="*/ 238126 w 331788"/>
                  <a:gd name="connsiteY25" fmla="*/ 157536 h 315913"/>
                  <a:gd name="connsiteX26" fmla="*/ 238126 w 331788"/>
                  <a:gd name="connsiteY26" fmla="*/ 129801 h 315913"/>
                  <a:gd name="connsiteX27" fmla="*/ 230332 w 331788"/>
                  <a:gd name="connsiteY27" fmla="*/ 122237 h 315913"/>
                  <a:gd name="connsiteX28" fmla="*/ 201468 w 331788"/>
                  <a:gd name="connsiteY28" fmla="*/ 122237 h 315913"/>
                  <a:gd name="connsiteX29" fmla="*/ 193675 w 331788"/>
                  <a:gd name="connsiteY29" fmla="*/ 129801 h 315913"/>
                  <a:gd name="connsiteX30" fmla="*/ 193675 w 331788"/>
                  <a:gd name="connsiteY30" fmla="*/ 157536 h 315913"/>
                  <a:gd name="connsiteX31" fmla="*/ 201468 w 331788"/>
                  <a:gd name="connsiteY31" fmla="*/ 165100 h 315913"/>
                  <a:gd name="connsiteX32" fmla="*/ 207963 w 331788"/>
                  <a:gd name="connsiteY32" fmla="*/ 157536 h 315913"/>
                  <a:gd name="connsiteX33" fmla="*/ 207963 w 331788"/>
                  <a:gd name="connsiteY33" fmla="*/ 129801 h 315913"/>
                  <a:gd name="connsiteX34" fmla="*/ 201468 w 331788"/>
                  <a:gd name="connsiteY34" fmla="*/ 122237 h 315913"/>
                  <a:gd name="connsiteX35" fmla="*/ 128732 w 331788"/>
                  <a:gd name="connsiteY35" fmla="*/ 122237 h 315913"/>
                  <a:gd name="connsiteX36" fmla="*/ 122238 w 331788"/>
                  <a:gd name="connsiteY36" fmla="*/ 129801 h 315913"/>
                  <a:gd name="connsiteX37" fmla="*/ 122238 w 331788"/>
                  <a:gd name="connsiteY37" fmla="*/ 157536 h 315913"/>
                  <a:gd name="connsiteX38" fmla="*/ 128732 w 331788"/>
                  <a:gd name="connsiteY38" fmla="*/ 165100 h 315913"/>
                  <a:gd name="connsiteX39" fmla="*/ 136526 w 331788"/>
                  <a:gd name="connsiteY39" fmla="*/ 157536 h 315913"/>
                  <a:gd name="connsiteX40" fmla="*/ 136526 w 331788"/>
                  <a:gd name="connsiteY40" fmla="*/ 129801 h 315913"/>
                  <a:gd name="connsiteX41" fmla="*/ 128732 w 331788"/>
                  <a:gd name="connsiteY41" fmla="*/ 122237 h 315913"/>
                  <a:gd name="connsiteX42" fmla="*/ 101456 w 331788"/>
                  <a:gd name="connsiteY42" fmla="*/ 122237 h 315913"/>
                  <a:gd name="connsiteX43" fmla="*/ 93663 w 331788"/>
                  <a:gd name="connsiteY43" fmla="*/ 129801 h 315913"/>
                  <a:gd name="connsiteX44" fmla="*/ 93663 w 331788"/>
                  <a:gd name="connsiteY44" fmla="*/ 157536 h 315913"/>
                  <a:gd name="connsiteX45" fmla="*/ 101456 w 331788"/>
                  <a:gd name="connsiteY45" fmla="*/ 165100 h 315913"/>
                  <a:gd name="connsiteX46" fmla="*/ 107951 w 331788"/>
                  <a:gd name="connsiteY46" fmla="*/ 157536 h 315913"/>
                  <a:gd name="connsiteX47" fmla="*/ 107951 w 331788"/>
                  <a:gd name="connsiteY47" fmla="*/ 129801 h 315913"/>
                  <a:gd name="connsiteX48" fmla="*/ 101456 w 331788"/>
                  <a:gd name="connsiteY48" fmla="*/ 122237 h 315913"/>
                  <a:gd name="connsiteX49" fmla="*/ 72881 w 331788"/>
                  <a:gd name="connsiteY49" fmla="*/ 122237 h 315913"/>
                  <a:gd name="connsiteX50" fmla="*/ 65088 w 331788"/>
                  <a:gd name="connsiteY50" fmla="*/ 129801 h 315913"/>
                  <a:gd name="connsiteX51" fmla="*/ 65088 w 331788"/>
                  <a:gd name="connsiteY51" fmla="*/ 157536 h 315913"/>
                  <a:gd name="connsiteX52" fmla="*/ 72881 w 331788"/>
                  <a:gd name="connsiteY52" fmla="*/ 165100 h 315913"/>
                  <a:gd name="connsiteX53" fmla="*/ 79376 w 331788"/>
                  <a:gd name="connsiteY53" fmla="*/ 157536 h 315913"/>
                  <a:gd name="connsiteX54" fmla="*/ 79376 w 331788"/>
                  <a:gd name="connsiteY54" fmla="*/ 129801 h 315913"/>
                  <a:gd name="connsiteX55" fmla="*/ 72881 w 331788"/>
                  <a:gd name="connsiteY55" fmla="*/ 122237 h 315913"/>
                  <a:gd name="connsiteX56" fmla="*/ 258908 w 331788"/>
                  <a:gd name="connsiteY56" fmla="*/ 65087 h 315913"/>
                  <a:gd name="connsiteX57" fmla="*/ 252413 w 331788"/>
                  <a:gd name="connsiteY57" fmla="*/ 71581 h 315913"/>
                  <a:gd name="connsiteX58" fmla="*/ 252413 w 331788"/>
                  <a:gd name="connsiteY58" fmla="*/ 100157 h 315913"/>
                  <a:gd name="connsiteX59" fmla="*/ 258908 w 331788"/>
                  <a:gd name="connsiteY59" fmla="*/ 107950 h 315913"/>
                  <a:gd name="connsiteX60" fmla="*/ 266701 w 331788"/>
                  <a:gd name="connsiteY60" fmla="*/ 100157 h 315913"/>
                  <a:gd name="connsiteX61" fmla="*/ 266701 w 331788"/>
                  <a:gd name="connsiteY61" fmla="*/ 71581 h 315913"/>
                  <a:gd name="connsiteX62" fmla="*/ 258908 w 331788"/>
                  <a:gd name="connsiteY62" fmla="*/ 65087 h 315913"/>
                  <a:gd name="connsiteX63" fmla="*/ 230332 w 331788"/>
                  <a:gd name="connsiteY63" fmla="*/ 65087 h 315913"/>
                  <a:gd name="connsiteX64" fmla="*/ 223838 w 331788"/>
                  <a:gd name="connsiteY64" fmla="*/ 71581 h 315913"/>
                  <a:gd name="connsiteX65" fmla="*/ 223838 w 331788"/>
                  <a:gd name="connsiteY65" fmla="*/ 100157 h 315913"/>
                  <a:gd name="connsiteX66" fmla="*/ 230332 w 331788"/>
                  <a:gd name="connsiteY66" fmla="*/ 107950 h 315913"/>
                  <a:gd name="connsiteX67" fmla="*/ 238126 w 331788"/>
                  <a:gd name="connsiteY67" fmla="*/ 100157 h 315913"/>
                  <a:gd name="connsiteX68" fmla="*/ 238126 w 331788"/>
                  <a:gd name="connsiteY68" fmla="*/ 71581 h 315913"/>
                  <a:gd name="connsiteX69" fmla="*/ 230332 w 331788"/>
                  <a:gd name="connsiteY69" fmla="*/ 65087 h 315913"/>
                  <a:gd name="connsiteX70" fmla="*/ 201468 w 331788"/>
                  <a:gd name="connsiteY70" fmla="*/ 65087 h 315913"/>
                  <a:gd name="connsiteX71" fmla="*/ 193675 w 331788"/>
                  <a:gd name="connsiteY71" fmla="*/ 71581 h 315913"/>
                  <a:gd name="connsiteX72" fmla="*/ 193675 w 331788"/>
                  <a:gd name="connsiteY72" fmla="*/ 100157 h 315913"/>
                  <a:gd name="connsiteX73" fmla="*/ 201468 w 331788"/>
                  <a:gd name="connsiteY73" fmla="*/ 107950 h 315913"/>
                  <a:gd name="connsiteX74" fmla="*/ 207963 w 331788"/>
                  <a:gd name="connsiteY74" fmla="*/ 100157 h 315913"/>
                  <a:gd name="connsiteX75" fmla="*/ 207963 w 331788"/>
                  <a:gd name="connsiteY75" fmla="*/ 71581 h 315913"/>
                  <a:gd name="connsiteX76" fmla="*/ 201468 w 331788"/>
                  <a:gd name="connsiteY76" fmla="*/ 65087 h 315913"/>
                  <a:gd name="connsiteX77" fmla="*/ 128732 w 331788"/>
                  <a:gd name="connsiteY77" fmla="*/ 65087 h 315913"/>
                  <a:gd name="connsiteX78" fmla="*/ 122238 w 331788"/>
                  <a:gd name="connsiteY78" fmla="*/ 71581 h 315913"/>
                  <a:gd name="connsiteX79" fmla="*/ 122238 w 331788"/>
                  <a:gd name="connsiteY79" fmla="*/ 100157 h 315913"/>
                  <a:gd name="connsiteX80" fmla="*/ 128732 w 331788"/>
                  <a:gd name="connsiteY80" fmla="*/ 107950 h 315913"/>
                  <a:gd name="connsiteX81" fmla="*/ 136526 w 331788"/>
                  <a:gd name="connsiteY81" fmla="*/ 100157 h 315913"/>
                  <a:gd name="connsiteX82" fmla="*/ 136526 w 331788"/>
                  <a:gd name="connsiteY82" fmla="*/ 71581 h 315913"/>
                  <a:gd name="connsiteX83" fmla="*/ 128732 w 331788"/>
                  <a:gd name="connsiteY83" fmla="*/ 65087 h 315913"/>
                  <a:gd name="connsiteX84" fmla="*/ 101456 w 331788"/>
                  <a:gd name="connsiteY84" fmla="*/ 65087 h 315913"/>
                  <a:gd name="connsiteX85" fmla="*/ 93663 w 331788"/>
                  <a:gd name="connsiteY85" fmla="*/ 71581 h 315913"/>
                  <a:gd name="connsiteX86" fmla="*/ 93663 w 331788"/>
                  <a:gd name="connsiteY86" fmla="*/ 100157 h 315913"/>
                  <a:gd name="connsiteX87" fmla="*/ 101456 w 331788"/>
                  <a:gd name="connsiteY87" fmla="*/ 107950 h 315913"/>
                  <a:gd name="connsiteX88" fmla="*/ 107951 w 331788"/>
                  <a:gd name="connsiteY88" fmla="*/ 100157 h 315913"/>
                  <a:gd name="connsiteX89" fmla="*/ 107951 w 331788"/>
                  <a:gd name="connsiteY89" fmla="*/ 71581 h 315913"/>
                  <a:gd name="connsiteX90" fmla="*/ 101456 w 331788"/>
                  <a:gd name="connsiteY90" fmla="*/ 65087 h 315913"/>
                  <a:gd name="connsiteX91" fmla="*/ 72881 w 331788"/>
                  <a:gd name="connsiteY91" fmla="*/ 65087 h 315913"/>
                  <a:gd name="connsiteX92" fmla="*/ 65088 w 331788"/>
                  <a:gd name="connsiteY92" fmla="*/ 71581 h 315913"/>
                  <a:gd name="connsiteX93" fmla="*/ 65088 w 331788"/>
                  <a:gd name="connsiteY93" fmla="*/ 100157 h 315913"/>
                  <a:gd name="connsiteX94" fmla="*/ 72881 w 331788"/>
                  <a:gd name="connsiteY94" fmla="*/ 107950 h 315913"/>
                  <a:gd name="connsiteX95" fmla="*/ 79376 w 331788"/>
                  <a:gd name="connsiteY95" fmla="*/ 100157 h 315913"/>
                  <a:gd name="connsiteX96" fmla="*/ 79376 w 331788"/>
                  <a:gd name="connsiteY96" fmla="*/ 71581 h 315913"/>
                  <a:gd name="connsiteX97" fmla="*/ 72881 w 331788"/>
                  <a:gd name="connsiteY97" fmla="*/ 65087 h 315913"/>
                  <a:gd name="connsiteX98" fmla="*/ 107950 w 331788"/>
                  <a:gd name="connsiteY98" fmla="*/ 14287 h 315913"/>
                  <a:gd name="connsiteX99" fmla="*/ 107950 w 331788"/>
                  <a:gd name="connsiteY99" fmla="*/ 28575 h 315913"/>
                  <a:gd name="connsiteX100" fmla="*/ 223838 w 331788"/>
                  <a:gd name="connsiteY100" fmla="*/ 28575 h 315913"/>
                  <a:gd name="connsiteX101" fmla="*/ 223838 w 331788"/>
                  <a:gd name="connsiteY101" fmla="*/ 14287 h 315913"/>
                  <a:gd name="connsiteX102" fmla="*/ 64802 w 331788"/>
                  <a:gd name="connsiteY102" fmla="*/ 0 h 315913"/>
                  <a:gd name="connsiteX103" fmla="*/ 266986 w 331788"/>
                  <a:gd name="connsiteY103" fmla="*/ 0 h 315913"/>
                  <a:gd name="connsiteX104" fmla="*/ 273466 w 331788"/>
                  <a:gd name="connsiteY104" fmla="*/ 6474 h 315913"/>
                  <a:gd name="connsiteX105" fmla="*/ 266986 w 331788"/>
                  <a:gd name="connsiteY105" fmla="*/ 14242 h 315913"/>
                  <a:gd name="connsiteX106" fmla="*/ 238472 w 331788"/>
                  <a:gd name="connsiteY106" fmla="*/ 14242 h 315913"/>
                  <a:gd name="connsiteX107" fmla="*/ 238472 w 331788"/>
                  <a:gd name="connsiteY107" fmla="*/ 28484 h 315913"/>
                  <a:gd name="connsiteX108" fmla="*/ 303275 w 331788"/>
                  <a:gd name="connsiteY108" fmla="*/ 28484 h 315913"/>
                  <a:gd name="connsiteX109" fmla="*/ 309755 w 331788"/>
                  <a:gd name="connsiteY109" fmla="*/ 34958 h 315913"/>
                  <a:gd name="connsiteX110" fmla="*/ 309755 w 331788"/>
                  <a:gd name="connsiteY110" fmla="*/ 301671 h 315913"/>
                  <a:gd name="connsiteX111" fmla="*/ 324012 w 331788"/>
                  <a:gd name="connsiteY111" fmla="*/ 301671 h 315913"/>
                  <a:gd name="connsiteX112" fmla="*/ 331788 w 331788"/>
                  <a:gd name="connsiteY112" fmla="*/ 309439 h 315913"/>
                  <a:gd name="connsiteX113" fmla="*/ 324012 w 331788"/>
                  <a:gd name="connsiteY113" fmla="*/ 315913 h 315913"/>
                  <a:gd name="connsiteX114" fmla="*/ 7776 w 331788"/>
                  <a:gd name="connsiteY114" fmla="*/ 315913 h 315913"/>
                  <a:gd name="connsiteX115" fmla="*/ 0 w 331788"/>
                  <a:gd name="connsiteY115" fmla="*/ 309439 h 315913"/>
                  <a:gd name="connsiteX116" fmla="*/ 7776 w 331788"/>
                  <a:gd name="connsiteY116" fmla="*/ 301671 h 315913"/>
                  <a:gd name="connsiteX117" fmla="*/ 22033 w 331788"/>
                  <a:gd name="connsiteY117" fmla="*/ 301671 h 315913"/>
                  <a:gd name="connsiteX118" fmla="*/ 22033 w 331788"/>
                  <a:gd name="connsiteY118" fmla="*/ 34958 h 315913"/>
                  <a:gd name="connsiteX119" fmla="*/ 28513 w 331788"/>
                  <a:gd name="connsiteY119" fmla="*/ 28484 h 315913"/>
                  <a:gd name="connsiteX120" fmla="*/ 93315 w 331788"/>
                  <a:gd name="connsiteY120" fmla="*/ 28484 h 315913"/>
                  <a:gd name="connsiteX121" fmla="*/ 93315 w 331788"/>
                  <a:gd name="connsiteY121" fmla="*/ 14242 h 315913"/>
                  <a:gd name="connsiteX122" fmla="*/ 64802 w 331788"/>
                  <a:gd name="connsiteY122" fmla="*/ 14242 h 315913"/>
                  <a:gd name="connsiteX123" fmla="*/ 58322 w 331788"/>
                  <a:gd name="connsiteY123" fmla="*/ 6474 h 315913"/>
                  <a:gd name="connsiteX124" fmla="*/ 64802 w 331788"/>
                  <a:gd name="connsiteY124"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Lst>
                <a:rect l="l" t="t" r="r" b="b"/>
                <a:pathLst>
                  <a:path w="331788" h="315913">
                    <a:moveTo>
                      <a:pt x="101402" y="200025"/>
                    </a:moveTo>
                    <a:cubicBezTo>
                      <a:pt x="97532" y="200025"/>
                      <a:pt x="93663" y="203933"/>
                      <a:pt x="93663" y="207840"/>
                    </a:cubicBezTo>
                    <a:cubicBezTo>
                      <a:pt x="93663" y="207840"/>
                      <a:pt x="93663" y="207840"/>
                      <a:pt x="93663" y="301625"/>
                    </a:cubicBezTo>
                    <a:cubicBezTo>
                      <a:pt x="93663" y="301625"/>
                      <a:pt x="93663" y="301625"/>
                      <a:pt x="137518" y="301625"/>
                    </a:cubicBezTo>
                    <a:cubicBezTo>
                      <a:pt x="137518" y="301625"/>
                      <a:pt x="137518" y="301625"/>
                      <a:pt x="137518" y="250825"/>
                    </a:cubicBezTo>
                    <a:cubicBezTo>
                      <a:pt x="137518" y="246917"/>
                      <a:pt x="140097" y="244312"/>
                      <a:pt x="143967" y="244312"/>
                    </a:cubicBezTo>
                    <a:cubicBezTo>
                      <a:pt x="143967" y="244312"/>
                      <a:pt x="143967" y="244312"/>
                      <a:pt x="187822" y="244312"/>
                    </a:cubicBezTo>
                    <a:cubicBezTo>
                      <a:pt x="191691" y="244312"/>
                      <a:pt x="194271" y="246917"/>
                      <a:pt x="194271" y="250825"/>
                    </a:cubicBezTo>
                    <a:cubicBezTo>
                      <a:pt x="194271" y="250825"/>
                      <a:pt x="194271" y="250825"/>
                      <a:pt x="194271" y="301625"/>
                    </a:cubicBezTo>
                    <a:cubicBezTo>
                      <a:pt x="194271" y="301625"/>
                      <a:pt x="194271" y="301625"/>
                      <a:pt x="230387" y="301625"/>
                    </a:cubicBezTo>
                    <a:cubicBezTo>
                      <a:pt x="234256" y="301625"/>
                      <a:pt x="238126" y="299020"/>
                      <a:pt x="238126" y="295112"/>
                    </a:cubicBezTo>
                    <a:lnTo>
                      <a:pt x="238126" y="207840"/>
                    </a:lnTo>
                    <a:cubicBezTo>
                      <a:pt x="238126" y="203933"/>
                      <a:pt x="234256" y="200025"/>
                      <a:pt x="230387" y="200025"/>
                    </a:cubicBezTo>
                    <a:cubicBezTo>
                      <a:pt x="230387" y="200025"/>
                      <a:pt x="230387" y="200025"/>
                      <a:pt x="101402" y="200025"/>
                    </a:cubicBezTo>
                    <a:close/>
                    <a:moveTo>
                      <a:pt x="258908" y="122237"/>
                    </a:moveTo>
                    <a:cubicBezTo>
                      <a:pt x="255011" y="122237"/>
                      <a:pt x="252413" y="124758"/>
                      <a:pt x="252413" y="129801"/>
                    </a:cubicBezTo>
                    <a:cubicBezTo>
                      <a:pt x="252413" y="129801"/>
                      <a:pt x="252413" y="129801"/>
                      <a:pt x="252413" y="157536"/>
                    </a:cubicBezTo>
                    <a:cubicBezTo>
                      <a:pt x="252413" y="161318"/>
                      <a:pt x="255011" y="165100"/>
                      <a:pt x="258908" y="165100"/>
                    </a:cubicBezTo>
                    <a:cubicBezTo>
                      <a:pt x="264103" y="165100"/>
                      <a:pt x="266701" y="161318"/>
                      <a:pt x="266701" y="157536"/>
                    </a:cubicBezTo>
                    <a:lnTo>
                      <a:pt x="266701" y="129801"/>
                    </a:lnTo>
                    <a:cubicBezTo>
                      <a:pt x="266701" y="124758"/>
                      <a:pt x="264103" y="122237"/>
                      <a:pt x="258908" y="122237"/>
                    </a:cubicBezTo>
                    <a:close/>
                    <a:moveTo>
                      <a:pt x="230332" y="122237"/>
                    </a:moveTo>
                    <a:cubicBezTo>
                      <a:pt x="226436" y="122237"/>
                      <a:pt x="223838" y="124758"/>
                      <a:pt x="223838" y="129801"/>
                    </a:cubicBezTo>
                    <a:cubicBezTo>
                      <a:pt x="223838" y="129801"/>
                      <a:pt x="223838" y="129801"/>
                      <a:pt x="223838" y="157536"/>
                    </a:cubicBezTo>
                    <a:cubicBezTo>
                      <a:pt x="223838" y="161318"/>
                      <a:pt x="226436" y="165100"/>
                      <a:pt x="230332" y="165100"/>
                    </a:cubicBezTo>
                    <a:cubicBezTo>
                      <a:pt x="234229" y="165100"/>
                      <a:pt x="238126" y="161318"/>
                      <a:pt x="238126" y="157536"/>
                    </a:cubicBezTo>
                    <a:lnTo>
                      <a:pt x="238126" y="129801"/>
                    </a:lnTo>
                    <a:cubicBezTo>
                      <a:pt x="238126" y="124758"/>
                      <a:pt x="234229" y="122237"/>
                      <a:pt x="230332" y="122237"/>
                    </a:cubicBezTo>
                    <a:close/>
                    <a:moveTo>
                      <a:pt x="201468" y="122237"/>
                    </a:moveTo>
                    <a:cubicBezTo>
                      <a:pt x="196273" y="122237"/>
                      <a:pt x="193675" y="124758"/>
                      <a:pt x="193675" y="129801"/>
                    </a:cubicBezTo>
                    <a:cubicBezTo>
                      <a:pt x="193675" y="129801"/>
                      <a:pt x="193675" y="129801"/>
                      <a:pt x="193675" y="157536"/>
                    </a:cubicBezTo>
                    <a:cubicBezTo>
                      <a:pt x="193675" y="161318"/>
                      <a:pt x="196273" y="165100"/>
                      <a:pt x="201468" y="165100"/>
                    </a:cubicBezTo>
                    <a:cubicBezTo>
                      <a:pt x="205365" y="165100"/>
                      <a:pt x="207963" y="161318"/>
                      <a:pt x="207963" y="157536"/>
                    </a:cubicBezTo>
                    <a:cubicBezTo>
                      <a:pt x="207963" y="157536"/>
                      <a:pt x="207963" y="157536"/>
                      <a:pt x="207963" y="129801"/>
                    </a:cubicBezTo>
                    <a:cubicBezTo>
                      <a:pt x="207963" y="124758"/>
                      <a:pt x="205365" y="122237"/>
                      <a:pt x="201468" y="122237"/>
                    </a:cubicBezTo>
                    <a:close/>
                    <a:moveTo>
                      <a:pt x="128732" y="122237"/>
                    </a:moveTo>
                    <a:cubicBezTo>
                      <a:pt x="124836" y="122237"/>
                      <a:pt x="122238" y="124758"/>
                      <a:pt x="122238" y="129801"/>
                    </a:cubicBezTo>
                    <a:cubicBezTo>
                      <a:pt x="122238" y="129801"/>
                      <a:pt x="122238" y="129801"/>
                      <a:pt x="122238" y="157536"/>
                    </a:cubicBezTo>
                    <a:cubicBezTo>
                      <a:pt x="122238" y="161318"/>
                      <a:pt x="124836" y="165100"/>
                      <a:pt x="128732" y="165100"/>
                    </a:cubicBezTo>
                    <a:cubicBezTo>
                      <a:pt x="133928" y="165100"/>
                      <a:pt x="136526" y="161318"/>
                      <a:pt x="136526" y="157536"/>
                    </a:cubicBezTo>
                    <a:cubicBezTo>
                      <a:pt x="136526" y="157536"/>
                      <a:pt x="136526" y="157536"/>
                      <a:pt x="136526" y="129801"/>
                    </a:cubicBezTo>
                    <a:cubicBezTo>
                      <a:pt x="136526" y="124758"/>
                      <a:pt x="133928" y="122237"/>
                      <a:pt x="128732" y="122237"/>
                    </a:cubicBezTo>
                    <a:close/>
                    <a:moveTo>
                      <a:pt x="101456" y="122237"/>
                    </a:moveTo>
                    <a:cubicBezTo>
                      <a:pt x="97559" y="122237"/>
                      <a:pt x="93663" y="124758"/>
                      <a:pt x="93663" y="129801"/>
                    </a:cubicBezTo>
                    <a:lnTo>
                      <a:pt x="93663" y="157536"/>
                    </a:lnTo>
                    <a:cubicBezTo>
                      <a:pt x="93663" y="161318"/>
                      <a:pt x="97559" y="165100"/>
                      <a:pt x="101456" y="165100"/>
                    </a:cubicBezTo>
                    <a:cubicBezTo>
                      <a:pt x="105353" y="165100"/>
                      <a:pt x="107951" y="161318"/>
                      <a:pt x="107951" y="157536"/>
                    </a:cubicBezTo>
                    <a:cubicBezTo>
                      <a:pt x="107951" y="157536"/>
                      <a:pt x="107951" y="157536"/>
                      <a:pt x="107951" y="129801"/>
                    </a:cubicBezTo>
                    <a:cubicBezTo>
                      <a:pt x="107951" y="124758"/>
                      <a:pt x="105353" y="122237"/>
                      <a:pt x="101456" y="122237"/>
                    </a:cubicBezTo>
                    <a:close/>
                    <a:moveTo>
                      <a:pt x="72881" y="122237"/>
                    </a:moveTo>
                    <a:cubicBezTo>
                      <a:pt x="67686" y="122237"/>
                      <a:pt x="65088" y="124758"/>
                      <a:pt x="65088" y="129801"/>
                    </a:cubicBezTo>
                    <a:cubicBezTo>
                      <a:pt x="65088" y="129801"/>
                      <a:pt x="65088" y="129801"/>
                      <a:pt x="65088" y="157536"/>
                    </a:cubicBezTo>
                    <a:cubicBezTo>
                      <a:pt x="65088" y="161318"/>
                      <a:pt x="67686" y="165100"/>
                      <a:pt x="72881" y="165100"/>
                    </a:cubicBezTo>
                    <a:cubicBezTo>
                      <a:pt x="76778" y="165100"/>
                      <a:pt x="79376" y="161318"/>
                      <a:pt x="79376" y="157536"/>
                    </a:cubicBezTo>
                    <a:lnTo>
                      <a:pt x="79376" y="129801"/>
                    </a:lnTo>
                    <a:cubicBezTo>
                      <a:pt x="79376" y="124758"/>
                      <a:pt x="76778" y="122237"/>
                      <a:pt x="72881" y="122237"/>
                    </a:cubicBezTo>
                    <a:close/>
                    <a:moveTo>
                      <a:pt x="258908" y="65087"/>
                    </a:moveTo>
                    <a:cubicBezTo>
                      <a:pt x="255011" y="65087"/>
                      <a:pt x="252413" y="67685"/>
                      <a:pt x="252413" y="71581"/>
                    </a:cubicBezTo>
                    <a:cubicBezTo>
                      <a:pt x="252413" y="71581"/>
                      <a:pt x="252413" y="71581"/>
                      <a:pt x="252413" y="100157"/>
                    </a:cubicBezTo>
                    <a:cubicBezTo>
                      <a:pt x="252413" y="105352"/>
                      <a:pt x="255011" y="107950"/>
                      <a:pt x="258908" y="107950"/>
                    </a:cubicBezTo>
                    <a:cubicBezTo>
                      <a:pt x="264103" y="107950"/>
                      <a:pt x="266701" y="105352"/>
                      <a:pt x="266701" y="100157"/>
                    </a:cubicBezTo>
                    <a:lnTo>
                      <a:pt x="266701" y="71581"/>
                    </a:lnTo>
                    <a:cubicBezTo>
                      <a:pt x="266701" y="67685"/>
                      <a:pt x="264103" y="65087"/>
                      <a:pt x="258908" y="65087"/>
                    </a:cubicBezTo>
                    <a:close/>
                    <a:moveTo>
                      <a:pt x="230332" y="65087"/>
                    </a:moveTo>
                    <a:cubicBezTo>
                      <a:pt x="226436" y="65087"/>
                      <a:pt x="223838" y="67685"/>
                      <a:pt x="223838" y="71581"/>
                    </a:cubicBezTo>
                    <a:cubicBezTo>
                      <a:pt x="223838" y="71581"/>
                      <a:pt x="223838" y="71581"/>
                      <a:pt x="223838" y="100157"/>
                    </a:cubicBezTo>
                    <a:cubicBezTo>
                      <a:pt x="223838" y="105352"/>
                      <a:pt x="226436" y="107950"/>
                      <a:pt x="230332" y="107950"/>
                    </a:cubicBezTo>
                    <a:cubicBezTo>
                      <a:pt x="234229" y="107950"/>
                      <a:pt x="238126" y="105352"/>
                      <a:pt x="238126" y="100157"/>
                    </a:cubicBezTo>
                    <a:lnTo>
                      <a:pt x="238126" y="71581"/>
                    </a:lnTo>
                    <a:cubicBezTo>
                      <a:pt x="238126" y="67685"/>
                      <a:pt x="234229" y="65087"/>
                      <a:pt x="230332" y="65087"/>
                    </a:cubicBezTo>
                    <a:close/>
                    <a:moveTo>
                      <a:pt x="201468" y="65087"/>
                    </a:moveTo>
                    <a:cubicBezTo>
                      <a:pt x="196273" y="65087"/>
                      <a:pt x="193675" y="67685"/>
                      <a:pt x="193675" y="71581"/>
                    </a:cubicBezTo>
                    <a:cubicBezTo>
                      <a:pt x="193675" y="71581"/>
                      <a:pt x="193675" y="71581"/>
                      <a:pt x="193675" y="100157"/>
                    </a:cubicBezTo>
                    <a:cubicBezTo>
                      <a:pt x="193675" y="105352"/>
                      <a:pt x="196273" y="107950"/>
                      <a:pt x="201468" y="107950"/>
                    </a:cubicBezTo>
                    <a:cubicBezTo>
                      <a:pt x="205365" y="107950"/>
                      <a:pt x="207963" y="105352"/>
                      <a:pt x="207963" y="100157"/>
                    </a:cubicBezTo>
                    <a:cubicBezTo>
                      <a:pt x="207963" y="100157"/>
                      <a:pt x="207963" y="100157"/>
                      <a:pt x="207963" y="71581"/>
                    </a:cubicBezTo>
                    <a:cubicBezTo>
                      <a:pt x="207963" y="67685"/>
                      <a:pt x="205365" y="65087"/>
                      <a:pt x="201468" y="65087"/>
                    </a:cubicBezTo>
                    <a:close/>
                    <a:moveTo>
                      <a:pt x="128732" y="65087"/>
                    </a:moveTo>
                    <a:cubicBezTo>
                      <a:pt x="124836" y="65087"/>
                      <a:pt x="122238" y="67685"/>
                      <a:pt x="122238" y="71581"/>
                    </a:cubicBezTo>
                    <a:cubicBezTo>
                      <a:pt x="122238" y="71581"/>
                      <a:pt x="122238" y="71581"/>
                      <a:pt x="122238" y="100157"/>
                    </a:cubicBezTo>
                    <a:cubicBezTo>
                      <a:pt x="122238" y="105352"/>
                      <a:pt x="124836" y="107950"/>
                      <a:pt x="128732" y="107950"/>
                    </a:cubicBezTo>
                    <a:cubicBezTo>
                      <a:pt x="133928" y="107950"/>
                      <a:pt x="136526" y="105352"/>
                      <a:pt x="136526" y="100157"/>
                    </a:cubicBezTo>
                    <a:cubicBezTo>
                      <a:pt x="136526" y="100157"/>
                      <a:pt x="136526" y="100157"/>
                      <a:pt x="136526" y="71581"/>
                    </a:cubicBezTo>
                    <a:cubicBezTo>
                      <a:pt x="136526" y="67685"/>
                      <a:pt x="133928" y="65087"/>
                      <a:pt x="128732" y="65087"/>
                    </a:cubicBezTo>
                    <a:close/>
                    <a:moveTo>
                      <a:pt x="101456" y="65087"/>
                    </a:moveTo>
                    <a:cubicBezTo>
                      <a:pt x="97559" y="65087"/>
                      <a:pt x="93663" y="67685"/>
                      <a:pt x="93663" y="71581"/>
                    </a:cubicBezTo>
                    <a:lnTo>
                      <a:pt x="93663" y="100157"/>
                    </a:lnTo>
                    <a:cubicBezTo>
                      <a:pt x="93663" y="105352"/>
                      <a:pt x="97559" y="107950"/>
                      <a:pt x="101456" y="107950"/>
                    </a:cubicBezTo>
                    <a:cubicBezTo>
                      <a:pt x="105353" y="107950"/>
                      <a:pt x="107951" y="105352"/>
                      <a:pt x="107951" y="100157"/>
                    </a:cubicBezTo>
                    <a:cubicBezTo>
                      <a:pt x="107951" y="100157"/>
                      <a:pt x="107951" y="100157"/>
                      <a:pt x="107951" y="71581"/>
                    </a:cubicBezTo>
                    <a:cubicBezTo>
                      <a:pt x="107951" y="67685"/>
                      <a:pt x="105353" y="65087"/>
                      <a:pt x="101456" y="65087"/>
                    </a:cubicBezTo>
                    <a:close/>
                    <a:moveTo>
                      <a:pt x="72881" y="65087"/>
                    </a:moveTo>
                    <a:cubicBezTo>
                      <a:pt x="67686" y="65087"/>
                      <a:pt x="65088" y="67685"/>
                      <a:pt x="65088" y="71581"/>
                    </a:cubicBezTo>
                    <a:cubicBezTo>
                      <a:pt x="65088" y="71581"/>
                      <a:pt x="65088" y="71581"/>
                      <a:pt x="65088" y="100157"/>
                    </a:cubicBezTo>
                    <a:cubicBezTo>
                      <a:pt x="65088" y="105352"/>
                      <a:pt x="67686" y="107950"/>
                      <a:pt x="72881" y="107950"/>
                    </a:cubicBezTo>
                    <a:cubicBezTo>
                      <a:pt x="76778" y="107950"/>
                      <a:pt x="79376" y="105352"/>
                      <a:pt x="79376" y="100157"/>
                    </a:cubicBezTo>
                    <a:lnTo>
                      <a:pt x="79376" y="71581"/>
                    </a:lnTo>
                    <a:cubicBezTo>
                      <a:pt x="79376" y="67685"/>
                      <a:pt x="76778" y="65087"/>
                      <a:pt x="72881" y="65087"/>
                    </a:cubicBezTo>
                    <a:close/>
                    <a:moveTo>
                      <a:pt x="107950" y="14287"/>
                    </a:moveTo>
                    <a:lnTo>
                      <a:pt x="107950" y="28575"/>
                    </a:lnTo>
                    <a:lnTo>
                      <a:pt x="223838" y="28575"/>
                    </a:lnTo>
                    <a:lnTo>
                      <a:pt x="223838" y="14287"/>
                    </a:lnTo>
                    <a:close/>
                    <a:moveTo>
                      <a:pt x="64802" y="0"/>
                    </a:moveTo>
                    <a:cubicBezTo>
                      <a:pt x="64802" y="0"/>
                      <a:pt x="64802" y="0"/>
                      <a:pt x="266986" y="0"/>
                    </a:cubicBezTo>
                    <a:cubicBezTo>
                      <a:pt x="270874" y="0"/>
                      <a:pt x="273466" y="2589"/>
                      <a:pt x="273466" y="6474"/>
                    </a:cubicBezTo>
                    <a:cubicBezTo>
                      <a:pt x="273466" y="10358"/>
                      <a:pt x="270874" y="14242"/>
                      <a:pt x="266986" y="14242"/>
                    </a:cubicBezTo>
                    <a:cubicBezTo>
                      <a:pt x="266986" y="14242"/>
                      <a:pt x="266986" y="14242"/>
                      <a:pt x="238472" y="14242"/>
                    </a:cubicBezTo>
                    <a:cubicBezTo>
                      <a:pt x="238472" y="14242"/>
                      <a:pt x="238472" y="14242"/>
                      <a:pt x="238472" y="28484"/>
                    </a:cubicBezTo>
                    <a:cubicBezTo>
                      <a:pt x="238472" y="28484"/>
                      <a:pt x="238472" y="28484"/>
                      <a:pt x="303275" y="28484"/>
                    </a:cubicBezTo>
                    <a:cubicBezTo>
                      <a:pt x="307163" y="28484"/>
                      <a:pt x="309755" y="31073"/>
                      <a:pt x="309755" y="34958"/>
                    </a:cubicBezTo>
                    <a:cubicBezTo>
                      <a:pt x="309755" y="34958"/>
                      <a:pt x="309755" y="34958"/>
                      <a:pt x="309755" y="301671"/>
                    </a:cubicBezTo>
                    <a:cubicBezTo>
                      <a:pt x="309755" y="301671"/>
                      <a:pt x="309755" y="301671"/>
                      <a:pt x="324012" y="301671"/>
                    </a:cubicBezTo>
                    <a:cubicBezTo>
                      <a:pt x="329196" y="301671"/>
                      <a:pt x="331788" y="305555"/>
                      <a:pt x="331788" y="309439"/>
                    </a:cubicBezTo>
                    <a:cubicBezTo>
                      <a:pt x="331788" y="313324"/>
                      <a:pt x="329196" y="315913"/>
                      <a:pt x="324012" y="315913"/>
                    </a:cubicBezTo>
                    <a:cubicBezTo>
                      <a:pt x="324012" y="315913"/>
                      <a:pt x="324012" y="315913"/>
                      <a:pt x="7776" y="315913"/>
                    </a:cubicBezTo>
                    <a:cubicBezTo>
                      <a:pt x="2592" y="315913"/>
                      <a:pt x="0" y="313324"/>
                      <a:pt x="0" y="309439"/>
                    </a:cubicBezTo>
                    <a:cubicBezTo>
                      <a:pt x="0" y="305555"/>
                      <a:pt x="2592" y="301671"/>
                      <a:pt x="7776" y="301671"/>
                    </a:cubicBezTo>
                    <a:cubicBezTo>
                      <a:pt x="7776" y="301671"/>
                      <a:pt x="7776" y="301671"/>
                      <a:pt x="22033" y="301671"/>
                    </a:cubicBezTo>
                    <a:cubicBezTo>
                      <a:pt x="22033" y="301671"/>
                      <a:pt x="22033" y="301671"/>
                      <a:pt x="22033" y="34958"/>
                    </a:cubicBezTo>
                    <a:cubicBezTo>
                      <a:pt x="22033" y="31073"/>
                      <a:pt x="24625" y="28484"/>
                      <a:pt x="28513" y="28484"/>
                    </a:cubicBezTo>
                    <a:cubicBezTo>
                      <a:pt x="28513" y="28484"/>
                      <a:pt x="28513" y="28484"/>
                      <a:pt x="93315" y="28484"/>
                    </a:cubicBezTo>
                    <a:cubicBezTo>
                      <a:pt x="93315" y="28484"/>
                      <a:pt x="93315" y="28484"/>
                      <a:pt x="93315" y="14242"/>
                    </a:cubicBezTo>
                    <a:cubicBezTo>
                      <a:pt x="93315" y="14242"/>
                      <a:pt x="93315" y="14242"/>
                      <a:pt x="64802" y="14242"/>
                    </a:cubicBezTo>
                    <a:cubicBezTo>
                      <a:pt x="60914" y="14242"/>
                      <a:pt x="58322" y="10358"/>
                      <a:pt x="58322" y="6474"/>
                    </a:cubicBezTo>
                    <a:cubicBezTo>
                      <a:pt x="58322" y="2589"/>
                      <a:pt x="60914" y="0"/>
                      <a:pt x="64802" y="0"/>
                    </a:cubicBezTo>
                    <a:close/>
                  </a:path>
                </a:pathLst>
              </a:custGeom>
              <a:solidFill>
                <a:schemeClr val="accent2"/>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5" name="îŝḷîḓé-任意多边形: 形状 56" title="eESxyZhHeg"/>
              <p:cNvSpPr/>
              <p:nvPr/>
            </p:nvSpPr>
            <p:spPr bwMode="auto">
              <a:xfrm>
                <a:off x="6877706" y="4469270"/>
                <a:ext cx="490011" cy="617588"/>
              </a:xfrm>
              <a:custGeom>
                <a:avLst/>
                <a:gdLst>
                  <a:gd name="connsiteX0" fmla="*/ 179388 w 268288"/>
                  <a:gd name="connsiteY0" fmla="*/ 166688 h 338138"/>
                  <a:gd name="connsiteX1" fmla="*/ 203200 w 268288"/>
                  <a:gd name="connsiteY1" fmla="*/ 190443 h 338138"/>
                  <a:gd name="connsiteX2" fmla="*/ 203200 w 268288"/>
                  <a:gd name="connsiteY2" fmla="*/ 252471 h 338138"/>
                  <a:gd name="connsiteX3" fmla="*/ 179388 w 268288"/>
                  <a:gd name="connsiteY3" fmla="*/ 276226 h 338138"/>
                  <a:gd name="connsiteX4" fmla="*/ 155575 w 268288"/>
                  <a:gd name="connsiteY4" fmla="*/ 252471 h 338138"/>
                  <a:gd name="connsiteX5" fmla="*/ 155575 w 268288"/>
                  <a:gd name="connsiteY5" fmla="*/ 190443 h 338138"/>
                  <a:gd name="connsiteX6" fmla="*/ 179388 w 268288"/>
                  <a:gd name="connsiteY6" fmla="*/ 166688 h 338138"/>
                  <a:gd name="connsiteX7" fmla="*/ 179388 w 268288"/>
                  <a:gd name="connsiteY7" fmla="*/ 150813 h 338138"/>
                  <a:gd name="connsiteX8" fmla="*/ 139700 w 268288"/>
                  <a:gd name="connsiteY8" fmla="*/ 190427 h 338138"/>
                  <a:gd name="connsiteX9" fmla="*/ 139700 w 268288"/>
                  <a:gd name="connsiteY9" fmla="*/ 252488 h 338138"/>
                  <a:gd name="connsiteX10" fmla="*/ 179388 w 268288"/>
                  <a:gd name="connsiteY10" fmla="*/ 292101 h 338138"/>
                  <a:gd name="connsiteX11" fmla="*/ 219075 w 268288"/>
                  <a:gd name="connsiteY11" fmla="*/ 252488 h 338138"/>
                  <a:gd name="connsiteX12" fmla="*/ 219075 w 268288"/>
                  <a:gd name="connsiteY12" fmla="*/ 190427 h 338138"/>
                  <a:gd name="connsiteX13" fmla="*/ 179388 w 268288"/>
                  <a:gd name="connsiteY13" fmla="*/ 150813 h 338138"/>
                  <a:gd name="connsiteX14" fmla="*/ 57120 w 268288"/>
                  <a:gd name="connsiteY14" fmla="*/ 150813 h 338138"/>
                  <a:gd name="connsiteX15" fmla="*/ 49212 w 268288"/>
                  <a:gd name="connsiteY15" fmla="*/ 158705 h 338138"/>
                  <a:gd name="connsiteX16" fmla="*/ 57120 w 268288"/>
                  <a:gd name="connsiteY16" fmla="*/ 166597 h 338138"/>
                  <a:gd name="connsiteX17" fmla="*/ 80842 w 268288"/>
                  <a:gd name="connsiteY17" fmla="*/ 166597 h 338138"/>
                  <a:gd name="connsiteX18" fmla="*/ 103247 w 268288"/>
                  <a:gd name="connsiteY18" fmla="*/ 188959 h 338138"/>
                  <a:gd name="connsiteX19" fmla="*/ 103247 w 268288"/>
                  <a:gd name="connsiteY19" fmla="*/ 190274 h 338138"/>
                  <a:gd name="connsiteX20" fmla="*/ 80842 w 268288"/>
                  <a:gd name="connsiteY20" fmla="*/ 212635 h 338138"/>
                  <a:gd name="connsiteX21" fmla="*/ 57120 w 268288"/>
                  <a:gd name="connsiteY21" fmla="*/ 212635 h 338138"/>
                  <a:gd name="connsiteX22" fmla="*/ 49212 w 268288"/>
                  <a:gd name="connsiteY22" fmla="*/ 220527 h 338138"/>
                  <a:gd name="connsiteX23" fmla="*/ 57120 w 268288"/>
                  <a:gd name="connsiteY23" fmla="*/ 228419 h 338138"/>
                  <a:gd name="connsiteX24" fmla="*/ 80842 w 268288"/>
                  <a:gd name="connsiteY24" fmla="*/ 228419 h 338138"/>
                  <a:gd name="connsiteX25" fmla="*/ 103247 w 268288"/>
                  <a:gd name="connsiteY25" fmla="*/ 250781 h 338138"/>
                  <a:gd name="connsiteX26" fmla="*/ 80842 w 268288"/>
                  <a:gd name="connsiteY26" fmla="*/ 273142 h 338138"/>
                  <a:gd name="connsiteX27" fmla="*/ 57120 w 268288"/>
                  <a:gd name="connsiteY27" fmla="*/ 273142 h 338138"/>
                  <a:gd name="connsiteX28" fmla="*/ 49212 w 268288"/>
                  <a:gd name="connsiteY28" fmla="*/ 281034 h 338138"/>
                  <a:gd name="connsiteX29" fmla="*/ 57120 w 268288"/>
                  <a:gd name="connsiteY29" fmla="*/ 288926 h 338138"/>
                  <a:gd name="connsiteX30" fmla="*/ 80842 w 268288"/>
                  <a:gd name="connsiteY30" fmla="*/ 288926 h 338138"/>
                  <a:gd name="connsiteX31" fmla="*/ 119062 w 268288"/>
                  <a:gd name="connsiteY31" fmla="*/ 250781 h 338138"/>
                  <a:gd name="connsiteX32" fmla="*/ 103247 w 268288"/>
                  <a:gd name="connsiteY32" fmla="*/ 220527 h 338138"/>
                  <a:gd name="connsiteX33" fmla="*/ 119062 w 268288"/>
                  <a:gd name="connsiteY33" fmla="*/ 190274 h 338138"/>
                  <a:gd name="connsiteX34" fmla="*/ 119062 w 268288"/>
                  <a:gd name="connsiteY34" fmla="*/ 188959 h 338138"/>
                  <a:gd name="connsiteX35" fmla="*/ 80842 w 268288"/>
                  <a:gd name="connsiteY35" fmla="*/ 150813 h 338138"/>
                  <a:gd name="connsiteX36" fmla="*/ 57120 w 268288"/>
                  <a:gd name="connsiteY36" fmla="*/ 150813 h 338138"/>
                  <a:gd name="connsiteX37" fmla="*/ 46099 w 268288"/>
                  <a:gd name="connsiteY37" fmla="*/ 47625 h 338138"/>
                  <a:gd name="connsiteX38" fmla="*/ 15875 w 268288"/>
                  <a:gd name="connsiteY38" fmla="*/ 79629 h 338138"/>
                  <a:gd name="connsiteX39" fmla="*/ 15875 w 268288"/>
                  <a:gd name="connsiteY39" fmla="*/ 114300 h 338138"/>
                  <a:gd name="connsiteX40" fmla="*/ 252413 w 268288"/>
                  <a:gd name="connsiteY40" fmla="*/ 114300 h 338138"/>
                  <a:gd name="connsiteX41" fmla="*/ 252413 w 268288"/>
                  <a:gd name="connsiteY41" fmla="*/ 79629 h 338138"/>
                  <a:gd name="connsiteX42" fmla="*/ 222189 w 268288"/>
                  <a:gd name="connsiteY42" fmla="*/ 47625 h 338138"/>
                  <a:gd name="connsiteX43" fmla="*/ 210362 w 268288"/>
                  <a:gd name="connsiteY43" fmla="*/ 47625 h 338138"/>
                  <a:gd name="connsiteX44" fmla="*/ 210362 w 268288"/>
                  <a:gd name="connsiteY44" fmla="*/ 71628 h 338138"/>
                  <a:gd name="connsiteX45" fmla="*/ 202477 w 268288"/>
                  <a:gd name="connsiteY45" fmla="*/ 79629 h 338138"/>
                  <a:gd name="connsiteX46" fmla="*/ 194593 w 268288"/>
                  <a:gd name="connsiteY46" fmla="*/ 71628 h 338138"/>
                  <a:gd name="connsiteX47" fmla="*/ 194593 w 268288"/>
                  <a:gd name="connsiteY47" fmla="*/ 47625 h 338138"/>
                  <a:gd name="connsiteX48" fmla="*/ 73696 w 268288"/>
                  <a:gd name="connsiteY48" fmla="*/ 47625 h 338138"/>
                  <a:gd name="connsiteX49" fmla="*/ 73696 w 268288"/>
                  <a:gd name="connsiteY49" fmla="*/ 71628 h 338138"/>
                  <a:gd name="connsiteX50" fmla="*/ 65811 w 268288"/>
                  <a:gd name="connsiteY50" fmla="*/ 79629 h 338138"/>
                  <a:gd name="connsiteX51" fmla="*/ 57926 w 268288"/>
                  <a:gd name="connsiteY51" fmla="*/ 71628 h 338138"/>
                  <a:gd name="connsiteX52" fmla="*/ 57926 w 268288"/>
                  <a:gd name="connsiteY52" fmla="*/ 47625 h 338138"/>
                  <a:gd name="connsiteX53" fmla="*/ 46099 w 268288"/>
                  <a:gd name="connsiteY53" fmla="*/ 47625 h 338138"/>
                  <a:gd name="connsiteX54" fmla="*/ 65757 w 268288"/>
                  <a:gd name="connsiteY54" fmla="*/ 0 h 338138"/>
                  <a:gd name="connsiteX55" fmla="*/ 73648 w 268288"/>
                  <a:gd name="connsiteY55" fmla="*/ 7925 h 338138"/>
                  <a:gd name="connsiteX56" fmla="*/ 73648 w 268288"/>
                  <a:gd name="connsiteY56" fmla="*/ 31700 h 338138"/>
                  <a:gd name="connsiteX57" fmla="*/ 194640 w 268288"/>
                  <a:gd name="connsiteY57" fmla="*/ 31700 h 338138"/>
                  <a:gd name="connsiteX58" fmla="*/ 194640 w 268288"/>
                  <a:gd name="connsiteY58" fmla="*/ 7925 h 338138"/>
                  <a:gd name="connsiteX59" fmla="*/ 202531 w 268288"/>
                  <a:gd name="connsiteY59" fmla="*/ 0 h 338138"/>
                  <a:gd name="connsiteX60" fmla="*/ 210422 w 268288"/>
                  <a:gd name="connsiteY60" fmla="*/ 7925 h 338138"/>
                  <a:gd name="connsiteX61" fmla="*/ 210422 w 268288"/>
                  <a:gd name="connsiteY61" fmla="*/ 31700 h 338138"/>
                  <a:gd name="connsiteX62" fmla="*/ 222258 w 268288"/>
                  <a:gd name="connsiteY62" fmla="*/ 31700 h 338138"/>
                  <a:gd name="connsiteX63" fmla="*/ 268288 w 268288"/>
                  <a:gd name="connsiteY63" fmla="*/ 79251 h 338138"/>
                  <a:gd name="connsiteX64" fmla="*/ 268288 w 268288"/>
                  <a:gd name="connsiteY64" fmla="*/ 290587 h 338138"/>
                  <a:gd name="connsiteX65" fmla="*/ 222258 w 268288"/>
                  <a:gd name="connsiteY65" fmla="*/ 338138 h 338138"/>
                  <a:gd name="connsiteX66" fmla="*/ 46030 w 268288"/>
                  <a:gd name="connsiteY66" fmla="*/ 338138 h 338138"/>
                  <a:gd name="connsiteX67" fmla="*/ 0 w 268288"/>
                  <a:gd name="connsiteY67" fmla="*/ 290587 h 338138"/>
                  <a:gd name="connsiteX68" fmla="*/ 0 w 268288"/>
                  <a:gd name="connsiteY68" fmla="*/ 79251 h 338138"/>
                  <a:gd name="connsiteX69" fmla="*/ 46030 w 268288"/>
                  <a:gd name="connsiteY69" fmla="*/ 31700 h 338138"/>
                  <a:gd name="connsiteX70" fmla="*/ 57866 w 268288"/>
                  <a:gd name="connsiteY70" fmla="*/ 31700 h 338138"/>
                  <a:gd name="connsiteX71" fmla="*/ 57866 w 268288"/>
                  <a:gd name="connsiteY71" fmla="*/ 7925 h 338138"/>
                  <a:gd name="connsiteX72" fmla="*/ 65757 w 268288"/>
                  <a:gd name="connsiteY72"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268288" h="338138">
                    <a:moveTo>
                      <a:pt x="179388" y="166688"/>
                    </a:moveTo>
                    <a:cubicBezTo>
                      <a:pt x="192617" y="166688"/>
                      <a:pt x="203200" y="177246"/>
                      <a:pt x="203200" y="190443"/>
                    </a:cubicBezTo>
                    <a:cubicBezTo>
                      <a:pt x="203200" y="252471"/>
                      <a:pt x="203200" y="252471"/>
                      <a:pt x="203200" y="252471"/>
                    </a:cubicBezTo>
                    <a:cubicBezTo>
                      <a:pt x="203200" y="265668"/>
                      <a:pt x="192617" y="276226"/>
                      <a:pt x="179388" y="276226"/>
                    </a:cubicBezTo>
                    <a:cubicBezTo>
                      <a:pt x="166158" y="276226"/>
                      <a:pt x="155575" y="265668"/>
                      <a:pt x="155575" y="252471"/>
                    </a:cubicBezTo>
                    <a:cubicBezTo>
                      <a:pt x="155575" y="190443"/>
                      <a:pt x="155575" y="190443"/>
                      <a:pt x="155575" y="190443"/>
                    </a:cubicBezTo>
                    <a:cubicBezTo>
                      <a:pt x="155575" y="177246"/>
                      <a:pt x="166158" y="166688"/>
                      <a:pt x="179388" y="166688"/>
                    </a:cubicBezTo>
                    <a:close/>
                    <a:moveTo>
                      <a:pt x="179388" y="150813"/>
                    </a:moveTo>
                    <a:cubicBezTo>
                      <a:pt x="158221" y="150813"/>
                      <a:pt x="139700" y="169299"/>
                      <a:pt x="139700" y="190427"/>
                    </a:cubicBezTo>
                    <a:cubicBezTo>
                      <a:pt x="139700" y="252488"/>
                      <a:pt x="139700" y="252488"/>
                      <a:pt x="139700" y="252488"/>
                    </a:cubicBezTo>
                    <a:cubicBezTo>
                      <a:pt x="139700" y="273615"/>
                      <a:pt x="158221" y="292101"/>
                      <a:pt x="179388" y="292101"/>
                    </a:cubicBezTo>
                    <a:cubicBezTo>
                      <a:pt x="201877" y="292101"/>
                      <a:pt x="219075" y="273615"/>
                      <a:pt x="219075" y="252488"/>
                    </a:cubicBezTo>
                    <a:lnTo>
                      <a:pt x="219075" y="190427"/>
                    </a:lnTo>
                    <a:cubicBezTo>
                      <a:pt x="219075" y="169299"/>
                      <a:pt x="201877" y="150813"/>
                      <a:pt x="179388" y="150813"/>
                    </a:cubicBezTo>
                    <a:close/>
                    <a:moveTo>
                      <a:pt x="57120" y="150813"/>
                    </a:moveTo>
                    <a:cubicBezTo>
                      <a:pt x="51848" y="150813"/>
                      <a:pt x="49212" y="154759"/>
                      <a:pt x="49212" y="158705"/>
                    </a:cubicBezTo>
                    <a:cubicBezTo>
                      <a:pt x="49212" y="163967"/>
                      <a:pt x="51848" y="166597"/>
                      <a:pt x="57120" y="166597"/>
                    </a:cubicBezTo>
                    <a:cubicBezTo>
                      <a:pt x="80842" y="166597"/>
                      <a:pt x="80842" y="166597"/>
                      <a:pt x="80842" y="166597"/>
                    </a:cubicBezTo>
                    <a:cubicBezTo>
                      <a:pt x="92704" y="166597"/>
                      <a:pt x="103247" y="177120"/>
                      <a:pt x="103247" y="188959"/>
                    </a:cubicBezTo>
                    <a:cubicBezTo>
                      <a:pt x="103247" y="190274"/>
                      <a:pt x="103247" y="190274"/>
                      <a:pt x="103247" y="190274"/>
                    </a:cubicBezTo>
                    <a:cubicBezTo>
                      <a:pt x="103247" y="202112"/>
                      <a:pt x="92704" y="212635"/>
                      <a:pt x="80842" y="212635"/>
                    </a:cubicBezTo>
                    <a:cubicBezTo>
                      <a:pt x="57120" y="212635"/>
                      <a:pt x="57120" y="212635"/>
                      <a:pt x="57120" y="212635"/>
                    </a:cubicBezTo>
                    <a:cubicBezTo>
                      <a:pt x="51848" y="212635"/>
                      <a:pt x="49212" y="215266"/>
                      <a:pt x="49212" y="220527"/>
                    </a:cubicBezTo>
                    <a:cubicBezTo>
                      <a:pt x="49212" y="224473"/>
                      <a:pt x="51848" y="228419"/>
                      <a:pt x="57120" y="228419"/>
                    </a:cubicBezTo>
                    <a:cubicBezTo>
                      <a:pt x="80842" y="228419"/>
                      <a:pt x="80842" y="228419"/>
                      <a:pt x="80842" y="228419"/>
                    </a:cubicBezTo>
                    <a:cubicBezTo>
                      <a:pt x="92704" y="228419"/>
                      <a:pt x="103247" y="237627"/>
                      <a:pt x="103247" y="250781"/>
                    </a:cubicBezTo>
                    <a:cubicBezTo>
                      <a:pt x="103247" y="263934"/>
                      <a:pt x="92704" y="273142"/>
                      <a:pt x="80842" y="273142"/>
                    </a:cubicBezTo>
                    <a:cubicBezTo>
                      <a:pt x="57120" y="273142"/>
                      <a:pt x="57120" y="273142"/>
                      <a:pt x="57120" y="273142"/>
                    </a:cubicBezTo>
                    <a:cubicBezTo>
                      <a:pt x="51848" y="273142"/>
                      <a:pt x="49212" y="277088"/>
                      <a:pt x="49212" y="281034"/>
                    </a:cubicBezTo>
                    <a:cubicBezTo>
                      <a:pt x="49212" y="284980"/>
                      <a:pt x="51848" y="288926"/>
                      <a:pt x="57120" y="288926"/>
                    </a:cubicBezTo>
                    <a:cubicBezTo>
                      <a:pt x="80842" y="288926"/>
                      <a:pt x="80842" y="288926"/>
                      <a:pt x="80842" y="288926"/>
                    </a:cubicBezTo>
                    <a:cubicBezTo>
                      <a:pt x="101929" y="288926"/>
                      <a:pt x="119062" y="271826"/>
                      <a:pt x="119062" y="250781"/>
                    </a:cubicBezTo>
                    <a:cubicBezTo>
                      <a:pt x="119062" y="237627"/>
                      <a:pt x="112473" y="227104"/>
                      <a:pt x="103247" y="220527"/>
                    </a:cubicBezTo>
                    <a:cubicBezTo>
                      <a:pt x="112473" y="212635"/>
                      <a:pt x="119062" y="202112"/>
                      <a:pt x="119062" y="190274"/>
                    </a:cubicBezTo>
                    <a:lnTo>
                      <a:pt x="119062" y="188959"/>
                    </a:lnTo>
                    <a:cubicBezTo>
                      <a:pt x="119062" y="167913"/>
                      <a:pt x="101929" y="150813"/>
                      <a:pt x="80842" y="150813"/>
                    </a:cubicBezTo>
                    <a:cubicBezTo>
                      <a:pt x="57120" y="150813"/>
                      <a:pt x="57120" y="150813"/>
                      <a:pt x="57120" y="150813"/>
                    </a:cubicBezTo>
                    <a:close/>
                    <a:moveTo>
                      <a:pt x="46099" y="47625"/>
                    </a:moveTo>
                    <a:cubicBezTo>
                      <a:pt x="29016" y="47625"/>
                      <a:pt x="15875" y="62294"/>
                      <a:pt x="15875" y="79629"/>
                    </a:cubicBezTo>
                    <a:cubicBezTo>
                      <a:pt x="15875" y="114300"/>
                      <a:pt x="15875" y="114300"/>
                      <a:pt x="15875" y="114300"/>
                    </a:cubicBezTo>
                    <a:cubicBezTo>
                      <a:pt x="252413" y="114300"/>
                      <a:pt x="252413" y="114300"/>
                      <a:pt x="252413" y="114300"/>
                    </a:cubicBezTo>
                    <a:lnTo>
                      <a:pt x="252413" y="79629"/>
                    </a:lnTo>
                    <a:cubicBezTo>
                      <a:pt x="252413" y="62294"/>
                      <a:pt x="239272" y="47625"/>
                      <a:pt x="222189" y="47625"/>
                    </a:cubicBezTo>
                    <a:cubicBezTo>
                      <a:pt x="210362" y="47625"/>
                      <a:pt x="210362" y="47625"/>
                      <a:pt x="210362" y="47625"/>
                    </a:cubicBezTo>
                    <a:cubicBezTo>
                      <a:pt x="210362" y="71628"/>
                      <a:pt x="210362" y="71628"/>
                      <a:pt x="210362" y="71628"/>
                    </a:cubicBezTo>
                    <a:cubicBezTo>
                      <a:pt x="210362" y="75629"/>
                      <a:pt x="206420" y="79629"/>
                      <a:pt x="202477" y="79629"/>
                    </a:cubicBezTo>
                    <a:cubicBezTo>
                      <a:pt x="197221" y="79629"/>
                      <a:pt x="194593" y="75629"/>
                      <a:pt x="194593" y="71628"/>
                    </a:cubicBezTo>
                    <a:cubicBezTo>
                      <a:pt x="194593" y="47625"/>
                      <a:pt x="194593" y="47625"/>
                      <a:pt x="194593" y="47625"/>
                    </a:cubicBezTo>
                    <a:cubicBezTo>
                      <a:pt x="73696" y="47625"/>
                      <a:pt x="73696" y="47625"/>
                      <a:pt x="73696" y="47625"/>
                    </a:cubicBezTo>
                    <a:cubicBezTo>
                      <a:pt x="73696" y="71628"/>
                      <a:pt x="73696" y="71628"/>
                      <a:pt x="73696" y="71628"/>
                    </a:cubicBezTo>
                    <a:cubicBezTo>
                      <a:pt x="73696" y="75629"/>
                      <a:pt x="71067" y="79629"/>
                      <a:pt x="65811" y="79629"/>
                    </a:cubicBezTo>
                    <a:cubicBezTo>
                      <a:pt x="61869" y="79629"/>
                      <a:pt x="57926" y="75629"/>
                      <a:pt x="57926" y="71628"/>
                    </a:cubicBezTo>
                    <a:cubicBezTo>
                      <a:pt x="57926" y="47625"/>
                      <a:pt x="57926" y="47625"/>
                      <a:pt x="57926" y="47625"/>
                    </a:cubicBezTo>
                    <a:cubicBezTo>
                      <a:pt x="46099" y="47625"/>
                      <a:pt x="46099" y="47625"/>
                      <a:pt x="46099" y="47625"/>
                    </a:cubicBezTo>
                    <a:close/>
                    <a:moveTo>
                      <a:pt x="65757" y="0"/>
                    </a:moveTo>
                    <a:cubicBezTo>
                      <a:pt x="71018" y="0"/>
                      <a:pt x="73648" y="3962"/>
                      <a:pt x="73648" y="7925"/>
                    </a:cubicBezTo>
                    <a:cubicBezTo>
                      <a:pt x="73648" y="31700"/>
                      <a:pt x="73648" y="31700"/>
                      <a:pt x="73648" y="31700"/>
                    </a:cubicBezTo>
                    <a:cubicBezTo>
                      <a:pt x="194640" y="31700"/>
                      <a:pt x="194640" y="31700"/>
                      <a:pt x="194640" y="31700"/>
                    </a:cubicBezTo>
                    <a:cubicBezTo>
                      <a:pt x="194640" y="7925"/>
                      <a:pt x="194640" y="7925"/>
                      <a:pt x="194640" y="7925"/>
                    </a:cubicBezTo>
                    <a:cubicBezTo>
                      <a:pt x="194640" y="3962"/>
                      <a:pt x="197271" y="0"/>
                      <a:pt x="202531" y="0"/>
                    </a:cubicBezTo>
                    <a:cubicBezTo>
                      <a:pt x="206477" y="0"/>
                      <a:pt x="210422" y="3962"/>
                      <a:pt x="210422" y="7925"/>
                    </a:cubicBezTo>
                    <a:cubicBezTo>
                      <a:pt x="210422" y="31700"/>
                      <a:pt x="210422" y="31700"/>
                      <a:pt x="210422" y="31700"/>
                    </a:cubicBezTo>
                    <a:cubicBezTo>
                      <a:pt x="222258" y="31700"/>
                      <a:pt x="222258" y="31700"/>
                      <a:pt x="222258" y="31700"/>
                    </a:cubicBezTo>
                    <a:cubicBezTo>
                      <a:pt x="247246" y="31700"/>
                      <a:pt x="268288" y="52834"/>
                      <a:pt x="268288" y="79251"/>
                    </a:cubicBezTo>
                    <a:cubicBezTo>
                      <a:pt x="268288" y="290587"/>
                      <a:pt x="268288" y="290587"/>
                      <a:pt x="268288" y="290587"/>
                    </a:cubicBezTo>
                    <a:cubicBezTo>
                      <a:pt x="268288" y="317005"/>
                      <a:pt x="247246" y="338138"/>
                      <a:pt x="222258" y="338138"/>
                    </a:cubicBezTo>
                    <a:cubicBezTo>
                      <a:pt x="46030" y="338138"/>
                      <a:pt x="46030" y="338138"/>
                      <a:pt x="46030" y="338138"/>
                    </a:cubicBezTo>
                    <a:cubicBezTo>
                      <a:pt x="21042" y="338138"/>
                      <a:pt x="0" y="317005"/>
                      <a:pt x="0" y="290587"/>
                    </a:cubicBezTo>
                    <a:cubicBezTo>
                      <a:pt x="0" y="79251"/>
                      <a:pt x="0" y="79251"/>
                      <a:pt x="0" y="79251"/>
                    </a:cubicBezTo>
                    <a:cubicBezTo>
                      <a:pt x="0" y="52834"/>
                      <a:pt x="21042" y="31700"/>
                      <a:pt x="46030" y="31700"/>
                    </a:cubicBezTo>
                    <a:cubicBezTo>
                      <a:pt x="57866" y="31700"/>
                      <a:pt x="57866" y="31700"/>
                      <a:pt x="57866" y="31700"/>
                    </a:cubicBezTo>
                    <a:cubicBezTo>
                      <a:pt x="57866" y="7925"/>
                      <a:pt x="57866" y="7925"/>
                      <a:pt x="57866" y="7925"/>
                    </a:cubicBezTo>
                    <a:cubicBezTo>
                      <a:pt x="57866" y="3962"/>
                      <a:pt x="61812" y="0"/>
                      <a:pt x="65757" y="0"/>
                    </a:cubicBezTo>
                    <a:close/>
                  </a:path>
                </a:pathLst>
              </a:custGeom>
              <a:solidFill>
                <a:schemeClr val="accent4"/>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0" name="组合 9"/>
            <p:cNvGrpSpPr/>
            <p:nvPr/>
          </p:nvGrpSpPr>
          <p:grpSpPr>
            <a:xfrm>
              <a:off x="1039783" y="3174535"/>
              <a:ext cx="2407615" cy="886577"/>
              <a:chOff x="609599" y="3139323"/>
              <a:chExt cx="2407615" cy="886577"/>
            </a:xfrm>
          </p:grpSpPr>
          <p:sp>
            <p:nvSpPr>
              <p:cNvPr id="20" name="îŝḷîḓé-文本框 21"/>
              <p:cNvSpPr txBox="1"/>
              <p:nvPr/>
            </p:nvSpPr>
            <p:spPr>
              <a:xfrm>
                <a:off x="609599" y="3436344"/>
                <a:ext cx="2407615" cy="589556"/>
              </a:xfrm>
              <a:prstGeom prst="rect">
                <a:avLst/>
              </a:prstGeom>
              <a:noFill/>
            </p:spPr>
            <p:txBody>
              <a:bodyPr wrap="square" lIns="72000" tIns="0" rIns="72000" bIns="0" anchor="ctr" anchorCtr="0">
                <a:normAutofit/>
              </a:bodyPr>
              <a:lstStyle/>
              <a:p>
                <a:pPr algn="r" defTabSz="914400">
                  <a:lnSpc>
                    <a:spcPct val="120000"/>
                  </a:lnSpc>
                  <a:defRPr/>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a:t>
                </a:r>
                <a:r>
                  <a:rPr lang="zh-CN" altLang="en-US" sz="1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a:t>
                </a:r>
                <a:r>
                  <a:rPr lang="zh-CN" altLang="en-US" sz="1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1" name="îŝḷîḓé-Rectangle 20"/>
              <p:cNvSpPr/>
              <p:nvPr/>
            </p:nvSpPr>
            <p:spPr>
              <a:xfrm>
                <a:off x="609599" y="3139323"/>
                <a:ext cx="2407615" cy="246221"/>
              </a:xfrm>
              <a:prstGeom prst="rect">
                <a:avLst/>
              </a:prstGeom>
            </p:spPr>
            <p:txBody>
              <a:bodyPr wrap="none" lIns="72000" tIns="0" rIns="72000" bIns="0">
                <a:noAutofit/>
              </a:bodyPr>
              <a:lstStyle/>
              <a:p>
                <a:pPr lvl="0" algn="r" defTabSz="914400">
                  <a:defRPr/>
                </a:pPr>
                <a:r>
                  <a:rPr lang="zh-CN" altLang="en-US" sz="2000" b="1">
                    <a:solidFill>
                      <a:schemeClr val="accent2"/>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solidFill>
                    <a:schemeClr val="accent2"/>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1" name="组合 10"/>
            <p:cNvGrpSpPr/>
            <p:nvPr/>
          </p:nvGrpSpPr>
          <p:grpSpPr>
            <a:xfrm>
              <a:off x="8741010" y="3174535"/>
              <a:ext cx="2457329" cy="886577"/>
              <a:chOff x="9029821" y="3139323"/>
              <a:chExt cx="2457329" cy="886577"/>
            </a:xfrm>
          </p:grpSpPr>
          <p:sp>
            <p:nvSpPr>
              <p:cNvPr id="18" name="îŝḷîḓé-文本框 24"/>
              <p:cNvSpPr txBox="1"/>
              <p:nvPr/>
            </p:nvSpPr>
            <p:spPr>
              <a:xfrm>
                <a:off x="9029821" y="3436344"/>
                <a:ext cx="2457329" cy="589556"/>
              </a:xfrm>
              <a:prstGeom prst="rect">
                <a:avLst/>
              </a:prstGeom>
              <a:noFill/>
            </p:spPr>
            <p:txBody>
              <a:bodyPr wrap="square" lIns="72000" tIns="0" rIns="72000" bIns="0" anchor="ctr" anchorCtr="0">
                <a:normAutofit/>
              </a:bodyPr>
              <a:lstStyle/>
              <a:p>
                <a:pPr defTabSz="914400">
                  <a:lnSpc>
                    <a:spcPct val="120000"/>
                  </a:lnSpc>
                  <a:defRPr/>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a:t>
                </a:r>
                <a:r>
                  <a:rPr lang="zh-CN" altLang="en-US" sz="1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a:t>
                </a:r>
                <a:r>
                  <a:rPr lang="zh-CN" altLang="en-US" sz="1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9" name="îŝḷîḓé-Rectangle 18"/>
              <p:cNvSpPr/>
              <p:nvPr/>
            </p:nvSpPr>
            <p:spPr>
              <a:xfrm>
                <a:off x="9029821" y="3139323"/>
                <a:ext cx="2457329" cy="246221"/>
              </a:xfrm>
              <a:prstGeom prst="rect">
                <a:avLst/>
              </a:prstGeom>
            </p:spPr>
            <p:txBody>
              <a:bodyPr wrap="none" lIns="72000" tIns="0" rIns="72000" bIns="0">
                <a:noAutofit/>
              </a:bodyPr>
              <a:lstStyle/>
              <a:p>
                <a:pPr lvl="0" defTabSz="914400">
                  <a:defRPr/>
                </a:pPr>
                <a:r>
                  <a:rPr lang="zh-CN" altLang="en-US" sz="2000" b="1">
                    <a:solidFill>
                      <a:schemeClr val="accent4"/>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solidFill>
                    <a:schemeClr val="accent4"/>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2" name="组合 11"/>
            <p:cNvGrpSpPr/>
            <p:nvPr/>
          </p:nvGrpSpPr>
          <p:grpSpPr>
            <a:xfrm>
              <a:off x="1039783" y="1793312"/>
              <a:ext cx="2407615" cy="886577"/>
              <a:chOff x="609599" y="3139323"/>
              <a:chExt cx="2407615" cy="886577"/>
            </a:xfrm>
          </p:grpSpPr>
          <p:sp>
            <p:nvSpPr>
              <p:cNvPr id="16" name="îŝḷîḓé-文本框 27"/>
              <p:cNvSpPr txBox="1"/>
              <p:nvPr/>
            </p:nvSpPr>
            <p:spPr>
              <a:xfrm>
                <a:off x="609599" y="3436344"/>
                <a:ext cx="2407615" cy="589556"/>
              </a:xfrm>
              <a:prstGeom prst="rect">
                <a:avLst/>
              </a:prstGeom>
              <a:noFill/>
            </p:spPr>
            <p:txBody>
              <a:bodyPr wrap="square" lIns="72000" tIns="0" rIns="72000" bIns="0" anchor="ctr" anchorCtr="0">
                <a:normAutofit/>
              </a:bodyPr>
              <a:lstStyle/>
              <a:p>
                <a:pPr algn="r" defTabSz="914400">
                  <a:lnSpc>
                    <a:spcPct val="120000"/>
                  </a:lnSpc>
                  <a:defRPr/>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a:t>
                </a:r>
                <a:r>
                  <a:rPr lang="zh-CN" altLang="en-US" sz="1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a:t>
                </a:r>
                <a:r>
                  <a:rPr lang="zh-CN" altLang="en-US" sz="1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7" name="îŝḷîḓé-Rectangle 16"/>
              <p:cNvSpPr/>
              <p:nvPr/>
            </p:nvSpPr>
            <p:spPr>
              <a:xfrm>
                <a:off x="609599" y="3139323"/>
                <a:ext cx="2407615" cy="246221"/>
              </a:xfrm>
              <a:prstGeom prst="rect">
                <a:avLst/>
              </a:prstGeom>
            </p:spPr>
            <p:txBody>
              <a:bodyPr wrap="none" lIns="72000" tIns="0" rIns="72000" bIns="0">
                <a:noAutofit/>
              </a:bodyPr>
              <a:lstStyle/>
              <a:p>
                <a:pPr lvl="0" algn="r" defTabSz="914400">
                  <a:defRPr/>
                </a:pPr>
                <a:r>
                  <a:rPr lang="zh-CN" altLang="en-US" sz="2000" b="1" dirty="0">
                    <a:solidFill>
                      <a:schemeClr val="accent2"/>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dirty="0">
                  <a:solidFill>
                    <a:schemeClr val="accent2"/>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3" name="组合 12"/>
            <p:cNvGrpSpPr/>
            <p:nvPr/>
          </p:nvGrpSpPr>
          <p:grpSpPr>
            <a:xfrm>
              <a:off x="8741010" y="1793312"/>
              <a:ext cx="2457329" cy="886577"/>
              <a:chOff x="9029821" y="3139323"/>
              <a:chExt cx="2457329" cy="886577"/>
            </a:xfrm>
          </p:grpSpPr>
          <p:sp>
            <p:nvSpPr>
              <p:cNvPr id="14" name="îŝḷîḓé-文本框 30"/>
              <p:cNvSpPr txBox="1"/>
              <p:nvPr/>
            </p:nvSpPr>
            <p:spPr>
              <a:xfrm>
                <a:off x="9029821" y="3436344"/>
                <a:ext cx="2457329" cy="589556"/>
              </a:xfrm>
              <a:prstGeom prst="rect">
                <a:avLst/>
              </a:prstGeom>
              <a:noFill/>
            </p:spPr>
            <p:txBody>
              <a:bodyPr wrap="square" lIns="72000" tIns="0" rIns="72000" bIns="0" anchor="ctr" anchorCtr="0">
                <a:normAutofit/>
              </a:bodyPr>
              <a:lstStyle/>
              <a:p>
                <a:pPr defTabSz="914400">
                  <a:lnSpc>
                    <a:spcPct val="120000"/>
                  </a:lnSpc>
                  <a:defRPr/>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a:t>
                </a:r>
                <a:r>
                  <a:rPr lang="zh-CN" altLang="en-US" sz="1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a:t>
                </a:r>
                <a:r>
                  <a:rPr lang="zh-CN" altLang="en-US" sz="1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5" name="îŝḷîḓé-Rectangle 14"/>
              <p:cNvSpPr/>
              <p:nvPr/>
            </p:nvSpPr>
            <p:spPr>
              <a:xfrm>
                <a:off x="9029821" y="3139323"/>
                <a:ext cx="2457329" cy="246221"/>
              </a:xfrm>
              <a:prstGeom prst="rect">
                <a:avLst/>
              </a:prstGeom>
            </p:spPr>
            <p:txBody>
              <a:bodyPr wrap="none" lIns="72000" tIns="0" rIns="72000" bIns="0">
                <a:noAutofit/>
              </a:bodyPr>
              <a:lstStyle/>
              <a:p>
                <a:pPr lvl="0" defTabSz="914400">
                  <a:defRPr/>
                </a:pPr>
                <a:r>
                  <a:rPr lang="zh-CN" altLang="en-US" sz="2000" b="1">
                    <a:solidFill>
                      <a:schemeClr val="accent4"/>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solidFill>
                    <a:schemeClr val="accent4"/>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600" advTm="2000">
        <p:blinds dir="vert"/>
      </p:transition>
    </mc:Choice>
    <mc:Fallback>
      <p:transition spd="slow" advTm="2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3"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3)">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72440" y="173862"/>
            <a:ext cx="538480" cy="492760"/>
            <a:chOff x="949960" y="467360"/>
            <a:chExt cx="538480" cy="492760"/>
          </a:xfrm>
        </p:grpSpPr>
        <p:sp>
          <p:nvSpPr>
            <p:cNvPr id="3" name="椭圆 2"/>
            <p:cNvSpPr/>
            <p:nvPr/>
          </p:nvSpPr>
          <p:spPr>
            <a:xfrm>
              <a:off x="949960" y="467360"/>
              <a:ext cx="477520" cy="4775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 name="椭圆 3"/>
            <p:cNvSpPr/>
            <p:nvPr/>
          </p:nvSpPr>
          <p:spPr>
            <a:xfrm>
              <a:off x="1234440" y="706120"/>
              <a:ext cx="254000" cy="254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5" name="文本框 4"/>
          <p:cNvSpPr txBox="1"/>
          <p:nvPr/>
        </p:nvSpPr>
        <p:spPr>
          <a:xfrm>
            <a:off x="1295400" y="173862"/>
            <a:ext cx="4577092" cy="523220"/>
          </a:xfrm>
          <a:prstGeom prst="rect">
            <a:avLst/>
          </a:prstGeom>
          <a:noFill/>
        </p:spPr>
        <p:txBody>
          <a:bodyPr wrap="square" rtlCol="0">
            <a:spAutoFit/>
          </a:bodyPr>
          <a:lstStyle/>
          <a:p>
            <a:r>
              <a:rPr lang="zh-CN" altLang="en-US" sz="2800" spc="6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个人信息</a:t>
            </a:r>
            <a:endParaRPr lang="zh-CN" altLang="en-US" sz="24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6" name="10b098b3-c274-476f-aa0d-e87fbb192f8f"/>
          <p:cNvGrpSpPr>
            <a:grpSpLocks noChangeAspect="1"/>
          </p:cNvGrpSpPr>
          <p:nvPr/>
        </p:nvGrpSpPr>
        <p:grpSpPr>
          <a:xfrm>
            <a:off x="1022987" y="1838960"/>
            <a:ext cx="10165383" cy="4124348"/>
            <a:chOff x="1307468" y="1636328"/>
            <a:chExt cx="9613068" cy="3900260"/>
          </a:xfrm>
        </p:grpSpPr>
        <p:grpSp>
          <p:nvGrpSpPr>
            <p:cNvPr id="7" name="Group 3"/>
            <p:cNvGrpSpPr/>
            <p:nvPr/>
          </p:nvGrpSpPr>
          <p:grpSpPr>
            <a:xfrm>
              <a:off x="4492262" y="5020934"/>
              <a:ext cx="3042014" cy="515654"/>
              <a:chOff x="4243804" y="5106300"/>
              <a:chExt cx="3538929" cy="599885"/>
            </a:xfrm>
          </p:grpSpPr>
          <p:grpSp>
            <p:nvGrpSpPr>
              <p:cNvPr id="73" name="Group 2"/>
              <p:cNvGrpSpPr/>
              <p:nvPr/>
            </p:nvGrpSpPr>
            <p:grpSpPr>
              <a:xfrm>
                <a:off x="4243804" y="5106300"/>
                <a:ext cx="3538929" cy="599885"/>
                <a:chOff x="4243804" y="5106300"/>
                <a:chExt cx="3538929" cy="599885"/>
              </a:xfrm>
            </p:grpSpPr>
            <p:sp>
              <p:nvSpPr>
                <p:cNvPr id="79" name="iS1ide-Oval 85"/>
                <p:cNvSpPr/>
                <p:nvPr/>
              </p:nvSpPr>
              <p:spPr>
                <a:xfrm>
                  <a:off x="4243804" y="5106300"/>
                  <a:ext cx="599885" cy="599885"/>
                </a:xfrm>
                <a:prstGeom prst="ellipse">
                  <a:avLst/>
                </a:prstGeom>
                <a:solidFill>
                  <a:schemeClr val="accent1">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80" name="iS1ide-Oval 73"/>
                <p:cNvSpPr/>
                <p:nvPr/>
              </p:nvSpPr>
              <p:spPr>
                <a:xfrm>
                  <a:off x="4979185" y="5106300"/>
                  <a:ext cx="599885" cy="599885"/>
                </a:xfrm>
                <a:prstGeom prst="ellipse">
                  <a:avLst/>
                </a:prstGeom>
                <a:solidFill>
                  <a:schemeClr val="accent1">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81" name="iS1ide-Oval 65"/>
                <p:cNvSpPr/>
                <p:nvPr/>
              </p:nvSpPr>
              <p:spPr>
                <a:xfrm>
                  <a:off x="5714567" y="5106300"/>
                  <a:ext cx="599885" cy="599885"/>
                </a:xfrm>
                <a:prstGeom prst="ellipse">
                  <a:avLst/>
                </a:prstGeom>
                <a:solidFill>
                  <a:schemeClr val="accent1">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82" name="iS1ide-Oval 63"/>
                <p:cNvSpPr/>
                <p:nvPr/>
              </p:nvSpPr>
              <p:spPr>
                <a:xfrm>
                  <a:off x="6449948" y="5106300"/>
                  <a:ext cx="599885" cy="599885"/>
                </a:xfrm>
                <a:prstGeom prst="ellipse">
                  <a:avLst/>
                </a:prstGeom>
                <a:solidFill>
                  <a:schemeClr val="accent1">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83" name="iS1ide-Oval 50"/>
                <p:cNvSpPr/>
                <p:nvPr/>
              </p:nvSpPr>
              <p:spPr>
                <a:xfrm>
                  <a:off x="7182848" y="5106300"/>
                  <a:ext cx="599885" cy="599885"/>
                </a:xfrm>
                <a:prstGeom prst="ellipse">
                  <a:avLst/>
                </a:prstGeom>
                <a:solidFill>
                  <a:schemeClr val="accent1">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74" name="iS1ide-Freeform: Shape 138"/>
              <p:cNvSpPr/>
              <p:nvPr/>
            </p:nvSpPr>
            <p:spPr bwMode="auto">
              <a:xfrm>
                <a:off x="5140643" y="5248046"/>
                <a:ext cx="316393" cy="316393"/>
              </a:xfrm>
              <a:custGeom>
                <a:avLst/>
                <a:gdLst>
                  <a:gd name="T0" fmla="*/ 184 w 260"/>
                  <a:gd name="T1" fmla="*/ 106 h 260"/>
                  <a:gd name="T2" fmla="*/ 193 w 260"/>
                  <a:gd name="T3" fmla="*/ 143 h 260"/>
                  <a:gd name="T4" fmla="*/ 117 w 260"/>
                  <a:gd name="T5" fmla="*/ 219 h 260"/>
                  <a:gd name="T6" fmla="*/ 42 w 260"/>
                  <a:gd name="T7" fmla="*/ 143 h 260"/>
                  <a:gd name="T8" fmla="*/ 117 w 260"/>
                  <a:gd name="T9" fmla="*/ 66 h 260"/>
                  <a:gd name="T10" fmla="*/ 154 w 260"/>
                  <a:gd name="T11" fmla="*/ 76 h 260"/>
                  <a:gd name="T12" fmla="*/ 183 w 260"/>
                  <a:gd name="T13" fmla="*/ 46 h 260"/>
                  <a:gd name="T14" fmla="*/ 117 w 260"/>
                  <a:gd name="T15" fmla="*/ 25 h 260"/>
                  <a:gd name="T16" fmla="*/ 0 w 260"/>
                  <a:gd name="T17" fmla="*/ 143 h 260"/>
                  <a:gd name="T18" fmla="*/ 117 w 260"/>
                  <a:gd name="T19" fmla="*/ 260 h 260"/>
                  <a:gd name="T20" fmla="*/ 233 w 260"/>
                  <a:gd name="T21" fmla="*/ 143 h 260"/>
                  <a:gd name="T22" fmla="*/ 213 w 260"/>
                  <a:gd name="T23" fmla="*/ 77 h 260"/>
                  <a:gd name="T24" fmla="*/ 184 w 260"/>
                  <a:gd name="T25" fmla="*/ 106 h 260"/>
                  <a:gd name="T26" fmla="*/ 225 w 260"/>
                  <a:gd name="T27" fmla="*/ 35 h 260"/>
                  <a:gd name="T28" fmla="*/ 225 w 260"/>
                  <a:gd name="T29" fmla="*/ 35 h 260"/>
                  <a:gd name="T30" fmla="*/ 225 w 260"/>
                  <a:gd name="T31" fmla="*/ 0 h 260"/>
                  <a:gd name="T32" fmla="*/ 203 w 260"/>
                  <a:gd name="T33" fmla="*/ 23 h 260"/>
                  <a:gd name="T34" fmla="*/ 203 w 260"/>
                  <a:gd name="T35" fmla="*/ 46 h 260"/>
                  <a:gd name="T36" fmla="*/ 139 w 260"/>
                  <a:gd name="T37" fmla="*/ 111 h 260"/>
                  <a:gd name="T38" fmla="*/ 117 w 260"/>
                  <a:gd name="T39" fmla="*/ 104 h 260"/>
                  <a:gd name="T40" fmla="*/ 79 w 260"/>
                  <a:gd name="T41" fmla="*/ 143 h 260"/>
                  <a:gd name="T42" fmla="*/ 117 w 260"/>
                  <a:gd name="T43" fmla="*/ 181 h 260"/>
                  <a:gd name="T44" fmla="*/ 155 w 260"/>
                  <a:gd name="T45" fmla="*/ 143 h 260"/>
                  <a:gd name="T46" fmla="*/ 150 w 260"/>
                  <a:gd name="T47" fmla="*/ 123 h 260"/>
                  <a:gd name="T48" fmla="*/ 215 w 260"/>
                  <a:gd name="T49" fmla="*/ 58 h 260"/>
                  <a:gd name="T50" fmla="*/ 237 w 260"/>
                  <a:gd name="T51" fmla="*/ 58 h 260"/>
                  <a:gd name="T52" fmla="*/ 260 w 260"/>
                  <a:gd name="T53" fmla="*/ 35 h 260"/>
                  <a:gd name="T54" fmla="*/ 225 w 260"/>
                  <a:gd name="T55" fmla="*/ 35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60" h="260">
                    <a:moveTo>
                      <a:pt x="184" y="106"/>
                    </a:moveTo>
                    <a:cubicBezTo>
                      <a:pt x="190" y="117"/>
                      <a:pt x="193" y="129"/>
                      <a:pt x="193" y="143"/>
                    </a:cubicBezTo>
                    <a:cubicBezTo>
                      <a:pt x="193" y="185"/>
                      <a:pt x="159" y="219"/>
                      <a:pt x="117" y="219"/>
                    </a:cubicBezTo>
                    <a:cubicBezTo>
                      <a:pt x="76" y="219"/>
                      <a:pt x="42" y="185"/>
                      <a:pt x="42" y="143"/>
                    </a:cubicBezTo>
                    <a:cubicBezTo>
                      <a:pt x="42" y="100"/>
                      <a:pt x="76" y="66"/>
                      <a:pt x="117" y="66"/>
                    </a:cubicBezTo>
                    <a:cubicBezTo>
                      <a:pt x="131" y="66"/>
                      <a:pt x="143" y="70"/>
                      <a:pt x="154" y="76"/>
                    </a:cubicBezTo>
                    <a:cubicBezTo>
                      <a:pt x="183" y="46"/>
                      <a:pt x="183" y="46"/>
                      <a:pt x="183" y="46"/>
                    </a:cubicBezTo>
                    <a:cubicBezTo>
                      <a:pt x="165" y="33"/>
                      <a:pt x="141" y="25"/>
                      <a:pt x="117" y="25"/>
                    </a:cubicBezTo>
                    <a:cubicBezTo>
                      <a:pt x="52" y="25"/>
                      <a:pt x="0" y="78"/>
                      <a:pt x="0" y="143"/>
                    </a:cubicBezTo>
                    <a:cubicBezTo>
                      <a:pt x="0" y="207"/>
                      <a:pt x="52" y="260"/>
                      <a:pt x="117" y="260"/>
                    </a:cubicBezTo>
                    <a:cubicBezTo>
                      <a:pt x="181" y="260"/>
                      <a:pt x="233" y="207"/>
                      <a:pt x="233" y="143"/>
                    </a:cubicBezTo>
                    <a:cubicBezTo>
                      <a:pt x="233" y="118"/>
                      <a:pt x="226" y="96"/>
                      <a:pt x="213" y="77"/>
                    </a:cubicBezTo>
                    <a:cubicBezTo>
                      <a:pt x="184" y="106"/>
                      <a:pt x="184" y="106"/>
                      <a:pt x="184" y="106"/>
                    </a:cubicBezTo>
                    <a:close/>
                    <a:moveTo>
                      <a:pt x="225" y="35"/>
                    </a:moveTo>
                    <a:cubicBezTo>
                      <a:pt x="225" y="35"/>
                      <a:pt x="225" y="35"/>
                      <a:pt x="225" y="35"/>
                    </a:cubicBezTo>
                    <a:cubicBezTo>
                      <a:pt x="225" y="0"/>
                      <a:pt x="225" y="0"/>
                      <a:pt x="225" y="0"/>
                    </a:cubicBezTo>
                    <a:cubicBezTo>
                      <a:pt x="203" y="23"/>
                      <a:pt x="203" y="23"/>
                      <a:pt x="203" y="23"/>
                    </a:cubicBezTo>
                    <a:cubicBezTo>
                      <a:pt x="203" y="46"/>
                      <a:pt x="203" y="46"/>
                      <a:pt x="203" y="46"/>
                    </a:cubicBezTo>
                    <a:cubicBezTo>
                      <a:pt x="139" y="111"/>
                      <a:pt x="139" y="111"/>
                      <a:pt x="139" y="111"/>
                    </a:cubicBezTo>
                    <a:cubicBezTo>
                      <a:pt x="133" y="106"/>
                      <a:pt x="125" y="104"/>
                      <a:pt x="117" y="104"/>
                    </a:cubicBezTo>
                    <a:cubicBezTo>
                      <a:pt x="96" y="104"/>
                      <a:pt x="79" y="121"/>
                      <a:pt x="79" y="143"/>
                    </a:cubicBezTo>
                    <a:cubicBezTo>
                      <a:pt x="79" y="164"/>
                      <a:pt x="96" y="181"/>
                      <a:pt x="117" y="181"/>
                    </a:cubicBezTo>
                    <a:cubicBezTo>
                      <a:pt x="138" y="181"/>
                      <a:pt x="155" y="164"/>
                      <a:pt x="155" y="143"/>
                    </a:cubicBezTo>
                    <a:cubicBezTo>
                      <a:pt x="155" y="136"/>
                      <a:pt x="154" y="129"/>
                      <a:pt x="150" y="123"/>
                    </a:cubicBezTo>
                    <a:cubicBezTo>
                      <a:pt x="215" y="58"/>
                      <a:pt x="215" y="58"/>
                      <a:pt x="215" y="58"/>
                    </a:cubicBezTo>
                    <a:cubicBezTo>
                      <a:pt x="237" y="58"/>
                      <a:pt x="237" y="58"/>
                      <a:pt x="237" y="58"/>
                    </a:cubicBezTo>
                    <a:cubicBezTo>
                      <a:pt x="260" y="35"/>
                      <a:pt x="260" y="35"/>
                      <a:pt x="260" y="35"/>
                    </a:cubicBezTo>
                    <a:cubicBezTo>
                      <a:pt x="225" y="35"/>
                      <a:pt x="225" y="35"/>
                      <a:pt x="225" y="35"/>
                    </a:cubicBezTo>
                    <a:close/>
                  </a:path>
                </a:pathLst>
              </a:custGeom>
              <a:solidFill>
                <a:schemeClr val="accent1"/>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75" name="iS1ide-Freeform: Shape 139"/>
              <p:cNvSpPr/>
              <p:nvPr/>
            </p:nvSpPr>
            <p:spPr bwMode="auto">
              <a:xfrm>
                <a:off x="4395308" y="5248046"/>
                <a:ext cx="316393" cy="316393"/>
              </a:xfrm>
              <a:custGeom>
                <a:avLst/>
                <a:gdLst>
                  <a:gd name="T0" fmla="*/ 187 w 228"/>
                  <a:gd name="T1" fmla="*/ 114 h 240"/>
                  <a:gd name="T2" fmla="*/ 114 w 228"/>
                  <a:gd name="T3" fmla="*/ 40 h 240"/>
                  <a:gd name="T4" fmla="*/ 40 w 228"/>
                  <a:gd name="T5" fmla="*/ 114 h 240"/>
                  <a:gd name="T6" fmla="*/ 68 w 228"/>
                  <a:gd name="T7" fmla="*/ 171 h 240"/>
                  <a:gd name="T8" fmla="*/ 74 w 228"/>
                  <a:gd name="T9" fmla="*/ 173 h 240"/>
                  <a:gd name="T10" fmla="*/ 81 w 228"/>
                  <a:gd name="T11" fmla="*/ 169 h 240"/>
                  <a:gd name="T12" fmla="*/ 79 w 228"/>
                  <a:gd name="T13" fmla="*/ 156 h 240"/>
                  <a:gd name="T14" fmla="*/ 59 w 228"/>
                  <a:gd name="T15" fmla="*/ 114 h 240"/>
                  <a:gd name="T16" fmla="*/ 114 w 228"/>
                  <a:gd name="T17" fmla="*/ 59 h 240"/>
                  <a:gd name="T18" fmla="*/ 169 w 228"/>
                  <a:gd name="T19" fmla="*/ 114 h 240"/>
                  <a:gd name="T20" fmla="*/ 152 w 228"/>
                  <a:gd name="T21" fmla="*/ 153 h 240"/>
                  <a:gd name="T22" fmla="*/ 151 w 228"/>
                  <a:gd name="T23" fmla="*/ 166 h 240"/>
                  <a:gd name="T24" fmla="*/ 165 w 228"/>
                  <a:gd name="T25" fmla="*/ 167 h 240"/>
                  <a:gd name="T26" fmla="*/ 187 w 228"/>
                  <a:gd name="T27" fmla="*/ 114 h 240"/>
                  <a:gd name="T28" fmla="*/ 116 w 228"/>
                  <a:gd name="T29" fmla="*/ 79 h 240"/>
                  <a:gd name="T30" fmla="*/ 81 w 228"/>
                  <a:gd name="T31" fmla="*/ 114 h 240"/>
                  <a:gd name="T32" fmla="*/ 101 w 228"/>
                  <a:gd name="T33" fmla="*/ 144 h 240"/>
                  <a:gd name="T34" fmla="*/ 101 w 228"/>
                  <a:gd name="T35" fmla="*/ 226 h 240"/>
                  <a:gd name="T36" fmla="*/ 115 w 228"/>
                  <a:gd name="T37" fmla="*/ 240 h 240"/>
                  <a:gd name="T38" fmla="*/ 129 w 228"/>
                  <a:gd name="T39" fmla="*/ 226 h 240"/>
                  <a:gd name="T40" fmla="*/ 129 w 228"/>
                  <a:gd name="T41" fmla="*/ 145 h 240"/>
                  <a:gd name="T42" fmla="*/ 150 w 228"/>
                  <a:gd name="T43" fmla="*/ 114 h 240"/>
                  <a:gd name="T44" fmla="*/ 116 w 228"/>
                  <a:gd name="T45" fmla="*/ 79 h 240"/>
                  <a:gd name="T46" fmla="*/ 114 w 228"/>
                  <a:gd name="T47" fmla="*/ 0 h 240"/>
                  <a:gd name="T48" fmla="*/ 0 w 228"/>
                  <a:gd name="T49" fmla="*/ 114 h 240"/>
                  <a:gd name="T50" fmla="*/ 52 w 228"/>
                  <a:gd name="T51" fmla="*/ 209 h 240"/>
                  <a:gd name="T52" fmla="*/ 57 w 228"/>
                  <a:gd name="T53" fmla="*/ 211 h 240"/>
                  <a:gd name="T54" fmla="*/ 65 w 228"/>
                  <a:gd name="T55" fmla="*/ 206 h 240"/>
                  <a:gd name="T56" fmla="*/ 62 w 228"/>
                  <a:gd name="T57" fmla="*/ 193 h 240"/>
                  <a:gd name="T58" fmla="*/ 19 w 228"/>
                  <a:gd name="T59" fmla="*/ 114 h 240"/>
                  <a:gd name="T60" fmla="*/ 114 w 228"/>
                  <a:gd name="T61" fmla="*/ 18 h 240"/>
                  <a:gd name="T62" fmla="*/ 209 w 228"/>
                  <a:gd name="T63" fmla="*/ 114 h 240"/>
                  <a:gd name="T64" fmla="*/ 168 w 228"/>
                  <a:gd name="T65" fmla="*/ 192 h 240"/>
                  <a:gd name="T66" fmla="*/ 165 w 228"/>
                  <a:gd name="T67" fmla="*/ 205 h 240"/>
                  <a:gd name="T68" fmla="*/ 178 w 228"/>
                  <a:gd name="T69" fmla="*/ 208 h 240"/>
                  <a:gd name="T70" fmla="*/ 228 w 228"/>
                  <a:gd name="T71" fmla="*/ 114 h 240"/>
                  <a:gd name="T72" fmla="*/ 114 w 228"/>
                  <a:gd name="T73"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8" h="240">
                    <a:moveTo>
                      <a:pt x="187" y="114"/>
                    </a:moveTo>
                    <a:cubicBezTo>
                      <a:pt x="187" y="73"/>
                      <a:pt x="154" y="40"/>
                      <a:pt x="114" y="40"/>
                    </a:cubicBezTo>
                    <a:cubicBezTo>
                      <a:pt x="73" y="40"/>
                      <a:pt x="40" y="73"/>
                      <a:pt x="40" y="114"/>
                    </a:cubicBezTo>
                    <a:cubicBezTo>
                      <a:pt x="40" y="136"/>
                      <a:pt x="50" y="157"/>
                      <a:pt x="68" y="171"/>
                    </a:cubicBezTo>
                    <a:cubicBezTo>
                      <a:pt x="69" y="172"/>
                      <a:pt x="71" y="173"/>
                      <a:pt x="74" y="173"/>
                    </a:cubicBezTo>
                    <a:cubicBezTo>
                      <a:pt x="76" y="173"/>
                      <a:pt x="79" y="171"/>
                      <a:pt x="81" y="169"/>
                    </a:cubicBezTo>
                    <a:cubicBezTo>
                      <a:pt x="84" y="165"/>
                      <a:pt x="83" y="159"/>
                      <a:pt x="79" y="156"/>
                    </a:cubicBezTo>
                    <a:cubicBezTo>
                      <a:pt x="67" y="146"/>
                      <a:pt x="59" y="130"/>
                      <a:pt x="59" y="114"/>
                    </a:cubicBezTo>
                    <a:cubicBezTo>
                      <a:pt x="59" y="83"/>
                      <a:pt x="84" y="59"/>
                      <a:pt x="114" y="59"/>
                    </a:cubicBezTo>
                    <a:cubicBezTo>
                      <a:pt x="144" y="59"/>
                      <a:pt x="169" y="83"/>
                      <a:pt x="169" y="114"/>
                    </a:cubicBezTo>
                    <a:cubicBezTo>
                      <a:pt x="169" y="129"/>
                      <a:pt x="163" y="143"/>
                      <a:pt x="152" y="153"/>
                    </a:cubicBezTo>
                    <a:cubicBezTo>
                      <a:pt x="148" y="157"/>
                      <a:pt x="148" y="163"/>
                      <a:pt x="151" y="166"/>
                    </a:cubicBezTo>
                    <a:cubicBezTo>
                      <a:pt x="155" y="170"/>
                      <a:pt x="161" y="170"/>
                      <a:pt x="165" y="167"/>
                    </a:cubicBezTo>
                    <a:cubicBezTo>
                      <a:pt x="179" y="153"/>
                      <a:pt x="187" y="134"/>
                      <a:pt x="187" y="114"/>
                    </a:cubicBezTo>
                    <a:close/>
                    <a:moveTo>
                      <a:pt x="116" y="79"/>
                    </a:moveTo>
                    <a:cubicBezTo>
                      <a:pt x="97" y="79"/>
                      <a:pt x="81" y="95"/>
                      <a:pt x="81" y="114"/>
                    </a:cubicBezTo>
                    <a:cubicBezTo>
                      <a:pt x="81" y="127"/>
                      <a:pt x="89" y="139"/>
                      <a:pt x="101" y="144"/>
                    </a:cubicBezTo>
                    <a:cubicBezTo>
                      <a:pt x="101" y="226"/>
                      <a:pt x="101" y="226"/>
                      <a:pt x="101" y="226"/>
                    </a:cubicBezTo>
                    <a:cubicBezTo>
                      <a:pt x="101" y="233"/>
                      <a:pt x="107" y="240"/>
                      <a:pt x="115" y="240"/>
                    </a:cubicBezTo>
                    <a:cubicBezTo>
                      <a:pt x="123" y="240"/>
                      <a:pt x="129" y="233"/>
                      <a:pt x="129" y="226"/>
                    </a:cubicBezTo>
                    <a:cubicBezTo>
                      <a:pt x="129" y="145"/>
                      <a:pt x="129" y="145"/>
                      <a:pt x="129" y="145"/>
                    </a:cubicBezTo>
                    <a:cubicBezTo>
                      <a:pt x="141" y="140"/>
                      <a:pt x="150" y="128"/>
                      <a:pt x="150" y="114"/>
                    </a:cubicBezTo>
                    <a:cubicBezTo>
                      <a:pt x="150" y="95"/>
                      <a:pt x="134" y="79"/>
                      <a:pt x="116" y="79"/>
                    </a:cubicBezTo>
                    <a:close/>
                    <a:moveTo>
                      <a:pt x="114" y="0"/>
                    </a:moveTo>
                    <a:cubicBezTo>
                      <a:pt x="51" y="0"/>
                      <a:pt x="0" y="51"/>
                      <a:pt x="0" y="114"/>
                    </a:cubicBezTo>
                    <a:cubicBezTo>
                      <a:pt x="0" y="152"/>
                      <a:pt x="19" y="188"/>
                      <a:pt x="52" y="209"/>
                    </a:cubicBezTo>
                    <a:cubicBezTo>
                      <a:pt x="54" y="210"/>
                      <a:pt x="55" y="211"/>
                      <a:pt x="57" y="211"/>
                    </a:cubicBezTo>
                    <a:cubicBezTo>
                      <a:pt x="60" y="211"/>
                      <a:pt x="63" y="209"/>
                      <a:pt x="65" y="206"/>
                    </a:cubicBezTo>
                    <a:cubicBezTo>
                      <a:pt x="68" y="202"/>
                      <a:pt x="67" y="196"/>
                      <a:pt x="62" y="193"/>
                    </a:cubicBezTo>
                    <a:cubicBezTo>
                      <a:pt x="35" y="176"/>
                      <a:pt x="19" y="146"/>
                      <a:pt x="19" y="114"/>
                    </a:cubicBezTo>
                    <a:cubicBezTo>
                      <a:pt x="19" y="61"/>
                      <a:pt x="61" y="18"/>
                      <a:pt x="114" y="18"/>
                    </a:cubicBezTo>
                    <a:cubicBezTo>
                      <a:pt x="166" y="18"/>
                      <a:pt x="209" y="61"/>
                      <a:pt x="209" y="114"/>
                    </a:cubicBezTo>
                    <a:cubicBezTo>
                      <a:pt x="209" y="145"/>
                      <a:pt x="194" y="174"/>
                      <a:pt x="168" y="192"/>
                    </a:cubicBezTo>
                    <a:cubicBezTo>
                      <a:pt x="163" y="195"/>
                      <a:pt x="162" y="201"/>
                      <a:pt x="165" y="205"/>
                    </a:cubicBezTo>
                    <a:cubicBezTo>
                      <a:pt x="168" y="209"/>
                      <a:pt x="174" y="211"/>
                      <a:pt x="178" y="208"/>
                    </a:cubicBezTo>
                    <a:cubicBezTo>
                      <a:pt x="209" y="186"/>
                      <a:pt x="228" y="151"/>
                      <a:pt x="228" y="114"/>
                    </a:cubicBezTo>
                    <a:cubicBezTo>
                      <a:pt x="228" y="51"/>
                      <a:pt x="177" y="0"/>
                      <a:pt x="114" y="0"/>
                    </a:cubicBezTo>
                    <a:close/>
                  </a:path>
                </a:pathLst>
              </a:custGeom>
              <a:solidFill>
                <a:schemeClr val="accent1"/>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76" name="iS1ide-Freeform: Shape 140"/>
              <p:cNvSpPr/>
              <p:nvPr/>
            </p:nvSpPr>
            <p:spPr bwMode="auto">
              <a:xfrm>
                <a:off x="5879976" y="5248046"/>
                <a:ext cx="316393" cy="316393"/>
              </a:xfrm>
              <a:custGeom>
                <a:avLst/>
                <a:gdLst>
                  <a:gd name="T0" fmla="*/ 74 w 236"/>
                  <a:gd name="T1" fmla="*/ 160 h 236"/>
                  <a:gd name="T2" fmla="*/ 93 w 236"/>
                  <a:gd name="T3" fmla="*/ 160 h 236"/>
                  <a:gd name="T4" fmla="*/ 93 w 236"/>
                  <a:gd name="T5" fmla="*/ 103 h 236"/>
                  <a:gd name="T6" fmla="*/ 74 w 236"/>
                  <a:gd name="T7" fmla="*/ 103 h 236"/>
                  <a:gd name="T8" fmla="*/ 74 w 236"/>
                  <a:gd name="T9" fmla="*/ 160 h 236"/>
                  <a:gd name="T10" fmla="*/ 140 w 236"/>
                  <a:gd name="T11" fmla="*/ 102 h 236"/>
                  <a:gd name="T12" fmla="*/ 122 w 236"/>
                  <a:gd name="T13" fmla="*/ 111 h 236"/>
                  <a:gd name="T14" fmla="*/ 122 w 236"/>
                  <a:gd name="T15" fmla="*/ 103 h 236"/>
                  <a:gd name="T16" fmla="*/ 103 w 236"/>
                  <a:gd name="T17" fmla="*/ 103 h 236"/>
                  <a:gd name="T18" fmla="*/ 103 w 236"/>
                  <a:gd name="T19" fmla="*/ 160 h 236"/>
                  <a:gd name="T20" fmla="*/ 122 w 236"/>
                  <a:gd name="T21" fmla="*/ 160 h 236"/>
                  <a:gd name="T22" fmla="*/ 122 w 236"/>
                  <a:gd name="T23" fmla="*/ 128 h 236"/>
                  <a:gd name="T24" fmla="*/ 123 w 236"/>
                  <a:gd name="T25" fmla="*/ 124 h 236"/>
                  <a:gd name="T26" fmla="*/ 133 w 236"/>
                  <a:gd name="T27" fmla="*/ 117 h 236"/>
                  <a:gd name="T28" fmla="*/ 142 w 236"/>
                  <a:gd name="T29" fmla="*/ 130 h 236"/>
                  <a:gd name="T30" fmla="*/ 142 w 236"/>
                  <a:gd name="T31" fmla="*/ 160 h 236"/>
                  <a:gd name="T32" fmla="*/ 161 w 236"/>
                  <a:gd name="T33" fmla="*/ 160 h 236"/>
                  <a:gd name="T34" fmla="*/ 161 w 236"/>
                  <a:gd name="T35" fmla="*/ 160 h 236"/>
                  <a:gd name="T36" fmla="*/ 161 w 236"/>
                  <a:gd name="T37" fmla="*/ 127 h 236"/>
                  <a:gd name="T38" fmla="*/ 140 w 236"/>
                  <a:gd name="T39" fmla="*/ 102 h 236"/>
                  <a:gd name="T40" fmla="*/ 122 w 236"/>
                  <a:gd name="T41" fmla="*/ 111 h 236"/>
                  <a:gd name="T42" fmla="*/ 122 w 236"/>
                  <a:gd name="T43" fmla="*/ 111 h 236"/>
                  <a:gd name="T44" fmla="*/ 122 w 236"/>
                  <a:gd name="T45" fmla="*/ 111 h 236"/>
                  <a:gd name="T46" fmla="*/ 83 w 236"/>
                  <a:gd name="T47" fmla="*/ 75 h 236"/>
                  <a:gd name="T48" fmla="*/ 73 w 236"/>
                  <a:gd name="T49" fmla="*/ 85 h 236"/>
                  <a:gd name="T50" fmla="*/ 83 w 236"/>
                  <a:gd name="T51" fmla="*/ 95 h 236"/>
                  <a:gd name="T52" fmla="*/ 83 w 236"/>
                  <a:gd name="T53" fmla="*/ 95 h 236"/>
                  <a:gd name="T54" fmla="*/ 94 w 236"/>
                  <a:gd name="T55" fmla="*/ 85 h 236"/>
                  <a:gd name="T56" fmla="*/ 83 w 236"/>
                  <a:gd name="T57" fmla="*/ 75 h 236"/>
                  <a:gd name="T58" fmla="*/ 118 w 236"/>
                  <a:gd name="T59" fmla="*/ 0 h 236"/>
                  <a:gd name="T60" fmla="*/ 0 w 236"/>
                  <a:gd name="T61" fmla="*/ 118 h 236"/>
                  <a:gd name="T62" fmla="*/ 118 w 236"/>
                  <a:gd name="T63" fmla="*/ 236 h 236"/>
                  <a:gd name="T64" fmla="*/ 236 w 236"/>
                  <a:gd name="T65" fmla="*/ 118 h 236"/>
                  <a:gd name="T66" fmla="*/ 118 w 236"/>
                  <a:gd name="T67" fmla="*/ 0 h 236"/>
                  <a:gd name="T68" fmla="*/ 181 w 236"/>
                  <a:gd name="T69" fmla="*/ 172 h 236"/>
                  <a:gd name="T70" fmla="*/ 171 w 236"/>
                  <a:gd name="T71" fmla="*/ 181 h 236"/>
                  <a:gd name="T72" fmla="*/ 64 w 236"/>
                  <a:gd name="T73" fmla="*/ 181 h 236"/>
                  <a:gd name="T74" fmla="*/ 55 w 236"/>
                  <a:gd name="T75" fmla="*/ 172 h 236"/>
                  <a:gd name="T76" fmla="*/ 55 w 236"/>
                  <a:gd name="T77" fmla="*/ 63 h 236"/>
                  <a:gd name="T78" fmla="*/ 64 w 236"/>
                  <a:gd name="T79" fmla="*/ 54 h 236"/>
                  <a:gd name="T80" fmla="*/ 171 w 236"/>
                  <a:gd name="T81" fmla="*/ 54 h 236"/>
                  <a:gd name="T82" fmla="*/ 181 w 236"/>
                  <a:gd name="T83" fmla="*/ 63 h 236"/>
                  <a:gd name="T84" fmla="*/ 181 w 236"/>
                  <a:gd name="T85" fmla="*/ 17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6" h="236">
                    <a:moveTo>
                      <a:pt x="74" y="160"/>
                    </a:moveTo>
                    <a:cubicBezTo>
                      <a:pt x="93" y="160"/>
                      <a:pt x="93" y="160"/>
                      <a:pt x="93" y="160"/>
                    </a:cubicBezTo>
                    <a:cubicBezTo>
                      <a:pt x="93" y="103"/>
                      <a:pt x="93" y="103"/>
                      <a:pt x="93" y="103"/>
                    </a:cubicBezTo>
                    <a:cubicBezTo>
                      <a:pt x="74" y="103"/>
                      <a:pt x="74" y="103"/>
                      <a:pt x="74" y="103"/>
                    </a:cubicBezTo>
                    <a:lnTo>
                      <a:pt x="74" y="160"/>
                    </a:lnTo>
                    <a:close/>
                    <a:moveTo>
                      <a:pt x="140" y="102"/>
                    </a:moveTo>
                    <a:cubicBezTo>
                      <a:pt x="129" y="102"/>
                      <a:pt x="125" y="107"/>
                      <a:pt x="122" y="111"/>
                    </a:cubicBezTo>
                    <a:cubicBezTo>
                      <a:pt x="122" y="103"/>
                      <a:pt x="122" y="103"/>
                      <a:pt x="122" y="103"/>
                    </a:cubicBezTo>
                    <a:cubicBezTo>
                      <a:pt x="103" y="103"/>
                      <a:pt x="103" y="103"/>
                      <a:pt x="103" y="103"/>
                    </a:cubicBezTo>
                    <a:cubicBezTo>
                      <a:pt x="104" y="108"/>
                      <a:pt x="103" y="160"/>
                      <a:pt x="103" y="160"/>
                    </a:cubicBezTo>
                    <a:cubicBezTo>
                      <a:pt x="122" y="160"/>
                      <a:pt x="122" y="160"/>
                      <a:pt x="122" y="160"/>
                    </a:cubicBezTo>
                    <a:cubicBezTo>
                      <a:pt x="122" y="128"/>
                      <a:pt x="122" y="128"/>
                      <a:pt x="122" y="128"/>
                    </a:cubicBezTo>
                    <a:cubicBezTo>
                      <a:pt x="122" y="127"/>
                      <a:pt x="123" y="125"/>
                      <a:pt x="123" y="124"/>
                    </a:cubicBezTo>
                    <a:cubicBezTo>
                      <a:pt x="124" y="120"/>
                      <a:pt x="128" y="117"/>
                      <a:pt x="133" y="117"/>
                    </a:cubicBezTo>
                    <a:cubicBezTo>
                      <a:pt x="140" y="117"/>
                      <a:pt x="142" y="122"/>
                      <a:pt x="142" y="130"/>
                    </a:cubicBezTo>
                    <a:cubicBezTo>
                      <a:pt x="142" y="160"/>
                      <a:pt x="142" y="160"/>
                      <a:pt x="142" y="160"/>
                    </a:cubicBezTo>
                    <a:cubicBezTo>
                      <a:pt x="161" y="160"/>
                      <a:pt x="161" y="160"/>
                      <a:pt x="161" y="160"/>
                    </a:cubicBezTo>
                    <a:cubicBezTo>
                      <a:pt x="161" y="160"/>
                      <a:pt x="161" y="160"/>
                      <a:pt x="161" y="160"/>
                    </a:cubicBezTo>
                    <a:cubicBezTo>
                      <a:pt x="161" y="127"/>
                      <a:pt x="161" y="127"/>
                      <a:pt x="161" y="127"/>
                    </a:cubicBezTo>
                    <a:cubicBezTo>
                      <a:pt x="161" y="110"/>
                      <a:pt x="152" y="102"/>
                      <a:pt x="140" y="102"/>
                    </a:cubicBezTo>
                    <a:close/>
                    <a:moveTo>
                      <a:pt x="122" y="111"/>
                    </a:moveTo>
                    <a:cubicBezTo>
                      <a:pt x="122" y="111"/>
                      <a:pt x="122" y="111"/>
                      <a:pt x="122" y="111"/>
                    </a:cubicBezTo>
                    <a:cubicBezTo>
                      <a:pt x="122" y="111"/>
                      <a:pt x="122" y="111"/>
                      <a:pt x="122" y="111"/>
                    </a:cubicBezTo>
                    <a:close/>
                    <a:moveTo>
                      <a:pt x="83" y="75"/>
                    </a:moveTo>
                    <a:cubicBezTo>
                      <a:pt x="77" y="75"/>
                      <a:pt x="73" y="80"/>
                      <a:pt x="73" y="85"/>
                    </a:cubicBezTo>
                    <a:cubicBezTo>
                      <a:pt x="73" y="91"/>
                      <a:pt x="77" y="95"/>
                      <a:pt x="83" y="95"/>
                    </a:cubicBezTo>
                    <a:cubicBezTo>
                      <a:pt x="83" y="95"/>
                      <a:pt x="83" y="95"/>
                      <a:pt x="83" y="95"/>
                    </a:cubicBezTo>
                    <a:cubicBezTo>
                      <a:pt x="90" y="95"/>
                      <a:pt x="94" y="91"/>
                      <a:pt x="94" y="85"/>
                    </a:cubicBezTo>
                    <a:cubicBezTo>
                      <a:pt x="94" y="80"/>
                      <a:pt x="90" y="75"/>
                      <a:pt x="83" y="75"/>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1" y="172"/>
                    </a:moveTo>
                    <a:cubicBezTo>
                      <a:pt x="181" y="177"/>
                      <a:pt x="176" y="181"/>
                      <a:pt x="171" y="181"/>
                    </a:cubicBezTo>
                    <a:cubicBezTo>
                      <a:pt x="64" y="181"/>
                      <a:pt x="64" y="181"/>
                      <a:pt x="64" y="181"/>
                    </a:cubicBezTo>
                    <a:cubicBezTo>
                      <a:pt x="59" y="181"/>
                      <a:pt x="55" y="177"/>
                      <a:pt x="55" y="172"/>
                    </a:cubicBezTo>
                    <a:cubicBezTo>
                      <a:pt x="55" y="63"/>
                      <a:pt x="55" y="63"/>
                      <a:pt x="55" y="63"/>
                    </a:cubicBezTo>
                    <a:cubicBezTo>
                      <a:pt x="55" y="58"/>
                      <a:pt x="59" y="54"/>
                      <a:pt x="64" y="54"/>
                    </a:cubicBezTo>
                    <a:cubicBezTo>
                      <a:pt x="171" y="54"/>
                      <a:pt x="171" y="54"/>
                      <a:pt x="171" y="54"/>
                    </a:cubicBezTo>
                    <a:cubicBezTo>
                      <a:pt x="176" y="54"/>
                      <a:pt x="181" y="58"/>
                      <a:pt x="181" y="63"/>
                    </a:cubicBezTo>
                    <a:cubicBezTo>
                      <a:pt x="181" y="172"/>
                      <a:pt x="181" y="172"/>
                      <a:pt x="181" y="172"/>
                    </a:cubicBezTo>
                    <a:close/>
                  </a:path>
                </a:pathLst>
              </a:custGeom>
              <a:solidFill>
                <a:schemeClr val="accent1"/>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77" name="iS1ide-Freeform: Shape 142"/>
              <p:cNvSpPr/>
              <p:nvPr/>
            </p:nvSpPr>
            <p:spPr bwMode="auto">
              <a:xfrm>
                <a:off x="7324593" y="5248046"/>
                <a:ext cx="316393" cy="316393"/>
              </a:xfrm>
              <a:custGeom>
                <a:avLst/>
                <a:gdLst>
                  <a:gd name="T0" fmla="*/ 116 w 232"/>
                  <a:gd name="T1" fmla="*/ 0 h 232"/>
                  <a:gd name="T2" fmla="*/ 0 w 232"/>
                  <a:gd name="T3" fmla="*/ 116 h 232"/>
                  <a:gd name="T4" fmla="*/ 116 w 232"/>
                  <a:gd name="T5" fmla="*/ 232 h 232"/>
                  <a:gd name="T6" fmla="*/ 232 w 232"/>
                  <a:gd name="T7" fmla="*/ 116 h 232"/>
                  <a:gd name="T8" fmla="*/ 116 w 232"/>
                  <a:gd name="T9" fmla="*/ 0 h 232"/>
                  <a:gd name="T10" fmla="*/ 129 w 232"/>
                  <a:gd name="T11" fmla="*/ 208 h 232"/>
                  <a:gd name="T12" fmla="*/ 129 w 232"/>
                  <a:gd name="T13" fmla="*/ 190 h 232"/>
                  <a:gd name="T14" fmla="*/ 117 w 232"/>
                  <a:gd name="T15" fmla="*/ 178 h 232"/>
                  <a:gd name="T16" fmla="*/ 105 w 232"/>
                  <a:gd name="T17" fmla="*/ 190 h 232"/>
                  <a:gd name="T18" fmla="*/ 105 w 232"/>
                  <a:gd name="T19" fmla="*/ 208 h 232"/>
                  <a:gd name="T20" fmla="*/ 25 w 232"/>
                  <a:gd name="T21" fmla="*/ 129 h 232"/>
                  <a:gd name="T22" fmla="*/ 42 w 232"/>
                  <a:gd name="T23" fmla="*/ 129 h 232"/>
                  <a:gd name="T24" fmla="*/ 53 w 232"/>
                  <a:gd name="T25" fmla="*/ 117 h 232"/>
                  <a:gd name="T26" fmla="*/ 42 w 232"/>
                  <a:gd name="T27" fmla="*/ 105 h 232"/>
                  <a:gd name="T28" fmla="*/ 24 w 232"/>
                  <a:gd name="T29" fmla="*/ 105 h 232"/>
                  <a:gd name="T30" fmla="*/ 104 w 232"/>
                  <a:gd name="T31" fmla="*/ 25 h 232"/>
                  <a:gd name="T32" fmla="*/ 104 w 232"/>
                  <a:gd name="T33" fmla="*/ 41 h 232"/>
                  <a:gd name="T34" fmla="*/ 116 w 232"/>
                  <a:gd name="T35" fmla="*/ 53 h 232"/>
                  <a:gd name="T36" fmla="*/ 128 w 232"/>
                  <a:gd name="T37" fmla="*/ 41 h 232"/>
                  <a:gd name="T38" fmla="*/ 128 w 232"/>
                  <a:gd name="T39" fmla="*/ 25 h 232"/>
                  <a:gd name="T40" fmla="*/ 208 w 232"/>
                  <a:gd name="T41" fmla="*/ 104 h 232"/>
                  <a:gd name="T42" fmla="*/ 190 w 232"/>
                  <a:gd name="T43" fmla="*/ 104 h 232"/>
                  <a:gd name="T44" fmla="*/ 179 w 232"/>
                  <a:gd name="T45" fmla="*/ 116 h 232"/>
                  <a:gd name="T46" fmla="*/ 190 w 232"/>
                  <a:gd name="T47" fmla="*/ 128 h 232"/>
                  <a:gd name="T48" fmla="*/ 208 w 232"/>
                  <a:gd name="T49" fmla="*/ 128 h 232"/>
                  <a:gd name="T50" fmla="*/ 129 w 232"/>
                  <a:gd name="T51" fmla="*/ 208 h 232"/>
                  <a:gd name="T52" fmla="*/ 124 w 232"/>
                  <a:gd name="T53" fmla="*/ 94 h 232"/>
                  <a:gd name="T54" fmla="*/ 70 w 232"/>
                  <a:gd name="T55" fmla="*/ 69 h 232"/>
                  <a:gd name="T56" fmla="*/ 94 w 232"/>
                  <a:gd name="T57" fmla="*/ 124 h 232"/>
                  <a:gd name="T58" fmla="*/ 109 w 232"/>
                  <a:gd name="T59" fmla="*/ 138 h 232"/>
                  <a:gd name="T60" fmla="*/ 163 w 232"/>
                  <a:gd name="T61" fmla="*/ 163 h 232"/>
                  <a:gd name="T62" fmla="*/ 138 w 232"/>
                  <a:gd name="T63" fmla="*/ 108 h 232"/>
                  <a:gd name="T64" fmla="*/ 124 w 232"/>
                  <a:gd name="T65" fmla="*/ 94 h 232"/>
                  <a:gd name="T66" fmla="*/ 123 w 232"/>
                  <a:gd name="T67" fmla="*/ 123 h 232"/>
                  <a:gd name="T68" fmla="*/ 110 w 232"/>
                  <a:gd name="T69" fmla="*/ 123 h 232"/>
                  <a:gd name="T70" fmla="*/ 110 w 232"/>
                  <a:gd name="T71" fmla="*/ 109 h 232"/>
                  <a:gd name="T72" fmla="*/ 123 w 232"/>
                  <a:gd name="T73" fmla="*/ 109 h 232"/>
                  <a:gd name="T74" fmla="*/ 123 w 232"/>
                  <a:gd name="T75" fmla="*/ 12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232">
                    <a:moveTo>
                      <a:pt x="116" y="0"/>
                    </a:moveTo>
                    <a:cubicBezTo>
                      <a:pt x="52" y="0"/>
                      <a:pt x="0" y="52"/>
                      <a:pt x="0" y="116"/>
                    </a:cubicBezTo>
                    <a:cubicBezTo>
                      <a:pt x="0" y="180"/>
                      <a:pt x="52" y="232"/>
                      <a:pt x="116" y="232"/>
                    </a:cubicBezTo>
                    <a:cubicBezTo>
                      <a:pt x="180" y="232"/>
                      <a:pt x="232" y="180"/>
                      <a:pt x="232" y="116"/>
                    </a:cubicBezTo>
                    <a:cubicBezTo>
                      <a:pt x="232" y="52"/>
                      <a:pt x="180" y="0"/>
                      <a:pt x="116" y="0"/>
                    </a:cubicBezTo>
                    <a:close/>
                    <a:moveTo>
                      <a:pt x="129" y="208"/>
                    </a:moveTo>
                    <a:cubicBezTo>
                      <a:pt x="129" y="190"/>
                      <a:pt x="129" y="190"/>
                      <a:pt x="129" y="190"/>
                    </a:cubicBezTo>
                    <a:cubicBezTo>
                      <a:pt x="129" y="183"/>
                      <a:pt x="123" y="178"/>
                      <a:pt x="117" y="178"/>
                    </a:cubicBezTo>
                    <a:cubicBezTo>
                      <a:pt x="110" y="178"/>
                      <a:pt x="105" y="183"/>
                      <a:pt x="105" y="190"/>
                    </a:cubicBezTo>
                    <a:cubicBezTo>
                      <a:pt x="105" y="208"/>
                      <a:pt x="105" y="208"/>
                      <a:pt x="105" y="208"/>
                    </a:cubicBezTo>
                    <a:cubicBezTo>
                      <a:pt x="63" y="203"/>
                      <a:pt x="30" y="170"/>
                      <a:pt x="25" y="129"/>
                    </a:cubicBezTo>
                    <a:cubicBezTo>
                      <a:pt x="42" y="129"/>
                      <a:pt x="42" y="129"/>
                      <a:pt x="42" y="129"/>
                    </a:cubicBezTo>
                    <a:cubicBezTo>
                      <a:pt x="48" y="129"/>
                      <a:pt x="53" y="123"/>
                      <a:pt x="53" y="117"/>
                    </a:cubicBezTo>
                    <a:cubicBezTo>
                      <a:pt x="53" y="110"/>
                      <a:pt x="48" y="105"/>
                      <a:pt x="42" y="105"/>
                    </a:cubicBezTo>
                    <a:cubicBezTo>
                      <a:pt x="24" y="105"/>
                      <a:pt x="24" y="105"/>
                      <a:pt x="24" y="105"/>
                    </a:cubicBezTo>
                    <a:cubicBezTo>
                      <a:pt x="29" y="63"/>
                      <a:pt x="63" y="30"/>
                      <a:pt x="104" y="25"/>
                    </a:cubicBezTo>
                    <a:cubicBezTo>
                      <a:pt x="104" y="41"/>
                      <a:pt x="104" y="41"/>
                      <a:pt x="104" y="41"/>
                    </a:cubicBezTo>
                    <a:cubicBezTo>
                      <a:pt x="104" y="47"/>
                      <a:pt x="109" y="53"/>
                      <a:pt x="116" y="53"/>
                    </a:cubicBezTo>
                    <a:cubicBezTo>
                      <a:pt x="122" y="53"/>
                      <a:pt x="128" y="47"/>
                      <a:pt x="128" y="41"/>
                    </a:cubicBezTo>
                    <a:cubicBezTo>
                      <a:pt x="128" y="25"/>
                      <a:pt x="128" y="25"/>
                      <a:pt x="128" y="25"/>
                    </a:cubicBezTo>
                    <a:cubicBezTo>
                      <a:pt x="169" y="30"/>
                      <a:pt x="202" y="63"/>
                      <a:pt x="208" y="104"/>
                    </a:cubicBezTo>
                    <a:cubicBezTo>
                      <a:pt x="190" y="104"/>
                      <a:pt x="190" y="104"/>
                      <a:pt x="190" y="104"/>
                    </a:cubicBezTo>
                    <a:cubicBezTo>
                      <a:pt x="184" y="104"/>
                      <a:pt x="179" y="109"/>
                      <a:pt x="179" y="116"/>
                    </a:cubicBezTo>
                    <a:cubicBezTo>
                      <a:pt x="179" y="122"/>
                      <a:pt x="184" y="128"/>
                      <a:pt x="190" y="128"/>
                    </a:cubicBezTo>
                    <a:cubicBezTo>
                      <a:pt x="208" y="128"/>
                      <a:pt x="208" y="128"/>
                      <a:pt x="208" y="128"/>
                    </a:cubicBezTo>
                    <a:cubicBezTo>
                      <a:pt x="203" y="169"/>
                      <a:pt x="170" y="202"/>
                      <a:pt x="129" y="208"/>
                    </a:cubicBezTo>
                    <a:close/>
                    <a:moveTo>
                      <a:pt x="124" y="94"/>
                    </a:moveTo>
                    <a:cubicBezTo>
                      <a:pt x="70" y="69"/>
                      <a:pt x="70" y="69"/>
                      <a:pt x="70" y="69"/>
                    </a:cubicBezTo>
                    <a:cubicBezTo>
                      <a:pt x="94" y="124"/>
                      <a:pt x="94" y="124"/>
                      <a:pt x="94" y="124"/>
                    </a:cubicBezTo>
                    <a:cubicBezTo>
                      <a:pt x="97" y="129"/>
                      <a:pt x="103" y="136"/>
                      <a:pt x="109" y="138"/>
                    </a:cubicBezTo>
                    <a:cubicBezTo>
                      <a:pt x="163" y="163"/>
                      <a:pt x="163" y="163"/>
                      <a:pt x="163" y="163"/>
                    </a:cubicBezTo>
                    <a:cubicBezTo>
                      <a:pt x="138" y="108"/>
                      <a:pt x="138" y="108"/>
                      <a:pt x="138" y="108"/>
                    </a:cubicBezTo>
                    <a:cubicBezTo>
                      <a:pt x="136" y="103"/>
                      <a:pt x="130" y="96"/>
                      <a:pt x="124" y="94"/>
                    </a:cubicBezTo>
                    <a:close/>
                    <a:moveTo>
                      <a:pt x="123" y="123"/>
                    </a:moveTo>
                    <a:cubicBezTo>
                      <a:pt x="119" y="126"/>
                      <a:pt x="113" y="126"/>
                      <a:pt x="110" y="123"/>
                    </a:cubicBezTo>
                    <a:cubicBezTo>
                      <a:pt x="106" y="119"/>
                      <a:pt x="106" y="113"/>
                      <a:pt x="110" y="109"/>
                    </a:cubicBezTo>
                    <a:cubicBezTo>
                      <a:pt x="113" y="106"/>
                      <a:pt x="119" y="106"/>
                      <a:pt x="123" y="109"/>
                    </a:cubicBezTo>
                    <a:cubicBezTo>
                      <a:pt x="127" y="113"/>
                      <a:pt x="127" y="119"/>
                      <a:pt x="123" y="123"/>
                    </a:cubicBezTo>
                    <a:close/>
                  </a:path>
                </a:pathLst>
              </a:custGeom>
              <a:solidFill>
                <a:schemeClr val="accent1"/>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78" name="iS1ide-Freeform: Shape 143"/>
              <p:cNvSpPr/>
              <p:nvPr/>
            </p:nvSpPr>
            <p:spPr bwMode="auto">
              <a:xfrm>
                <a:off x="6591693" y="5248046"/>
                <a:ext cx="316393" cy="316393"/>
              </a:xfrm>
              <a:custGeom>
                <a:avLst/>
                <a:gdLst>
                  <a:gd name="T0" fmla="*/ 182 w 236"/>
                  <a:gd name="T1" fmla="*/ 109 h 236"/>
                  <a:gd name="T2" fmla="*/ 157 w 236"/>
                  <a:gd name="T3" fmla="*/ 103 h 236"/>
                  <a:gd name="T4" fmla="*/ 134 w 236"/>
                  <a:gd name="T5" fmla="*/ 102 h 236"/>
                  <a:gd name="T6" fmla="*/ 120 w 236"/>
                  <a:gd name="T7" fmla="*/ 114 h 236"/>
                  <a:gd name="T8" fmla="*/ 118 w 236"/>
                  <a:gd name="T9" fmla="*/ 129 h 236"/>
                  <a:gd name="T10" fmla="*/ 122 w 236"/>
                  <a:gd name="T11" fmla="*/ 141 h 236"/>
                  <a:gd name="T12" fmla="*/ 135 w 236"/>
                  <a:gd name="T13" fmla="*/ 156 h 236"/>
                  <a:gd name="T14" fmla="*/ 139 w 236"/>
                  <a:gd name="T15" fmla="*/ 185 h 236"/>
                  <a:gd name="T16" fmla="*/ 152 w 236"/>
                  <a:gd name="T17" fmla="*/ 198 h 236"/>
                  <a:gd name="T18" fmla="*/ 169 w 236"/>
                  <a:gd name="T19" fmla="*/ 180 h 236"/>
                  <a:gd name="T20" fmla="*/ 187 w 236"/>
                  <a:gd name="T21" fmla="*/ 150 h 236"/>
                  <a:gd name="T22" fmla="*/ 200 w 236"/>
                  <a:gd name="T23" fmla="*/ 122 h 236"/>
                  <a:gd name="T24" fmla="*/ 182 w 236"/>
                  <a:gd name="T25" fmla="*/ 109 h 236"/>
                  <a:gd name="T26" fmla="*/ 118 w 236"/>
                  <a:gd name="T27" fmla="*/ 0 h 236"/>
                  <a:gd name="T28" fmla="*/ 0 w 236"/>
                  <a:gd name="T29" fmla="*/ 118 h 236"/>
                  <a:gd name="T30" fmla="*/ 118 w 236"/>
                  <a:gd name="T31" fmla="*/ 236 h 236"/>
                  <a:gd name="T32" fmla="*/ 236 w 236"/>
                  <a:gd name="T33" fmla="*/ 118 h 236"/>
                  <a:gd name="T34" fmla="*/ 118 w 236"/>
                  <a:gd name="T35" fmla="*/ 0 h 236"/>
                  <a:gd name="T36" fmla="*/ 126 w 236"/>
                  <a:gd name="T37" fmla="*/ 212 h 236"/>
                  <a:gd name="T38" fmla="*/ 128 w 236"/>
                  <a:gd name="T39" fmla="*/ 208 h 236"/>
                  <a:gd name="T40" fmla="*/ 125 w 236"/>
                  <a:gd name="T41" fmla="*/ 186 h 236"/>
                  <a:gd name="T42" fmla="*/ 105 w 236"/>
                  <a:gd name="T43" fmla="*/ 186 h 236"/>
                  <a:gd name="T44" fmla="*/ 98 w 236"/>
                  <a:gd name="T45" fmla="*/ 207 h 236"/>
                  <a:gd name="T46" fmla="*/ 102 w 236"/>
                  <a:gd name="T47" fmla="*/ 211 h 236"/>
                  <a:gd name="T48" fmla="*/ 34 w 236"/>
                  <a:gd name="T49" fmla="*/ 161 h 236"/>
                  <a:gd name="T50" fmla="*/ 44 w 236"/>
                  <a:gd name="T51" fmla="*/ 157 h 236"/>
                  <a:gd name="T52" fmla="*/ 44 w 236"/>
                  <a:gd name="T53" fmla="*/ 157 h 236"/>
                  <a:gd name="T54" fmla="*/ 81 w 236"/>
                  <a:gd name="T55" fmla="*/ 142 h 236"/>
                  <a:gd name="T56" fmla="*/ 81 w 236"/>
                  <a:gd name="T57" fmla="*/ 118 h 236"/>
                  <a:gd name="T58" fmla="*/ 55 w 236"/>
                  <a:gd name="T59" fmla="*/ 94 h 236"/>
                  <a:gd name="T60" fmla="*/ 28 w 236"/>
                  <a:gd name="T61" fmla="*/ 90 h 236"/>
                  <a:gd name="T62" fmla="*/ 84 w 236"/>
                  <a:gd name="T63" fmla="*/ 30 h 236"/>
                  <a:gd name="T64" fmla="*/ 84 w 236"/>
                  <a:gd name="T65" fmla="*/ 31 h 236"/>
                  <a:gd name="T66" fmla="*/ 102 w 236"/>
                  <a:gd name="T67" fmla="*/ 56 h 236"/>
                  <a:gd name="T68" fmla="*/ 120 w 236"/>
                  <a:gd name="T69" fmla="*/ 79 h 236"/>
                  <a:gd name="T70" fmla="*/ 131 w 236"/>
                  <a:gd name="T71" fmla="*/ 97 h 236"/>
                  <a:gd name="T72" fmla="*/ 146 w 236"/>
                  <a:gd name="T73" fmla="*/ 88 h 236"/>
                  <a:gd name="T74" fmla="*/ 177 w 236"/>
                  <a:gd name="T75" fmla="*/ 66 h 236"/>
                  <a:gd name="T76" fmla="*/ 190 w 236"/>
                  <a:gd name="T77" fmla="*/ 57 h 236"/>
                  <a:gd name="T78" fmla="*/ 212 w 236"/>
                  <a:gd name="T79" fmla="*/ 118 h 236"/>
                  <a:gd name="T80" fmla="*/ 126 w 236"/>
                  <a:gd name="T81" fmla="*/ 21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 h="236">
                    <a:moveTo>
                      <a:pt x="182" y="109"/>
                    </a:moveTo>
                    <a:cubicBezTo>
                      <a:pt x="172" y="107"/>
                      <a:pt x="161" y="105"/>
                      <a:pt x="157" y="103"/>
                    </a:cubicBezTo>
                    <a:cubicBezTo>
                      <a:pt x="153" y="102"/>
                      <a:pt x="143" y="101"/>
                      <a:pt x="134" y="102"/>
                    </a:cubicBezTo>
                    <a:cubicBezTo>
                      <a:pt x="125" y="103"/>
                      <a:pt x="119" y="109"/>
                      <a:pt x="120" y="114"/>
                    </a:cubicBezTo>
                    <a:cubicBezTo>
                      <a:pt x="121" y="119"/>
                      <a:pt x="120" y="126"/>
                      <a:pt x="118" y="129"/>
                    </a:cubicBezTo>
                    <a:cubicBezTo>
                      <a:pt x="117" y="132"/>
                      <a:pt x="118" y="138"/>
                      <a:pt x="122" y="141"/>
                    </a:cubicBezTo>
                    <a:cubicBezTo>
                      <a:pt x="127" y="144"/>
                      <a:pt x="132" y="151"/>
                      <a:pt x="135" y="156"/>
                    </a:cubicBezTo>
                    <a:cubicBezTo>
                      <a:pt x="138" y="162"/>
                      <a:pt x="140" y="175"/>
                      <a:pt x="139" y="185"/>
                    </a:cubicBezTo>
                    <a:cubicBezTo>
                      <a:pt x="139" y="195"/>
                      <a:pt x="145" y="201"/>
                      <a:pt x="152" y="198"/>
                    </a:cubicBezTo>
                    <a:cubicBezTo>
                      <a:pt x="160" y="195"/>
                      <a:pt x="167" y="187"/>
                      <a:pt x="169" y="180"/>
                    </a:cubicBezTo>
                    <a:cubicBezTo>
                      <a:pt x="171" y="174"/>
                      <a:pt x="179" y="160"/>
                      <a:pt x="187" y="150"/>
                    </a:cubicBezTo>
                    <a:cubicBezTo>
                      <a:pt x="195" y="140"/>
                      <a:pt x="201" y="127"/>
                      <a:pt x="200" y="122"/>
                    </a:cubicBezTo>
                    <a:cubicBezTo>
                      <a:pt x="200" y="116"/>
                      <a:pt x="191" y="111"/>
                      <a:pt x="182" y="109"/>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6" y="212"/>
                    </a:moveTo>
                    <a:cubicBezTo>
                      <a:pt x="127" y="211"/>
                      <a:pt x="128" y="209"/>
                      <a:pt x="128" y="208"/>
                    </a:cubicBezTo>
                    <a:cubicBezTo>
                      <a:pt x="130" y="201"/>
                      <a:pt x="128" y="191"/>
                      <a:pt x="125" y="186"/>
                    </a:cubicBezTo>
                    <a:cubicBezTo>
                      <a:pt x="121" y="181"/>
                      <a:pt x="112" y="181"/>
                      <a:pt x="105" y="186"/>
                    </a:cubicBezTo>
                    <a:cubicBezTo>
                      <a:pt x="97" y="191"/>
                      <a:pt x="94" y="200"/>
                      <a:pt x="98" y="207"/>
                    </a:cubicBezTo>
                    <a:cubicBezTo>
                      <a:pt x="99" y="208"/>
                      <a:pt x="100" y="210"/>
                      <a:pt x="102" y="211"/>
                    </a:cubicBezTo>
                    <a:cubicBezTo>
                      <a:pt x="72" y="206"/>
                      <a:pt x="47" y="187"/>
                      <a:pt x="34" y="161"/>
                    </a:cubicBezTo>
                    <a:cubicBezTo>
                      <a:pt x="37" y="161"/>
                      <a:pt x="40" y="159"/>
                      <a:pt x="44" y="157"/>
                    </a:cubicBezTo>
                    <a:cubicBezTo>
                      <a:pt x="44" y="157"/>
                      <a:pt x="44" y="157"/>
                      <a:pt x="44" y="157"/>
                    </a:cubicBezTo>
                    <a:cubicBezTo>
                      <a:pt x="57" y="148"/>
                      <a:pt x="74" y="141"/>
                      <a:pt x="81" y="142"/>
                    </a:cubicBezTo>
                    <a:cubicBezTo>
                      <a:pt x="89" y="142"/>
                      <a:pt x="89" y="131"/>
                      <a:pt x="81" y="118"/>
                    </a:cubicBezTo>
                    <a:cubicBezTo>
                      <a:pt x="74" y="105"/>
                      <a:pt x="62" y="94"/>
                      <a:pt x="55" y="94"/>
                    </a:cubicBezTo>
                    <a:cubicBezTo>
                      <a:pt x="48" y="94"/>
                      <a:pt x="36" y="92"/>
                      <a:pt x="28" y="90"/>
                    </a:cubicBezTo>
                    <a:cubicBezTo>
                      <a:pt x="37" y="62"/>
                      <a:pt x="58" y="41"/>
                      <a:pt x="84" y="30"/>
                    </a:cubicBezTo>
                    <a:cubicBezTo>
                      <a:pt x="84" y="31"/>
                      <a:pt x="84" y="31"/>
                      <a:pt x="84" y="31"/>
                    </a:cubicBezTo>
                    <a:cubicBezTo>
                      <a:pt x="86" y="39"/>
                      <a:pt x="95" y="50"/>
                      <a:pt x="102" y="56"/>
                    </a:cubicBezTo>
                    <a:cubicBezTo>
                      <a:pt x="110" y="62"/>
                      <a:pt x="118" y="72"/>
                      <a:pt x="120" y="79"/>
                    </a:cubicBezTo>
                    <a:cubicBezTo>
                      <a:pt x="122" y="85"/>
                      <a:pt x="127" y="93"/>
                      <a:pt x="131" y="97"/>
                    </a:cubicBezTo>
                    <a:cubicBezTo>
                      <a:pt x="136" y="100"/>
                      <a:pt x="142" y="96"/>
                      <a:pt x="146" y="88"/>
                    </a:cubicBezTo>
                    <a:cubicBezTo>
                      <a:pt x="150" y="80"/>
                      <a:pt x="164" y="70"/>
                      <a:pt x="177" y="66"/>
                    </a:cubicBezTo>
                    <a:cubicBezTo>
                      <a:pt x="183" y="64"/>
                      <a:pt x="187" y="61"/>
                      <a:pt x="190" y="57"/>
                    </a:cubicBezTo>
                    <a:cubicBezTo>
                      <a:pt x="204" y="74"/>
                      <a:pt x="212" y="95"/>
                      <a:pt x="212" y="118"/>
                    </a:cubicBezTo>
                    <a:cubicBezTo>
                      <a:pt x="212" y="168"/>
                      <a:pt x="174" y="208"/>
                      <a:pt x="126" y="212"/>
                    </a:cubicBezTo>
                    <a:close/>
                  </a:path>
                </a:pathLst>
              </a:custGeom>
              <a:solidFill>
                <a:schemeClr val="accent1"/>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8" name="Group 1"/>
            <p:cNvGrpSpPr/>
            <p:nvPr/>
          </p:nvGrpSpPr>
          <p:grpSpPr>
            <a:xfrm>
              <a:off x="4699675" y="2018724"/>
              <a:ext cx="2792660" cy="2826553"/>
              <a:chOff x="1365304" y="1322527"/>
              <a:chExt cx="2604722" cy="2636334"/>
            </a:xfrm>
          </p:grpSpPr>
          <p:grpSp>
            <p:nvGrpSpPr>
              <p:cNvPr id="36" name="Group 99"/>
              <p:cNvGrpSpPr/>
              <p:nvPr/>
            </p:nvGrpSpPr>
            <p:grpSpPr>
              <a:xfrm>
                <a:off x="1365304" y="1322527"/>
                <a:ext cx="2604722" cy="2636334"/>
                <a:chOff x="4951411" y="1311276"/>
                <a:chExt cx="4184652" cy="4235449"/>
              </a:xfrm>
            </p:grpSpPr>
            <p:sp>
              <p:nvSpPr>
                <p:cNvPr id="39" name="iS1ide-Straight Connector 100"/>
                <p:cNvSpPr/>
                <p:nvPr/>
              </p:nvSpPr>
              <p:spPr bwMode="auto">
                <a:xfrm flipH="1" flipV="1">
                  <a:off x="6943725" y="1311276"/>
                  <a:ext cx="1130300" cy="26670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0" name="iS1ide-Freeform: Shape 101"/>
                <p:cNvSpPr/>
                <p:nvPr/>
              </p:nvSpPr>
              <p:spPr bwMode="auto">
                <a:xfrm>
                  <a:off x="8074025" y="1577976"/>
                  <a:ext cx="1062038" cy="1800225"/>
                </a:xfrm>
                <a:custGeom>
                  <a:avLst/>
                  <a:gdLst>
                    <a:gd name="T0" fmla="*/ 669 w 669"/>
                    <a:gd name="T1" fmla="*/ 1134 h 1134"/>
                    <a:gd name="T2" fmla="*/ 591 w 669"/>
                    <a:gd name="T3" fmla="*/ 550 h 1134"/>
                    <a:gd name="T4" fmla="*/ 0 w 669"/>
                    <a:gd name="T5" fmla="*/ 0 h 1134"/>
                  </a:gdLst>
                  <a:ahLst/>
                  <a:cxnLst>
                    <a:cxn ang="0">
                      <a:pos x="T0" y="T1"/>
                    </a:cxn>
                    <a:cxn ang="0">
                      <a:pos x="T2" y="T3"/>
                    </a:cxn>
                    <a:cxn ang="0">
                      <a:pos x="T4" y="T5"/>
                    </a:cxn>
                  </a:cxnLst>
                  <a:rect l="0" t="0" r="r" b="b"/>
                  <a:pathLst>
                    <a:path w="669" h="1134">
                      <a:moveTo>
                        <a:pt x="669" y="1134"/>
                      </a:moveTo>
                      <a:lnTo>
                        <a:pt x="591" y="550"/>
                      </a:lnTo>
                      <a:lnTo>
                        <a:pt x="0" y="0"/>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1" name="iS1ide-Freeform: Shape 102"/>
                <p:cNvSpPr/>
                <p:nvPr/>
              </p:nvSpPr>
              <p:spPr bwMode="auto">
                <a:xfrm>
                  <a:off x="6048374" y="3378201"/>
                  <a:ext cx="3087688" cy="2168524"/>
                </a:xfrm>
                <a:custGeom>
                  <a:avLst/>
                  <a:gdLst>
                    <a:gd name="T0" fmla="*/ 0 w 1945"/>
                    <a:gd name="T1" fmla="*/ 1276 h 1366"/>
                    <a:gd name="T2" fmla="*/ 830 w 1945"/>
                    <a:gd name="T3" fmla="*/ 1366 h 1366"/>
                    <a:gd name="T4" fmla="*/ 1305 w 1945"/>
                    <a:gd name="T5" fmla="*/ 1162 h 1366"/>
                    <a:gd name="T6" fmla="*/ 1804 w 1945"/>
                    <a:gd name="T7" fmla="*/ 737 h 1366"/>
                    <a:gd name="T8" fmla="*/ 1945 w 1945"/>
                    <a:gd name="T9" fmla="*/ 0 h 1366"/>
                  </a:gdLst>
                  <a:ahLst/>
                  <a:cxnLst>
                    <a:cxn ang="0">
                      <a:pos x="T0" y="T1"/>
                    </a:cxn>
                    <a:cxn ang="0">
                      <a:pos x="T2" y="T3"/>
                    </a:cxn>
                    <a:cxn ang="0">
                      <a:pos x="T4" y="T5"/>
                    </a:cxn>
                    <a:cxn ang="0">
                      <a:pos x="T6" y="T7"/>
                    </a:cxn>
                    <a:cxn ang="0">
                      <a:pos x="T8" y="T9"/>
                    </a:cxn>
                  </a:cxnLst>
                  <a:rect l="0" t="0" r="r" b="b"/>
                  <a:pathLst>
                    <a:path w="1945" h="1366">
                      <a:moveTo>
                        <a:pt x="0" y="1276"/>
                      </a:moveTo>
                      <a:lnTo>
                        <a:pt x="830" y="1366"/>
                      </a:lnTo>
                      <a:lnTo>
                        <a:pt x="1305" y="1162"/>
                      </a:lnTo>
                      <a:lnTo>
                        <a:pt x="1804" y="737"/>
                      </a:lnTo>
                      <a:lnTo>
                        <a:pt x="1945" y="0"/>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2" name="iS1ide-Straight Connector 103"/>
                <p:cNvSpPr/>
                <p:nvPr/>
              </p:nvSpPr>
              <p:spPr bwMode="auto">
                <a:xfrm>
                  <a:off x="5118100" y="4216401"/>
                  <a:ext cx="930275" cy="11874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3" name="iS1ide-Freeform: Shape 104"/>
                <p:cNvSpPr/>
                <p:nvPr/>
              </p:nvSpPr>
              <p:spPr bwMode="auto">
                <a:xfrm>
                  <a:off x="4951411" y="2489105"/>
                  <a:ext cx="166691" cy="1727299"/>
                </a:xfrm>
                <a:custGeom>
                  <a:avLst/>
                  <a:gdLst>
                    <a:gd name="T0" fmla="*/ 609 w 609"/>
                    <a:gd name="T1" fmla="*/ 0 h 1611"/>
                    <a:gd name="T2" fmla="*/ 592 w 609"/>
                    <a:gd name="T3" fmla="*/ 5 h 1611"/>
                    <a:gd name="T4" fmla="*/ 313 w 609"/>
                    <a:gd name="T5" fmla="*/ 392 h 1611"/>
                    <a:gd name="T6" fmla="*/ 52 w 609"/>
                    <a:gd name="T7" fmla="*/ 523 h 1611"/>
                    <a:gd name="T8" fmla="*/ 0 w 609"/>
                    <a:gd name="T9" fmla="*/ 1132 h 1611"/>
                    <a:gd name="T10" fmla="*/ 105 w 609"/>
                    <a:gd name="T11" fmla="*/ 1611 h 1611"/>
                    <a:gd name="connsiteX0" fmla="*/ 10000 w 10018"/>
                    <a:gd name="connsiteY0" fmla="*/ 0 h 10000"/>
                    <a:gd name="connsiteX1" fmla="*/ 10018 w 10018"/>
                    <a:gd name="connsiteY1" fmla="*/ 1358 h 10000"/>
                    <a:gd name="connsiteX2" fmla="*/ 5140 w 10018"/>
                    <a:gd name="connsiteY2" fmla="*/ 2433 h 10000"/>
                    <a:gd name="connsiteX3" fmla="*/ 854 w 10018"/>
                    <a:gd name="connsiteY3" fmla="*/ 3246 h 10000"/>
                    <a:gd name="connsiteX4" fmla="*/ 0 w 10018"/>
                    <a:gd name="connsiteY4" fmla="*/ 7027 h 10000"/>
                    <a:gd name="connsiteX5" fmla="*/ 1724 w 10018"/>
                    <a:gd name="connsiteY5" fmla="*/ 10000 h 10000"/>
                    <a:gd name="connsiteX0-1" fmla="*/ 12868 w 12868"/>
                    <a:gd name="connsiteY0-2" fmla="*/ 0 h 9028"/>
                    <a:gd name="connsiteX1-3" fmla="*/ 10018 w 12868"/>
                    <a:gd name="connsiteY1-4" fmla="*/ 386 h 9028"/>
                    <a:gd name="connsiteX2-5" fmla="*/ 5140 w 12868"/>
                    <a:gd name="connsiteY2-6" fmla="*/ 1461 h 9028"/>
                    <a:gd name="connsiteX3-7" fmla="*/ 854 w 12868"/>
                    <a:gd name="connsiteY3-8" fmla="*/ 2274 h 9028"/>
                    <a:gd name="connsiteX4-9" fmla="*/ 0 w 12868"/>
                    <a:gd name="connsiteY4-10" fmla="*/ 6055 h 9028"/>
                    <a:gd name="connsiteX5-11" fmla="*/ 1724 w 12868"/>
                    <a:gd name="connsiteY5-12" fmla="*/ 9028 h 9028"/>
                    <a:gd name="connsiteX0-13" fmla="*/ 7785 w 7785"/>
                    <a:gd name="connsiteY0-14" fmla="*/ 0 h 9572"/>
                    <a:gd name="connsiteX1-15" fmla="*/ 3994 w 7785"/>
                    <a:gd name="connsiteY1-16" fmla="*/ 1190 h 9572"/>
                    <a:gd name="connsiteX2-17" fmla="*/ 664 w 7785"/>
                    <a:gd name="connsiteY2-18" fmla="*/ 2091 h 9572"/>
                    <a:gd name="connsiteX3-19" fmla="*/ 0 w 7785"/>
                    <a:gd name="connsiteY3-20" fmla="*/ 6279 h 9572"/>
                    <a:gd name="connsiteX4-21" fmla="*/ 1340 w 7785"/>
                    <a:gd name="connsiteY4-22" fmla="*/ 9572 h 9572"/>
                    <a:gd name="connsiteX0-23" fmla="*/ 5130 w 5130"/>
                    <a:gd name="connsiteY0-24" fmla="*/ 0 h 8757"/>
                    <a:gd name="connsiteX1-25" fmla="*/ 853 w 5130"/>
                    <a:gd name="connsiteY1-26" fmla="*/ 941 h 8757"/>
                    <a:gd name="connsiteX2-27" fmla="*/ 0 w 5130"/>
                    <a:gd name="connsiteY2-28" fmla="*/ 5317 h 8757"/>
                    <a:gd name="connsiteX3-29" fmla="*/ 1721 w 5130"/>
                    <a:gd name="connsiteY3-30" fmla="*/ 8757 h 8757"/>
                    <a:gd name="connsiteX0-31" fmla="*/ 1663 w 3355"/>
                    <a:gd name="connsiteY0-32" fmla="*/ 0 h 8925"/>
                    <a:gd name="connsiteX1-33" fmla="*/ 0 w 3355"/>
                    <a:gd name="connsiteY1-34" fmla="*/ 4997 h 8925"/>
                    <a:gd name="connsiteX2-35" fmla="*/ 3355 w 3355"/>
                    <a:gd name="connsiteY2-36" fmla="*/ 8925 h 8925"/>
                  </a:gdLst>
                  <a:ahLst/>
                  <a:cxnLst>
                    <a:cxn ang="0">
                      <a:pos x="connsiteX0-1" y="connsiteY0-2"/>
                    </a:cxn>
                    <a:cxn ang="0">
                      <a:pos x="connsiteX1-3" y="connsiteY1-4"/>
                    </a:cxn>
                    <a:cxn ang="0">
                      <a:pos x="connsiteX2-5" y="connsiteY2-6"/>
                    </a:cxn>
                  </a:cxnLst>
                  <a:rect l="l" t="t" r="r" b="b"/>
                  <a:pathLst>
                    <a:path w="3355" h="8925">
                      <a:moveTo>
                        <a:pt x="1663" y="0"/>
                      </a:moveTo>
                      <a:lnTo>
                        <a:pt x="0" y="4997"/>
                      </a:lnTo>
                      <a:lnTo>
                        <a:pt x="3355" y="8925"/>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4" name="iS1ide-Straight Connector 105"/>
                <p:cNvSpPr/>
                <p:nvPr/>
              </p:nvSpPr>
              <p:spPr bwMode="auto">
                <a:xfrm flipH="1">
                  <a:off x="5918200" y="1311276"/>
                  <a:ext cx="1025525" cy="34766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5" name="iS1ide-Freeform: Shape 106"/>
                <p:cNvSpPr/>
                <p:nvPr/>
              </p:nvSpPr>
              <p:spPr bwMode="auto">
                <a:xfrm>
                  <a:off x="5919695" y="1547849"/>
                  <a:ext cx="2159653" cy="120556"/>
                </a:xfrm>
                <a:custGeom>
                  <a:avLst/>
                  <a:gdLst>
                    <a:gd name="T0" fmla="*/ 0 w 1375"/>
                    <a:gd name="T1" fmla="*/ 69 h 119"/>
                    <a:gd name="T2" fmla="*/ 0 w 1375"/>
                    <a:gd name="T3" fmla="*/ 69 h 119"/>
                    <a:gd name="T4" fmla="*/ 681 w 1375"/>
                    <a:gd name="T5" fmla="*/ 0 h 119"/>
                    <a:gd name="T6" fmla="*/ 681 w 1375"/>
                    <a:gd name="T7" fmla="*/ 0 h 119"/>
                    <a:gd name="T8" fmla="*/ 1375 w 1375"/>
                    <a:gd name="T9" fmla="*/ 13 h 119"/>
                    <a:gd name="T10" fmla="*/ 1279 w 1375"/>
                    <a:gd name="T11" fmla="*/ 119 h 119"/>
                    <a:gd name="connsiteX0" fmla="*/ 0 w 10000"/>
                    <a:gd name="connsiteY0" fmla="*/ 5798 h 12759"/>
                    <a:gd name="connsiteX1" fmla="*/ 0 w 10000"/>
                    <a:gd name="connsiteY1" fmla="*/ 5798 h 12759"/>
                    <a:gd name="connsiteX2" fmla="*/ 4953 w 10000"/>
                    <a:gd name="connsiteY2" fmla="*/ 0 h 12759"/>
                    <a:gd name="connsiteX3" fmla="*/ 4953 w 10000"/>
                    <a:gd name="connsiteY3" fmla="*/ 0 h 12759"/>
                    <a:gd name="connsiteX4" fmla="*/ 10000 w 10000"/>
                    <a:gd name="connsiteY4" fmla="*/ 1092 h 12759"/>
                    <a:gd name="connsiteX5" fmla="*/ 9413 w 10000"/>
                    <a:gd name="connsiteY5" fmla="*/ 12759 h 12759"/>
                    <a:gd name="connsiteX0-1" fmla="*/ 0 w 10000"/>
                    <a:gd name="connsiteY0-2" fmla="*/ 5798 h 5798"/>
                    <a:gd name="connsiteX1-3" fmla="*/ 0 w 10000"/>
                    <a:gd name="connsiteY1-4" fmla="*/ 5798 h 5798"/>
                    <a:gd name="connsiteX2-5" fmla="*/ 4953 w 10000"/>
                    <a:gd name="connsiteY2-6" fmla="*/ 0 h 5798"/>
                    <a:gd name="connsiteX3-7" fmla="*/ 4953 w 10000"/>
                    <a:gd name="connsiteY3-8" fmla="*/ 0 h 5798"/>
                    <a:gd name="connsiteX4-9" fmla="*/ 10000 w 10000"/>
                    <a:gd name="connsiteY4-10" fmla="*/ 1092 h 579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5798">
                      <a:moveTo>
                        <a:pt x="0" y="5798"/>
                      </a:moveTo>
                      <a:lnTo>
                        <a:pt x="0" y="5798"/>
                      </a:lnTo>
                      <a:lnTo>
                        <a:pt x="4953" y="0"/>
                      </a:lnTo>
                      <a:lnTo>
                        <a:pt x="4953" y="0"/>
                      </a:lnTo>
                      <a:lnTo>
                        <a:pt x="10000" y="1092"/>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6" name="iS1ide-Freeform: Shape 107"/>
                <p:cNvSpPr/>
                <p:nvPr/>
              </p:nvSpPr>
              <p:spPr bwMode="auto">
                <a:xfrm>
                  <a:off x="5765799" y="3549651"/>
                  <a:ext cx="282575" cy="1854200"/>
                </a:xfrm>
                <a:custGeom>
                  <a:avLst/>
                  <a:gdLst>
                    <a:gd name="T0" fmla="*/ 0 w 178"/>
                    <a:gd name="T1" fmla="*/ 0 h 1168"/>
                    <a:gd name="T2" fmla="*/ 144 w 178"/>
                    <a:gd name="T3" fmla="*/ 792 h 1168"/>
                    <a:gd name="T4" fmla="*/ 178 w 178"/>
                    <a:gd name="T5" fmla="*/ 1168 h 1168"/>
                  </a:gdLst>
                  <a:ahLst/>
                  <a:cxnLst>
                    <a:cxn ang="0">
                      <a:pos x="T0" y="T1"/>
                    </a:cxn>
                    <a:cxn ang="0">
                      <a:pos x="T2" y="T3"/>
                    </a:cxn>
                    <a:cxn ang="0">
                      <a:pos x="T4" y="T5"/>
                    </a:cxn>
                  </a:cxnLst>
                  <a:rect l="0" t="0" r="r" b="b"/>
                  <a:pathLst>
                    <a:path w="178" h="1168">
                      <a:moveTo>
                        <a:pt x="0" y="0"/>
                      </a:moveTo>
                      <a:lnTo>
                        <a:pt x="144" y="792"/>
                      </a:lnTo>
                      <a:lnTo>
                        <a:pt x="178" y="1168"/>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7" name="iS1ide-Freeform: Shape 108"/>
                <p:cNvSpPr/>
                <p:nvPr/>
              </p:nvSpPr>
              <p:spPr bwMode="auto">
                <a:xfrm>
                  <a:off x="5765799" y="1666876"/>
                  <a:ext cx="209550" cy="1882775"/>
                </a:xfrm>
                <a:custGeom>
                  <a:avLst/>
                  <a:gdLst>
                    <a:gd name="T0" fmla="*/ 79 w 132"/>
                    <a:gd name="T1" fmla="*/ 0 h 1186"/>
                    <a:gd name="T2" fmla="*/ 132 w 132"/>
                    <a:gd name="T3" fmla="*/ 368 h 1186"/>
                    <a:gd name="T4" fmla="*/ 0 w 132"/>
                    <a:gd name="T5" fmla="*/ 1186 h 1186"/>
                  </a:gdLst>
                  <a:ahLst/>
                  <a:cxnLst>
                    <a:cxn ang="0">
                      <a:pos x="T0" y="T1"/>
                    </a:cxn>
                    <a:cxn ang="0">
                      <a:pos x="T2" y="T3"/>
                    </a:cxn>
                    <a:cxn ang="0">
                      <a:pos x="T4" y="T5"/>
                    </a:cxn>
                  </a:cxnLst>
                  <a:rect l="0" t="0" r="r" b="b"/>
                  <a:pathLst>
                    <a:path w="132" h="1186">
                      <a:moveTo>
                        <a:pt x="79" y="0"/>
                      </a:moveTo>
                      <a:lnTo>
                        <a:pt x="132" y="368"/>
                      </a:lnTo>
                      <a:lnTo>
                        <a:pt x="0" y="1186"/>
                      </a:lnTo>
                    </a:path>
                  </a:pathLst>
                </a:custGeom>
                <a:noFill/>
                <a:ln w="12700">
                  <a:solidFill>
                    <a:schemeClr val="bg1">
                      <a:lumMod val="65000"/>
                      <a:alpha val="54000"/>
                    </a:schemeClr>
                  </a:solidFill>
                  <a:prstDash val="solid"/>
                  <a:round/>
                  <a:headEnd type="none"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8" name="iS1ide-Freeform: Shape 109"/>
                <p:cNvSpPr/>
                <p:nvPr/>
              </p:nvSpPr>
              <p:spPr bwMode="auto">
                <a:xfrm>
                  <a:off x="6889749" y="4346575"/>
                  <a:ext cx="476270" cy="1200150"/>
                </a:xfrm>
                <a:custGeom>
                  <a:avLst/>
                  <a:gdLst>
                    <a:gd name="T0" fmla="*/ 0 w 398"/>
                    <a:gd name="T1" fmla="*/ 0 h 756"/>
                    <a:gd name="T2" fmla="*/ 219 w 398"/>
                    <a:gd name="T3" fmla="*/ 591 h 756"/>
                    <a:gd name="T4" fmla="*/ 300 w 398"/>
                    <a:gd name="T5" fmla="*/ 756 h 756"/>
                    <a:gd name="T6" fmla="*/ 398 w 398"/>
                    <a:gd name="T7" fmla="*/ 595 h 756"/>
                    <a:gd name="connsiteX0" fmla="*/ 0 w 13102"/>
                    <a:gd name="connsiteY0" fmla="*/ 0 h 10000"/>
                    <a:gd name="connsiteX1" fmla="*/ 5503 w 13102"/>
                    <a:gd name="connsiteY1" fmla="*/ 7817 h 10000"/>
                    <a:gd name="connsiteX2" fmla="*/ 7538 w 13102"/>
                    <a:gd name="connsiteY2" fmla="*/ 10000 h 10000"/>
                    <a:gd name="connsiteX3" fmla="*/ 13102 w 13102"/>
                    <a:gd name="connsiteY3" fmla="*/ 9384 h 10000"/>
                    <a:gd name="connsiteX0-1" fmla="*/ 0 w 7538"/>
                    <a:gd name="connsiteY0-2" fmla="*/ 0 h 10000"/>
                    <a:gd name="connsiteX1-3" fmla="*/ 5503 w 7538"/>
                    <a:gd name="connsiteY1-4" fmla="*/ 7817 h 10000"/>
                    <a:gd name="connsiteX2-5" fmla="*/ 7538 w 7538"/>
                    <a:gd name="connsiteY2-6" fmla="*/ 10000 h 10000"/>
                  </a:gdLst>
                  <a:ahLst/>
                  <a:cxnLst>
                    <a:cxn ang="0">
                      <a:pos x="connsiteX0-1" y="connsiteY0-2"/>
                    </a:cxn>
                    <a:cxn ang="0">
                      <a:pos x="connsiteX1-3" y="connsiteY1-4"/>
                    </a:cxn>
                    <a:cxn ang="0">
                      <a:pos x="connsiteX2-5" y="connsiteY2-6"/>
                    </a:cxn>
                  </a:cxnLst>
                  <a:rect l="l" t="t" r="r" b="b"/>
                  <a:pathLst>
                    <a:path w="7538" h="10000">
                      <a:moveTo>
                        <a:pt x="0" y="0"/>
                      </a:moveTo>
                      <a:lnTo>
                        <a:pt x="5503" y="7817"/>
                      </a:lnTo>
                      <a:lnTo>
                        <a:pt x="7538" y="10000"/>
                      </a:lnTo>
                    </a:path>
                  </a:pathLst>
                </a:cu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9" name="iS1ide-Freeform: Shape 110"/>
                <p:cNvSpPr/>
                <p:nvPr/>
              </p:nvSpPr>
              <p:spPr bwMode="auto">
                <a:xfrm>
                  <a:off x="6889750" y="1557339"/>
                  <a:ext cx="523875" cy="2789238"/>
                </a:xfrm>
                <a:custGeom>
                  <a:avLst/>
                  <a:gdLst>
                    <a:gd name="T0" fmla="*/ 52 w 330"/>
                    <a:gd name="T1" fmla="*/ 0 h 1757"/>
                    <a:gd name="T2" fmla="*/ 330 w 330"/>
                    <a:gd name="T3" fmla="*/ 664 h 1757"/>
                    <a:gd name="T4" fmla="*/ 0 w 330"/>
                    <a:gd name="T5" fmla="*/ 1757 h 1757"/>
                  </a:gdLst>
                  <a:ahLst/>
                  <a:cxnLst>
                    <a:cxn ang="0">
                      <a:pos x="T0" y="T1"/>
                    </a:cxn>
                    <a:cxn ang="0">
                      <a:pos x="T2" y="T3"/>
                    </a:cxn>
                    <a:cxn ang="0">
                      <a:pos x="T4" y="T5"/>
                    </a:cxn>
                  </a:cxnLst>
                  <a:rect l="0" t="0" r="r" b="b"/>
                  <a:pathLst>
                    <a:path w="330" h="1757">
                      <a:moveTo>
                        <a:pt x="52" y="0"/>
                      </a:moveTo>
                      <a:lnTo>
                        <a:pt x="330" y="664"/>
                      </a:lnTo>
                      <a:lnTo>
                        <a:pt x="0" y="1757"/>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0" name="iS1ide-Straight Connector 111"/>
                <p:cNvSpPr/>
                <p:nvPr/>
              </p:nvSpPr>
              <p:spPr bwMode="auto">
                <a:xfrm>
                  <a:off x="6943725" y="1311276"/>
                  <a:ext cx="28575" cy="24606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1" name="iS1ide-Straight Connector 112"/>
                <p:cNvSpPr/>
                <p:nvPr/>
              </p:nvSpPr>
              <p:spPr bwMode="auto">
                <a:xfrm flipH="1">
                  <a:off x="5033963" y="1657222"/>
                  <a:ext cx="874730" cy="831979"/>
                </a:xfrm>
                <a:prstGeom prst="line">
                  <a:avLst/>
                </a:pr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noFill/>
                    </a14:hiddenFill>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2" name="iS1ide-Straight Connector 113"/>
                <p:cNvSpPr/>
                <p:nvPr/>
              </p:nvSpPr>
              <p:spPr bwMode="auto">
                <a:xfrm flipH="1" flipV="1">
                  <a:off x="8888413" y="3265489"/>
                  <a:ext cx="247650" cy="11271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3" name="iS1ide-Straight Connector 114"/>
                <p:cNvSpPr/>
                <p:nvPr/>
              </p:nvSpPr>
              <p:spPr bwMode="auto">
                <a:xfrm flipH="1" flipV="1">
                  <a:off x="8063440" y="1579414"/>
                  <a:ext cx="282046" cy="733574"/>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4" name="iS1ide-Straight Connector 115"/>
                <p:cNvSpPr/>
                <p:nvPr/>
              </p:nvSpPr>
              <p:spPr bwMode="auto">
                <a:xfrm flipH="1" flipV="1">
                  <a:off x="8345488" y="2312989"/>
                  <a:ext cx="542925" cy="95250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5" name="iS1ide-Straight Connector 116"/>
                <p:cNvSpPr/>
                <p:nvPr/>
              </p:nvSpPr>
              <p:spPr bwMode="auto">
                <a:xfrm flipH="1" flipV="1">
                  <a:off x="8888413" y="3265489"/>
                  <a:ext cx="23812" cy="1282699"/>
                </a:xfrm>
                <a:prstGeom prst="line">
                  <a:avLst/>
                </a:pr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noFill/>
                    </a14:hiddenFill>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6" name="iS1ide-Freeform: Shape 117"/>
                <p:cNvSpPr/>
                <p:nvPr/>
              </p:nvSpPr>
              <p:spPr bwMode="auto">
                <a:xfrm>
                  <a:off x="6889750" y="4346576"/>
                  <a:ext cx="2022475" cy="382588"/>
                </a:xfrm>
                <a:custGeom>
                  <a:avLst/>
                  <a:gdLst>
                    <a:gd name="T0" fmla="*/ 0 w 1274"/>
                    <a:gd name="T1" fmla="*/ 0 h 241"/>
                    <a:gd name="T2" fmla="*/ 909 w 1274"/>
                    <a:gd name="T3" fmla="*/ 241 h 241"/>
                    <a:gd name="T4" fmla="*/ 1274 w 1274"/>
                    <a:gd name="T5" fmla="*/ 127 h 241"/>
                  </a:gdLst>
                  <a:ahLst/>
                  <a:cxnLst>
                    <a:cxn ang="0">
                      <a:pos x="T0" y="T1"/>
                    </a:cxn>
                    <a:cxn ang="0">
                      <a:pos x="T2" y="T3"/>
                    </a:cxn>
                    <a:cxn ang="0">
                      <a:pos x="T4" y="T5"/>
                    </a:cxn>
                  </a:cxnLst>
                  <a:rect l="0" t="0" r="r" b="b"/>
                  <a:pathLst>
                    <a:path w="1274" h="241">
                      <a:moveTo>
                        <a:pt x="0" y="0"/>
                      </a:moveTo>
                      <a:lnTo>
                        <a:pt x="909" y="241"/>
                      </a:lnTo>
                      <a:lnTo>
                        <a:pt x="1274" y="127"/>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7" name="iS1ide-Straight Connector 118"/>
                <p:cNvSpPr/>
                <p:nvPr/>
              </p:nvSpPr>
              <p:spPr bwMode="auto">
                <a:xfrm>
                  <a:off x="5765800" y="3549651"/>
                  <a:ext cx="1123950" cy="796925"/>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8" name="iS1ide-Straight Connector 119"/>
                <p:cNvSpPr/>
                <p:nvPr/>
              </p:nvSpPr>
              <p:spPr bwMode="auto">
                <a:xfrm>
                  <a:off x="5033963" y="2489201"/>
                  <a:ext cx="731838" cy="10604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9" name="iS1ide-Straight Connector 120"/>
                <p:cNvSpPr/>
                <p:nvPr/>
              </p:nvSpPr>
              <p:spPr bwMode="auto">
                <a:xfrm flipH="1">
                  <a:off x="5033963" y="2251076"/>
                  <a:ext cx="941388" cy="238125"/>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0" name="iS1ide-Straight Connector 121"/>
                <p:cNvSpPr/>
                <p:nvPr/>
              </p:nvSpPr>
              <p:spPr bwMode="auto">
                <a:xfrm flipH="1">
                  <a:off x="5975350" y="1557339"/>
                  <a:ext cx="996950" cy="693738"/>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1" name="iS1ide-Straight Connector 122"/>
                <p:cNvSpPr/>
                <p:nvPr/>
              </p:nvSpPr>
              <p:spPr bwMode="auto">
                <a:xfrm flipH="1" flipV="1">
                  <a:off x="6972300" y="1557339"/>
                  <a:ext cx="1373188" cy="7556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2" name="iS1ide-Freeform: Shape 123"/>
                <p:cNvSpPr/>
                <p:nvPr/>
              </p:nvSpPr>
              <p:spPr bwMode="auto">
                <a:xfrm>
                  <a:off x="8345488" y="2312989"/>
                  <a:ext cx="666750" cy="928688"/>
                </a:xfrm>
                <a:custGeom>
                  <a:avLst/>
                  <a:gdLst>
                    <a:gd name="T0" fmla="*/ 344 w 420"/>
                    <a:gd name="T1" fmla="*/ 585 h 585"/>
                    <a:gd name="T2" fmla="*/ 420 w 420"/>
                    <a:gd name="T3" fmla="*/ 87 h 585"/>
                    <a:gd name="T4" fmla="*/ 0 w 420"/>
                    <a:gd name="T5" fmla="*/ 0 h 585"/>
                  </a:gdLst>
                  <a:ahLst/>
                  <a:cxnLst>
                    <a:cxn ang="0">
                      <a:pos x="T0" y="T1"/>
                    </a:cxn>
                    <a:cxn ang="0">
                      <a:pos x="T2" y="T3"/>
                    </a:cxn>
                    <a:cxn ang="0">
                      <a:pos x="T4" y="T5"/>
                    </a:cxn>
                  </a:cxnLst>
                  <a:rect l="0" t="0" r="r" b="b"/>
                  <a:pathLst>
                    <a:path w="420" h="585">
                      <a:moveTo>
                        <a:pt x="344" y="585"/>
                      </a:moveTo>
                      <a:lnTo>
                        <a:pt x="420" y="87"/>
                      </a:lnTo>
                      <a:lnTo>
                        <a:pt x="0" y="0"/>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3" name="iS1ide-Freeform: Shape 124"/>
                <p:cNvSpPr/>
                <p:nvPr/>
              </p:nvSpPr>
              <p:spPr bwMode="auto">
                <a:xfrm>
                  <a:off x="8320088" y="2312989"/>
                  <a:ext cx="571500" cy="2416175"/>
                </a:xfrm>
                <a:custGeom>
                  <a:avLst/>
                  <a:gdLst>
                    <a:gd name="T0" fmla="*/ 16 w 360"/>
                    <a:gd name="T1" fmla="*/ 0 h 1522"/>
                    <a:gd name="T2" fmla="*/ 0 w 360"/>
                    <a:gd name="T3" fmla="*/ 729 h 1522"/>
                    <a:gd name="T4" fmla="*/ 8 w 360"/>
                    <a:gd name="T5" fmla="*/ 1522 h 1522"/>
                    <a:gd name="T6" fmla="*/ 358 w 360"/>
                    <a:gd name="T7" fmla="*/ 600 h 1522"/>
                    <a:gd name="T8" fmla="*/ 360 w 360"/>
                    <a:gd name="T9" fmla="*/ 585 h 1522"/>
                  </a:gdLst>
                  <a:ahLst/>
                  <a:cxnLst>
                    <a:cxn ang="0">
                      <a:pos x="T0" y="T1"/>
                    </a:cxn>
                    <a:cxn ang="0">
                      <a:pos x="T2" y="T3"/>
                    </a:cxn>
                    <a:cxn ang="0">
                      <a:pos x="T4" y="T5"/>
                    </a:cxn>
                    <a:cxn ang="0">
                      <a:pos x="T6" y="T7"/>
                    </a:cxn>
                    <a:cxn ang="0">
                      <a:pos x="T8" y="T9"/>
                    </a:cxn>
                  </a:cxnLst>
                  <a:rect l="0" t="0" r="r" b="b"/>
                  <a:pathLst>
                    <a:path w="360" h="1522">
                      <a:moveTo>
                        <a:pt x="16" y="0"/>
                      </a:moveTo>
                      <a:lnTo>
                        <a:pt x="0" y="729"/>
                      </a:lnTo>
                      <a:lnTo>
                        <a:pt x="8" y="1522"/>
                      </a:lnTo>
                      <a:lnTo>
                        <a:pt x="358" y="600"/>
                      </a:lnTo>
                      <a:lnTo>
                        <a:pt x="360" y="585"/>
                      </a:lnTo>
                    </a:path>
                  </a:pathLst>
                </a:cu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4" name="iS1ide-Straight Connector 125"/>
                <p:cNvSpPr/>
                <p:nvPr/>
              </p:nvSpPr>
              <p:spPr bwMode="auto">
                <a:xfrm flipV="1">
                  <a:off x="7413625" y="2312989"/>
                  <a:ext cx="931863" cy="2984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5" name="iS1ide-Straight Connector 126"/>
                <p:cNvSpPr/>
                <p:nvPr/>
              </p:nvSpPr>
              <p:spPr bwMode="auto">
                <a:xfrm flipV="1">
                  <a:off x="5765800" y="2611439"/>
                  <a:ext cx="1647825" cy="95091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6" name="iS1ide-Freeform: Shape 127"/>
                <p:cNvSpPr/>
                <p:nvPr/>
              </p:nvSpPr>
              <p:spPr bwMode="auto">
                <a:xfrm>
                  <a:off x="5118100" y="3562351"/>
                  <a:ext cx="876300" cy="1244600"/>
                </a:xfrm>
                <a:custGeom>
                  <a:avLst/>
                  <a:gdLst>
                    <a:gd name="T0" fmla="*/ 552 w 552"/>
                    <a:gd name="T1" fmla="*/ 784 h 784"/>
                    <a:gd name="T2" fmla="*/ 0 w 552"/>
                    <a:gd name="T3" fmla="*/ 412 h 784"/>
                    <a:gd name="T4" fmla="*/ 408 w 552"/>
                    <a:gd name="T5" fmla="*/ 0 h 784"/>
                  </a:gdLst>
                  <a:ahLst/>
                  <a:cxnLst>
                    <a:cxn ang="0">
                      <a:pos x="T0" y="T1"/>
                    </a:cxn>
                    <a:cxn ang="0">
                      <a:pos x="T2" y="T3"/>
                    </a:cxn>
                    <a:cxn ang="0">
                      <a:pos x="T4" y="T5"/>
                    </a:cxn>
                  </a:cxnLst>
                  <a:rect l="0" t="0" r="r" b="b"/>
                  <a:pathLst>
                    <a:path w="552" h="784">
                      <a:moveTo>
                        <a:pt x="552" y="784"/>
                      </a:moveTo>
                      <a:lnTo>
                        <a:pt x="0" y="412"/>
                      </a:lnTo>
                      <a:lnTo>
                        <a:pt x="408" y="0"/>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7" name="iS1ide-Straight Connector 128"/>
                <p:cNvSpPr/>
                <p:nvPr/>
              </p:nvSpPr>
              <p:spPr bwMode="auto">
                <a:xfrm flipH="1">
                  <a:off x="5994400" y="4346576"/>
                  <a:ext cx="895350" cy="460375"/>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8" name="iS1ide-Freeform: Shape 129"/>
                <p:cNvSpPr/>
                <p:nvPr/>
              </p:nvSpPr>
              <p:spPr bwMode="auto">
                <a:xfrm>
                  <a:off x="6889750" y="3265488"/>
                  <a:ext cx="1998663" cy="1081088"/>
                </a:xfrm>
                <a:custGeom>
                  <a:avLst/>
                  <a:gdLst>
                    <a:gd name="T0" fmla="*/ 1259 w 1259"/>
                    <a:gd name="T1" fmla="*/ 0 h 681"/>
                    <a:gd name="T2" fmla="*/ 902 w 1259"/>
                    <a:gd name="T3" fmla="*/ 140 h 681"/>
                    <a:gd name="T4" fmla="*/ 0 w 1259"/>
                    <a:gd name="T5" fmla="*/ 681 h 681"/>
                  </a:gdLst>
                  <a:ahLst/>
                  <a:cxnLst>
                    <a:cxn ang="0">
                      <a:pos x="T0" y="T1"/>
                    </a:cxn>
                    <a:cxn ang="0">
                      <a:pos x="T2" y="T3"/>
                    </a:cxn>
                    <a:cxn ang="0">
                      <a:pos x="T4" y="T5"/>
                    </a:cxn>
                  </a:cxnLst>
                  <a:rect l="0" t="0" r="r" b="b"/>
                  <a:pathLst>
                    <a:path w="1259" h="681">
                      <a:moveTo>
                        <a:pt x="1259" y="0"/>
                      </a:moveTo>
                      <a:lnTo>
                        <a:pt x="902" y="140"/>
                      </a:lnTo>
                      <a:lnTo>
                        <a:pt x="0" y="681"/>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9" name="iS1ide-Freeform: Shape 130"/>
                <p:cNvSpPr/>
                <p:nvPr/>
              </p:nvSpPr>
              <p:spPr bwMode="auto">
                <a:xfrm>
                  <a:off x="6064250" y="5224463"/>
                  <a:ext cx="2043113" cy="184150"/>
                </a:xfrm>
                <a:custGeom>
                  <a:avLst/>
                  <a:gdLst>
                    <a:gd name="T0" fmla="*/ 1287 w 1287"/>
                    <a:gd name="T1" fmla="*/ 0 h 116"/>
                    <a:gd name="T2" fmla="*/ 739 w 1287"/>
                    <a:gd name="T3" fmla="*/ 38 h 116"/>
                    <a:gd name="T4" fmla="*/ 0 w 1287"/>
                    <a:gd name="T5" fmla="*/ 116 h 116"/>
                  </a:gdLst>
                  <a:ahLst/>
                  <a:cxnLst>
                    <a:cxn ang="0">
                      <a:pos x="T0" y="T1"/>
                    </a:cxn>
                    <a:cxn ang="0">
                      <a:pos x="T2" y="T3"/>
                    </a:cxn>
                    <a:cxn ang="0">
                      <a:pos x="T4" y="T5"/>
                    </a:cxn>
                  </a:cxnLst>
                  <a:rect l="0" t="0" r="r" b="b"/>
                  <a:pathLst>
                    <a:path w="1287" h="116">
                      <a:moveTo>
                        <a:pt x="1287" y="0"/>
                      </a:moveTo>
                      <a:lnTo>
                        <a:pt x="739" y="38"/>
                      </a:lnTo>
                      <a:lnTo>
                        <a:pt x="0" y="116"/>
                      </a:lnTo>
                    </a:path>
                  </a:pathLst>
                </a:cu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70" name="iS1ide-Freeform: Shape 131"/>
                <p:cNvSpPr/>
                <p:nvPr/>
              </p:nvSpPr>
              <p:spPr bwMode="auto">
                <a:xfrm>
                  <a:off x="5994399" y="4729162"/>
                  <a:ext cx="2338388" cy="555625"/>
                </a:xfrm>
                <a:custGeom>
                  <a:avLst/>
                  <a:gdLst>
                    <a:gd name="T0" fmla="*/ 0 w 1473"/>
                    <a:gd name="T1" fmla="*/ 49 h 350"/>
                    <a:gd name="T2" fmla="*/ 783 w 1473"/>
                    <a:gd name="T3" fmla="*/ 350 h 350"/>
                    <a:gd name="T4" fmla="*/ 1473 w 1473"/>
                    <a:gd name="T5" fmla="*/ 0 h 350"/>
                    <a:gd name="T6" fmla="*/ 1348 w 1473"/>
                    <a:gd name="T7" fmla="*/ 303 h 350"/>
                  </a:gdLst>
                  <a:ahLst/>
                  <a:cxnLst>
                    <a:cxn ang="0">
                      <a:pos x="T0" y="T1"/>
                    </a:cxn>
                    <a:cxn ang="0">
                      <a:pos x="T2" y="T3"/>
                    </a:cxn>
                    <a:cxn ang="0">
                      <a:pos x="T4" y="T5"/>
                    </a:cxn>
                    <a:cxn ang="0">
                      <a:pos x="T6" y="T7"/>
                    </a:cxn>
                  </a:cxnLst>
                  <a:rect l="0" t="0" r="r" b="b"/>
                  <a:pathLst>
                    <a:path w="1473" h="350">
                      <a:moveTo>
                        <a:pt x="0" y="49"/>
                      </a:moveTo>
                      <a:lnTo>
                        <a:pt x="783" y="350"/>
                      </a:lnTo>
                      <a:lnTo>
                        <a:pt x="1473" y="0"/>
                      </a:lnTo>
                      <a:lnTo>
                        <a:pt x="1348" y="303"/>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71" name="iS1ide-Straight Connector 132"/>
                <p:cNvSpPr/>
                <p:nvPr/>
              </p:nvSpPr>
              <p:spPr bwMode="auto">
                <a:xfrm>
                  <a:off x="7413625" y="2611438"/>
                  <a:ext cx="908050" cy="87630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72" name="iS1ide-Straight Connector 133"/>
                <p:cNvSpPr/>
                <p:nvPr/>
              </p:nvSpPr>
              <p:spPr bwMode="auto">
                <a:xfrm>
                  <a:off x="5975350" y="2251076"/>
                  <a:ext cx="1438275" cy="36036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37" name="iS1ide-Oval 98"/>
              <p:cNvSpPr/>
              <p:nvPr/>
            </p:nvSpPr>
            <p:spPr>
              <a:xfrm>
                <a:off x="1786997" y="1759244"/>
                <a:ext cx="1754054" cy="1754050"/>
              </a:xfrm>
              <a:prstGeom prst="ellipse">
                <a:avLst/>
              </a:prstGeom>
              <a:solidFill>
                <a:schemeClr val="accent1">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8" name="iS1ide-TextBox 134"/>
              <p:cNvSpPr txBox="1"/>
              <p:nvPr/>
            </p:nvSpPr>
            <p:spPr bwMode="auto">
              <a:xfrm>
                <a:off x="2155958" y="2535145"/>
                <a:ext cx="1004724" cy="302197"/>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Autofit/>
              </a:bodyPr>
              <a:lstStyle/>
              <a:p>
                <a:pPr algn="ctr" latinLnBrk="0">
                  <a:buClr>
                    <a:prstClr val="white"/>
                  </a:buClr>
                  <a:defRPr/>
                </a:pPr>
                <a:r>
                  <a:rPr lang="zh-CN" altLang="en-US" sz="2000" b="1"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a:t>
                </a:r>
                <a:r>
                  <a:rPr lang="zh-CN" altLang="en-US" sz="2000" b="1" dirty="0" smtClean="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a:t>
                </a:r>
                <a:endParaRPr lang="zh-CN" altLang="en-US" sz="2000" b="1"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9" name="Group 64"/>
            <p:cNvGrpSpPr/>
            <p:nvPr/>
          </p:nvGrpSpPr>
          <p:grpSpPr>
            <a:xfrm>
              <a:off x="8170814" y="1636328"/>
              <a:ext cx="2749722" cy="3575184"/>
              <a:chOff x="8170814" y="1851156"/>
              <a:chExt cx="2749722" cy="3575184"/>
            </a:xfrm>
          </p:grpSpPr>
          <p:grpSp>
            <p:nvGrpSpPr>
              <p:cNvPr id="24" name="Group 69"/>
              <p:cNvGrpSpPr/>
              <p:nvPr/>
            </p:nvGrpSpPr>
            <p:grpSpPr>
              <a:xfrm>
                <a:off x="8170814" y="1851156"/>
                <a:ext cx="2611177" cy="3575184"/>
                <a:chOff x="1193500" y="1430677"/>
                <a:chExt cx="3761195" cy="3575184"/>
              </a:xfrm>
            </p:grpSpPr>
            <p:grpSp>
              <p:nvGrpSpPr>
                <p:cNvPr id="27" name="Group 72"/>
                <p:cNvGrpSpPr/>
                <p:nvPr/>
              </p:nvGrpSpPr>
              <p:grpSpPr>
                <a:xfrm>
                  <a:off x="1193500" y="1430677"/>
                  <a:ext cx="3761195" cy="927368"/>
                  <a:chOff x="1317257" y="1763915"/>
                  <a:chExt cx="3761195" cy="927368"/>
                </a:xfrm>
              </p:grpSpPr>
              <p:sp>
                <p:nvSpPr>
                  <p:cNvPr id="34" name="iS1ide-TextBox 80"/>
                  <p:cNvSpPr txBox="1"/>
                  <p:nvPr/>
                </p:nvSpPr>
                <p:spPr>
                  <a:xfrm>
                    <a:off x="1317257" y="2183452"/>
                    <a:ext cx="3761195" cy="507831"/>
                  </a:xfrm>
                  <a:prstGeom prst="rect">
                    <a:avLst/>
                  </a:prstGeom>
                  <a:noFill/>
                </p:spPr>
                <p:txBody>
                  <a:bodyPr wrap="square" lIns="0" tIns="0" rIns="0" bIns="0">
                    <a:noAutofit/>
                  </a:bodyPr>
                  <a:lstStyle/>
                  <a:p>
                    <a:pPr algn="r">
                      <a:lnSpc>
                        <a:spcPct val="120000"/>
                      </a:lnSpc>
                    </a:pPr>
                    <a:r>
                      <a:rPr lang="zh-CN" altLang="en-US" sz="1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5" name="iS1ide-Rectangle 81"/>
                  <p:cNvSpPr/>
                  <p:nvPr/>
                </p:nvSpPr>
                <p:spPr>
                  <a:xfrm>
                    <a:off x="1317257" y="1763915"/>
                    <a:ext cx="3761195" cy="307777"/>
                  </a:xfrm>
                  <a:prstGeom prst="rect">
                    <a:avLst/>
                  </a:prstGeom>
                </p:spPr>
                <p:txBody>
                  <a:bodyPr wrap="none" lIns="0" tIns="0" rIns="0" bIns="0">
                    <a:noAutofit/>
                  </a:bodyPr>
                  <a:lstStyle/>
                  <a:p>
                    <a:pPr algn="r"/>
                    <a:r>
                      <a:rPr lang="zh-CN" altLang="en-US" sz="2000" b="1">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28" name="Group 74"/>
                <p:cNvGrpSpPr/>
                <p:nvPr/>
              </p:nvGrpSpPr>
              <p:grpSpPr>
                <a:xfrm>
                  <a:off x="1193500" y="2754585"/>
                  <a:ext cx="3761195" cy="927368"/>
                  <a:chOff x="1317257" y="1763915"/>
                  <a:chExt cx="3761195" cy="927368"/>
                </a:xfrm>
              </p:grpSpPr>
              <p:sp>
                <p:nvSpPr>
                  <p:cNvPr id="32" name="iS1ide-TextBox 78"/>
                  <p:cNvSpPr txBox="1"/>
                  <p:nvPr/>
                </p:nvSpPr>
                <p:spPr>
                  <a:xfrm>
                    <a:off x="1317257" y="2183452"/>
                    <a:ext cx="3761195" cy="507831"/>
                  </a:xfrm>
                  <a:prstGeom prst="rect">
                    <a:avLst/>
                  </a:prstGeom>
                  <a:noFill/>
                </p:spPr>
                <p:txBody>
                  <a:bodyPr wrap="square" lIns="0" tIns="0" rIns="0" bIns="0">
                    <a:noAutofit/>
                  </a:bodyPr>
                  <a:lstStyle/>
                  <a:p>
                    <a:pPr algn="r">
                      <a:lnSpc>
                        <a:spcPct val="120000"/>
                      </a:lnSpc>
                    </a:pPr>
                    <a:r>
                      <a:rPr lang="zh-CN" altLang="en-US" sz="1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3" name="iS1ide-Rectangle 79"/>
                  <p:cNvSpPr/>
                  <p:nvPr/>
                </p:nvSpPr>
                <p:spPr>
                  <a:xfrm>
                    <a:off x="1317257" y="1763915"/>
                    <a:ext cx="3761195" cy="307777"/>
                  </a:xfrm>
                  <a:prstGeom prst="rect">
                    <a:avLst/>
                  </a:prstGeom>
                </p:spPr>
                <p:txBody>
                  <a:bodyPr wrap="none" lIns="0" tIns="0" rIns="0" bIns="0">
                    <a:noAutofit/>
                  </a:bodyPr>
                  <a:lstStyle/>
                  <a:p>
                    <a:pPr algn="r"/>
                    <a:r>
                      <a:rPr lang="zh-CN" altLang="en-US" sz="2000" b="1">
                        <a:solidFill>
                          <a:schemeClr val="accent2"/>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solidFill>
                        <a:schemeClr val="accent2"/>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29" name="Group 75"/>
                <p:cNvGrpSpPr/>
                <p:nvPr/>
              </p:nvGrpSpPr>
              <p:grpSpPr>
                <a:xfrm>
                  <a:off x="1193500" y="4078493"/>
                  <a:ext cx="3761195" cy="927368"/>
                  <a:chOff x="1317257" y="1763915"/>
                  <a:chExt cx="3761195" cy="927368"/>
                </a:xfrm>
              </p:grpSpPr>
              <p:sp>
                <p:nvSpPr>
                  <p:cNvPr id="30" name="iS1ide-TextBox 76"/>
                  <p:cNvSpPr txBox="1"/>
                  <p:nvPr/>
                </p:nvSpPr>
                <p:spPr>
                  <a:xfrm>
                    <a:off x="1317257" y="2183452"/>
                    <a:ext cx="3761195" cy="507831"/>
                  </a:xfrm>
                  <a:prstGeom prst="rect">
                    <a:avLst/>
                  </a:prstGeom>
                  <a:noFill/>
                </p:spPr>
                <p:txBody>
                  <a:bodyPr wrap="square" lIns="0" tIns="0" rIns="0" bIns="0">
                    <a:noAutofit/>
                  </a:bodyPr>
                  <a:lstStyle/>
                  <a:p>
                    <a:pPr algn="r">
                      <a:lnSpc>
                        <a:spcPct val="120000"/>
                      </a:lnSpc>
                    </a:pPr>
                    <a:r>
                      <a:rPr lang="zh-CN" altLang="en-US" sz="1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1" name="iS1ide-Rectangle 77"/>
                  <p:cNvSpPr/>
                  <p:nvPr/>
                </p:nvSpPr>
                <p:spPr>
                  <a:xfrm>
                    <a:off x="1317257" y="1763915"/>
                    <a:ext cx="3761195" cy="307777"/>
                  </a:xfrm>
                  <a:prstGeom prst="rect">
                    <a:avLst/>
                  </a:prstGeom>
                </p:spPr>
                <p:txBody>
                  <a:bodyPr wrap="none" lIns="0" tIns="0" rIns="0" bIns="0">
                    <a:noAutofit/>
                  </a:bodyPr>
                  <a:lstStyle/>
                  <a:p>
                    <a:pPr algn="r"/>
                    <a:r>
                      <a:rPr lang="zh-CN" altLang="en-US" sz="2000" b="1">
                        <a:solidFill>
                          <a:schemeClr val="accent5"/>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solidFill>
                        <a:schemeClr val="accent5"/>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cxnSp>
            <p:nvCxnSpPr>
              <p:cNvPr id="25" name="iS1ide-Straight Connector 70"/>
              <p:cNvCxnSpPr/>
              <p:nvPr/>
            </p:nvCxnSpPr>
            <p:spPr>
              <a:xfrm>
                <a:off x="8472264" y="2924944"/>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26" name="iS1ide-Straight Connector 71"/>
              <p:cNvCxnSpPr/>
              <p:nvPr/>
            </p:nvCxnSpPr>
            <p:spPr>
              <a:xfrm>
                <a:off x="8472264" y="4263691"/>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grpSp>
        <p:grpSp>
          <p:nvGrpSpPr>
            <p:cNvPr id="10" name="Group 4"/>
            <p:cNvGrpSpPr/>
            <p:nvPr/>
          </p:nvGrpSpPr>
          <p:grpSpPr>
            <a:xfrm>
              <a:off x="1307468" y="1636328"/>
              <a:ext cx="2713719" cy="3575184"/>
              <a:chOff x="1307468" y="1636328"/>
              <a:chExt cx="2713719" cy="3575184"/>
            </a:xfrm>
          </p:grpSpPr>
          <p:grpSp>
            <p:nvGrpSpPr>
              <p:cNvPr id="11" name="Group 62"/>
              <p:cNvGrpSpPr/>
              <p:nvPr/>
            </p:nvGrpSpPr>
            <p:grpSpPr>
              <a:xfrm>
                <a:off x="1410010" y="1636328"/>
                <a:ext cx="2611177" cy="3575184"/>
                <a:chOff x="1193500" y="1430677"/>
                <a:chExt cx="3761195" cy="3575184"/>
              </a:xfrm>
            </p:grpSpPr>
            <p:grpSp>
              <p:nvGrpSpPr>
                <p:cNvPr id="15" name="Group 82"/>
                <p:cNvGrpSpPr/>
                <p:nvPr/>
              </p:nvGrpSpPr>
              <p:grpSpPr>
                <a:xfrm>
                  <a:off x="1193500" y="1430677"/>
                  <a:ext cx="3761195" cy="927368"/>
                  <a:chOff x="1317257" y="1763915"/>
                  <a:chExt cx="3761195" cy="927368"/>
                </a:xfrm>
              </p:grpSpPr>
              <p:sp>
                <p:nvSpPr>
                  <p:cNvPr id="22" name="iS1ide-TextBox 90"/>
                  <p:cNvSpPr txBox="1"/>
                  <p:nvPr/>
                </p:nvSpPr>
                <p:spPr>
                  <a:xfrm>
                    <a:off x="1317257" y="2183452"/>
                    <a:ext cx="3761195" cy="507831"/>
                  </a:xfrm>
                  <a:prstGeom prst="rect">
                    <a:avLst/>
                  </a:prstGeom>
                  <a:noFill/>
                </p:spPr>
                <p:txBody>
                  <a:bodyPr wrap="square" lIns="0" tIns="0" rIns="0" bIns="0">
                    <a:noAutofit/>
                  </a:bodyPr>
                  <a:lstStyle/>
                  <a:p>
                    <a:pPr>
                      <a:lnSpc>
                        <a:spcPct val="120000"/>
                      </a:lnSpc>
                    </a:pPr>
                    <a:r>
                      <a:rPr lang="zh-CN" altLang="en-US" sz="1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3" name="iS1ide-Rectangle 91"/>
                  <p:cNvSpPr/>
                  <p:nvPr/>
                </p:nvSpPr>
                <p:spPr>
                  <a:xfrm>
                    <a:off x="1317257" y="1763915"/>
                    <a:ext cx="3761195" cy="307777"/>
                  </a:xfrm>
                  <a:prstGeom prst="rect">
                    <a:avLst/>
                  </a:prstGeom>
                </p:spPr>
                <p:txBody>
                  <a:bodyPr wrap="none" lIns="0" tIns="0" rIns="0" bIns="0">
                    <a:noAutofit/>
                  </a:bodyPr>
                  <a:lstStyle/>
                  <a:p>
                    <a:r>
                      <a:rPr lang="zh-CN" altLang="en-US" sz="2000" b="1" dirty="0">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dirty="0">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6" name="Group 83"/>
                <p:cNvGrpSpPr/>
                <p:nvPr/>
              </p:nvGrpSpPr>
              <p:grpSpPr>
                <a:xfrm>
                  <a:off x="1193500" y="2754585"/>
                  <a:ext cx="3761195" cy="927368"/>
                  <a:chOff x="1317257" y="1763915"/>
                  <a:chExt cx="3761195" cy="927368"/>
                </a:xfrm>
              </p:grpSpPr>
              <p:sp>
                <p:nvSpPr>
                  <p:cNvPr id="20" name="iS1ide-TextBox 88"/>
                  <p:cNvSpPr txBox="1"/>
                  <p:nvPr/>
                </p:nvSpPr>
                <p:spPr>
                  <a:xfrm>
                    <a:off x="1317257" y="2183452"/>
                    <a:ext cx="3761195" cy="507831"/>
                  </a:xfrm>
                  <a:prstGeom prst="rect">
                    <a:avLst/>
                  </a:prstGeom>
                  <a:noFill/>
                </p:spPr>
                <p:txBody>
                  <a:bodyPr wrap="square" lIns="0" tIns="0" rIns="0" bIns="0">
                    <a:noAutofit/>
                  </a:bodyPr>
                  <a:lstStyle/>
                  <a:p>
                    <a:pPr>
                      <a:lnSpc>
                        <a:spcPct val="120000"/>
                      </a:lnSpc>
                    </a:pPr>
                    <a:r>
                      <a:rPr lang="zh-CN" altLang="en-US" sz="1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1" name="iS1ide-Rectangle 89"/>
                  <p:cNvSpPr/>
                  <p:nvPr/>
                </p:nvSpPr>
                <p:spPr>
                  <a:xfrm>
                    <a:off x="1317257" y="1763915"/>
                    <a:ext cx="3761195" cy="307777"/>
                  </a:xfrm>
                  <a:prstGeom prst="rect">
                    <a:avLst/>
                  </a:prstGeom>
                </p:spPr>
                <p:txBody>
                  <a:bodyPr wrap="none" lIns="0" tIns="0" rIns="0" bIns="0">
                    <a:noAutofit/>
                  </a:bodyPr>
                  <a:lstStyle/>
                  <a:p>
                    <a:r>
                      <a:rPr lang="zh-CN" altLang="en-US" sz="2000" b="1">
                        <a:solidFill>
                          <a:schemeClr val="accent2"/>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solidFill>
                        <a:schemeClr val="accent2"/>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7" name="Group 84"/>
                <p:cNvGrpSpPr/>
                <p:nvPr/>
              </p:nvGrpSpPr>
              <p:grpSpPr>
                <a:xfrm>
                  <a:off x="1193500" y="4078493"/>
                  <a:ext cx="3761195" cy="927368"/>
                  <a:chOff x="1317257" y="1763915"/>
                  <a:chExt cx="3761195" cy="927368"/>
                </a:xfrm>
              </p:grpSpPr>
              <p:sp>
                <p:nvSpPr>
                  <p:cNvPr id="18" name="iS1ide-TextBox 86"/>
                  <p:cNvSpPr txBox="1"/>
                  <p:nvPr/>
                </p:nvSpPr>
                <p:spPr>
                  <a:xfrm>
                    <a:off x="1317257" y="2183452"/>
                    <a:ext cx="3761195" cy="507831"/>
                  </a:xfrm>
                  <a:prstGeom prst="rect">
                    <a:avLst/>
                  </a:prstGeom>
                  <a:noFill/>
                </p:spPr>
                <p:txBody>
                  <a:bodyPr wrap="square" lIns="0" tIns="0" rIns="0" bIns="0">
                    <a:noAutofit/>
                  </a:bodyPr>
                  <a:lstStyle/>
                  <a:p>
                    <a:pPr>
                      <a:lnSpc>
                        <a:spcPct val="120000"/>
                      </a:lnSpc>
                    </a:pPr>
                    <a:r>
                      <a:rPr lang="zh-CN" altLang="en-US" sz="1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9" name="iS1ide-Rectangle 87"/>
                  <p:cNvSpPr/>
                  <p:nvPr/>
                </p:nvSpPr>
                <p:spPr>
                  <a:xfrm>
                    <a:off x="1317257" y="1763915"/>
                    <a:ext cx="3761195" cy="307777"/>
                  </a:xfrm>
                  <a:prstGeom prst="rect">
                    <a:avLst/>
                  </a:prstGeom>
                </p:spPr>
                <p:txBody>
                  <a:bodyPr wrap="none" lIns="0" tIns="0" rIns="0" bIns="0">
                    <a:noAutofit/>
                  </a:bodyPr>
                  <a:lstStyle/>
                  <a:p>
                    <a:r>
                      <a:rPr lang="zh-CN" altLang="en-US" sz="2000" b="1">
                        <a:solidFill>
                          <a:schemeClr val="accent5"/>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solidFill>
                        <a:schemeClr val="accent5"/>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grpSp>
            <p:nvGrpSpPr>
              <p:cNvPr id="12" name="Group 66"/>
              <p:cNvGrpSpPr/>
              <p:nvPr/>
            </p:nvGrpSpPr>
            <p:grpSpPr>
              <a:xfrm>
                <a:off x="1307468" y="2710116"/>
                <a:ext cx="2448272" cy="1338747"/>
                <a:chOff x="1307468" y="2924944"/>
                <a:chExt cx="2448272" cy="1338747"/>
              </a:xfrm>
            </p:grpSpPr>
            <p:cxnSp>
              <p:nvCxnSpPr>
                <p:cNvPr id="13" name="iS1ide-Straight Connector 67"/>
                <p:cNvCxnSpPr/>
                <p:nvPr/>
              </p:nvCxnSpPr>
              <p:spPr>
                <a:xfrm>
                  <a:off x="1307468" y="2924944"/>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14" name="iS1ide-Straight Connector 68"/>
                <p:cNvCxnSpPr/>
                <p:nvPr/>
              </p:nvCxnSpPr>
              <p:spPr>
                <a:xfrm>
                  <a:off x="1307468" y="4263691"/>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grpSp>
        </p:grpSp>
      </p:grpSp>
    </p:spTree>
  </p:cSld>
  <p:clrMapOvr>
    <a:masterClrMapping/>
  </p:clrMapOvr>
  <mc:AlternateContent xmlns:mc="http://schemas.openxmlformats.org/markup-compatibility/2006">
    <mc:Choice xmlns:p14="http://schemas.microsoft.com/office/powerpoint/2010/main" Requires="p14">
      <p:transition spd="slow" p14:dur="1600" advTm="2000">
        <p:blinds dir="vert"/>
      </p:transition>
    </mc:Choice>
    <mc:Fallback>
      <p:transition spd="slow" advTm="2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32"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plus(out)">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37856" y="959612"/>
            <a:ext cx="4921264" cy="4843149"/>
          </a:xfrm>
          <a:prstGeom prst="rect">
            <a:avLst/>
          </a:prstGeom>
        </p:spPr>
      </p:pic>
      <p:grpSp>
        <p:nvGrpSpPr>
          <p:cNvPr id="3" name="组合 2"/>
          <p:cNvGrpSpPr/>
          <p:nvPr/>
        </p:nvGrpSpPr>
        <p:grpSpPr>
          <a:xfrm>
            <a:off x="6545893" y="2256188"/>
            <a:ext cx="4956651" cy="1806218"/>
            <a:chOff x="2758761" y="1932763"/>
            <a:chExt cx="6830850" cy="2489182"/>
          </a:xfrm>
        </p:grpSpPr>
        <p:sp>
          <p:nvSpPr>
            <p:cNvPr id="4" name="MH_Entry_1"/>
            <p:cNvSpPr/>
            <p:nvPr>
              <p:custDataLst>
                <p:tags r:id="rId2"/>
              </p:custDataLst>
            </p:nvPr>
          </p:nvSpPr>
          <p:spPr>
            <a:xfrm>
              <a:off x="2832545" y="2792395"/>
              <a:ext cx="6757066" cy="890200"/>
            </a:xfrm>
            <a:custGeom>
              <a:avLst/>
              <a:gdLst>
                <a:gd name="connsiteX0" fmla="*/ 3322894 w 3376894"/>
                <a:gd name="connsiteY0" fmla="*/ 336884 h 444884"/>
                <a:gd name="connsiteX1" fmla="*/ 3376894 w 3376894"/>
                <a:gd name="connsiteY1" fmla="*/ 390884 h 444884"/>
                <a:gd name="connsiteX2" fmla="*/ 3322894 w 3376894"/>
                <a:gd name="connsiteY2" fmla="*/ 444884 h 444884"/>
                <a:gd name="connsiteX3" fmla="*/ 3284711 w 3376894"/>
                <a:gd name="connsiteY3" fmla="*/ 429068 h 444884"/>
                <a:gd name="connsiteX4" fmla="*/ 3277511 w 3376894"/>
                <a:gd name="connsiteY4" fmla="*/ 411686 h 444884"/>
                <a:gd name="connsiteX5" fmla="*/ 423171 w 3376894"/>
                <a:gd name="connsiteY5" fmla="*/ 411686 h 444884"/>
                <a:gd name="connsiteX6" fmla="*/ 423171 w 3376894"/>
                <a:gd name="connsiteY6" fmla="*/ 382886 h 444884"/>
                <a:gd name="connsiteX7" fmla="*/ 3272207 w 3376894"/>
                <a:gd name="connsiteY7" fmla="*/ 382886 h 444884"/>
                <a:gd name="connsiteX8" fmla="*/ 3284711 w 3376894"/>
                <a:gd name="connsiteY8" fmla="*/ 352700 h 444884"/>
                <a:gd name="connsiteX9" fmla="*/ 3322894 w 3376894"/>
                <a:gd name="connsiteY9" fmla="*/ 336884 h 444884"/>
                <a:gd name="connsiteX10" fmla="*/ 220963 w 3376894"/>
                <a:gd name="connsiteY10" fmla="*/ 0 h 444884"/>
                <a:gd name="connsiteX11" fmla="*/ 441926 w 3376894"/>
                <a:gd name="connsiteY11" fmla="*/ 220963 h 444884"/>
                <a:gd name="connsiteX12" fmla="*/ 220963 w 3376894"/>
                <a:gd name="connsiteY12" fmla="*/ 441926 h 444884"/>
                <a:gd name="connsiteX13" fmla="*/ 0 w 3376894"/>
                <a:gd name="connsiteY13" fmla="*/ 220963 h 444884"/>
                <a:gd name="connsiteX14" fmla="*/ 220963 w 3376894"/>
                <a:gd name="connsiteY14" fmla="*/ 0 h 444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76894" h="444884">
                  <a:moveTo>
                    <a:pt x="3322894" y="336884"/>
                  </a:moveTo>
                  <a:cubicBezTo>
                    <a:pt x="3352717" y="336884"/>
                    <a:pt x="3376894" y="361061"/>
                    <a:pt x="3376894" y="390884"/>
                  </a:cubicBezTo>
                  <a:cubicBezTo>
                    <a:pt x="3376894" y="420707"/>
                    <a:pt x="3352717" y="444884"/>
                    <a:pt x="3322894" y="444884"/>
                  </a:cubicBezTo>
                  <a:cubicBezTo>
                    <a:pt x="3307983" y="444884"/>
                    <a:pt x="3294483" y="438840"/>
                    <a:pt x="3284711" y="429068"/>
                  </a:cubicBezTo>
                  <a:lnTo>
                    <a:pt x="3277511" y="411686"/>
                  </a:lnTo>
                  <a:lnTo>
                    <a:pt x="423171" y="411686"/>
                  </a:lnTo>
                  <a:lnTo>
                    <a:pt x="423171" y="382886"/>
                  </a:lnTo>
                  <a:lnTo>
                    <a:pt x="3272207" y="382886"/>
                  </a:lnTo>
                  <a:lnTo>
                    <a:pt x="3284711" y="352700"/>
                  </a:lnTo>
                  <a:cubicBezTo>
                    <a:pt x="3294483" y="342928"/>
                    <a:pt x="3307983" y="336884"/>
                    <a:pt x="3322894" y="336884"/>
                  </a:cubicBezTo>
                  <a:close/>
                  <a:moveTo>
                    <a:pt x="220963" y="0"/>
                  </a:moveTo>
                  <a:cubicBezTo>
                    <a:pt x="342997" y="0"/>
                    <a:pt x="441926" y="98929"/>
                    <a:pt x="441926" y="220963"/>
                  </a:cubicBezTo>
                  <a:cubicBezTo>
                    <a:pt x="441926" y="342997"/>
                    <a:pt x="342997" y="441926"/>
                    <a:pt x="220963" y="441926"/>
                  </a:cubicBezTo>
                  <a:cubicBezTo>
                    <a:pt x="98929" y="441926"/>
                    <a:pt x="0" y="342997"/>
                    <a:pt x="0" y="220963"/>
                  </a:cubicBezTo>
                  <a:cubicBezTo>
                    <a:pt x="0" y="98929"/>
                    <a:pt x="98929" y="0"/>
                    <a:pt x="220963"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468000" tIns="0" rIns="0" bIns="72000" rtlCol="0" anchor="ctr">
              <a:normAutofit lnSpcReduction="10000"/>
            </a:bodyPr>
            <a:lstStyle/>
            <a:p>
              <a:pPr lvl="0" algn="ctr"/>
              <a:r>
                <a:rPr lang="zh-CN" altLang="en-US" sz="4000" spc="600" dirty="0" smtClean="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教育经历</a:t>
              </a:r>
              <a:endParaRPr lang="zh-CN" altLang="en-US" sz="4000" spc="600" dirty="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 name="MH_Number_1"/>
            <p:cNvSpPr txBox="1"/>
            <p:nvPr>
              <p:custDataLst>
                <p:tags r:id="rId3"/>
              </p:custDataLst>
            </p:nvPr>
          </p:nvSpPr>
          <p:spPr>
            <a:xfrm>
              <a:off x="2848943" y="2792395"/>
              <a:ext cx="830456" cy="890199"/>
            </a:xfrm>
            <a:prstGeom prst="rect">
              <a:avLst/>
            </a:prstGeom>
            <a:noFill/>
          </p:spPr>
          <p:txBody>
            <a:bodyPr wrap="square" lIns="0" tIns="0" rIns="0" bIns="0" rtlCol="0" anchor="ctr" anchorCtr="0">
              <a:normAutofit/>
            </a:bodyPr>
            <a:lstStyle/>
            <a:p>
              <a:pPr algn="ctr"/>
              <a:r>
                <a:rPr lang="en-US" altLang="zh-CN" sz="3600" b="1" dirty="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2</a:t>
              </a:r>
              <a:endParaRPr lang="zh-CN" altLang="en-US" sz="3600" b="1" dirty="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 name="MH_Others_1"/>
            <p:cNvSpPr txBox="1"/>
            <p:nvPr>
              <p:custDataLst>
                <p:tags r:id="rId4"/>
              </p:custDataLst>
            </p:nvPr>
          </p:nvSpPr>
          <p:spPr>
            <a:xfrm>
              <a:off x="2758761" y="1932763"/>
              <a:ext cx="1010814" cy="763475"/>
            </a:xfrm>
            <a:prstGeom prst="rect">
              <a:avLst/>
            </a:prstGeom>
            <a:noFill/>
          </p:spPr>
          <p:txBody>
            <a:bodyPr wrap="square" lIns="0" tIns="0" rIns="0" bIns="0" rtlCol="0" anchor="ctr" anchorCtr="0">
              <a:spAutoFit/>
            </a:bodyPr>
            <a:lstStyle/>
            <a:p>
              <a:pPr algn="ctr"/>
              <a:r>
                <a:rPr lang="zh-CN" altLang="en-US" sz="3600" b="1" dirty="0">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第</a:t>
              </a:r>
              <a:endParaRPr lang="zh-CN" altLang="en-US" sz="3600" b="1" dirty="0">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7" name="MH_Others_2"/>
            <p:cNvSpPr txBox="1"/>
            <p:nvPr>
              <p:custDataLst>
                <p:tags r:id="rId5"/>
              </p:custDataLst>
            </p:nvPr>
          </p:nvSpPr>
          <p:spPr>
            <a:xfrm>
              <a:off x="2758762" y="3658470"/>
              <a:ext cx="1010814" cy="763475"/>
            </a:xfrm>
            <a:prstGeom prst="rect">
              <a:avLst/>
            </a:prstGeom>
            <a:noFill/>
          </p:spPr>
          <p:txBody>
            <a:bodyPr wrap="square" lIns="0" tIns="0" rIns="0" bIns="0" rtlCol="0" anchor="ctr" anchorCtr="0">
              <a:spAutoFit/>
            </a:bodyPr>
            <a:lstStyle/>
            <a:p>
              <a:pPr algn="ctr"/>
              <a:r>
                <a:rPr lang="zh-CN" altLang="en-US" sz="3600" b="1" dirty="0">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章</a:t>
              </a:r>
              <a:endParaRPr lang="zh-CN" altLang="en-US" sz="3600" b="1" dirty="0">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8" name="MH_Title"/>
          <p:cNvSpPr txBox="1">
            <a:spLocks noChangeArrowheads="1"/>
          </p:cNvSpPr>
          <p:nvPr>
            <p:custDataLst>
              <p:tags r:id="rId6"/>
            </p:custDataLst>
          </p:nvPr>
        </p:nvSpPr>
        <p:spPr bwMode="auto">
          <a:xfrm>
            <a:off x="7213934" y="4062406"/>
            <a:ext cx="4277360" cy="1740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rmAutofit/>
          </a:bodyPr>
          <a:lstStyle>
            <a:defPPr>
              <a:defRPr lang="zh-CN"/>
            </a:defPPr>
            <a:lvl1pPr>
              <a:defRPr>
                <a:latin typeface="华文细黑" panose="02010600040101010101" pitchFamily="2" charset="-122"/>
                <a:ea typeface="华文细黑" panose="02010600040101010101" pitchFamily="2" charset="-122"/>
              </a:defRPr>
            </a:lvl1pPr>
            <a:lvl2pPr marL="742950" indent="-285750">
              <a:defRPr>
                <a:latin typeface="Arial Narrow" panose="020B0606020202030204" pitchFamily="34" charset="0"/>
                <a:ea typeface="宋体" panose="02010600030101010101" pitchFamily="2" charset="-122"/>
              </a:defRPr>
            </a:lvl2pPr>
            <a:lvl3pPr marL="1143000" indent="-228600">
              <a:defRPr>
                <a:latin typeface="Arial Narrow" panose="020B0606020202030204" pitchFamily="34" charset="0"/>
                <a:ea typeface="宋体" panose="02010600030101010101" pitchFamily="2" charset="-122"/>
              </a:defRPr>
            </a:lvl3pPr>
            <a:lvl4pPr marL="1600200" indent="-228600">
              <a:defRPr>
                <a:latin typeface="Arial Narrow" panose="020B0606020202030204" pitchFamily="34" charset="0"/>
                <a:ea typeface="宋体" panose="02010600030101010101" pitchFamily="2" charset="-122"/>
              </a:defRPr>
            </a:lvl4pPr>
            <a:lvl5pPr marL="2057400" indent="-228600">
              <a:defRPr>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latin typeface="Arial Narrow" panose="020B0606020202030204" pitchFamily="34" charset="0"/>
                <a:ea typeface="宋体" panose="02010600030101010101" pitchFamily="2" charset="-122"/>
              </a:defRPr>
            </a:lvl9pPr>
          </a:lstStyle>
          <a:p>
            <a:pPr>
              <a:lnSpc>
                <a:spcPct val="130000"/>
              </a:lnSpc>
            </a:pPr>
            <a:r>
              <a:rPr lang="zh-CN" altLang="en-US" sz="16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a:t>
            </a: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此处更换</a:t>
            </a:r>
            <a:r>
              <a:rPr lang="zh-CN" altLang="en-US" sz="16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a:t>
            </a: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a:t>
            </a:r>
            <a:r>
              <a:rPr lang="zh-CN" altLang="en-US" sz="16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a:t>
            </a: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a:t>
            </a:r>
            <a:r>
              <a:rPr lang="zh-CN" altLang="en-US" sz="16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a:t>
            </a: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点击此处更换文本点击此处更换文本点击此处更换文本点击此处更换文本</a:t>
            </a:r>
            <a:endPar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blinds dir="vert"/>
      </p:transition>
    </mc:Choice>
    <mc:Fallback>
      <p:transition spd="slow" advTm="2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72440" y="173862"/>
            <a:ext cx="538480" cy="492760"/>
            <a:chOff x="949960" y="467360"/>
            <a:chExt cx="538480" cy="492760"/>
          </a:xfrm>
        </p:grpSpPr>
        <p:sp>
          <p:nvSpPr>
            <p:cNvPr id="3" name="椭圆 2"/>
            <p:cNvSpPr/>
            <p:nvPr/>
          </p:nvSpPr>
          <p:spPr>
            <a:xfrm>
              <a:off x="949960" y="467360"/>
              <a:ext cx="477520" cy="4775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 name="椭圆 3"/>
            <p:cNvSpPr/>
            <p:nvPr/>
          </p:nvSpPr>
          <p:spPr>
            <a:xfrm>
              <a:off x="1234440" y="706120"/>
              <a:ext cx="254000" cy="254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5" name="文本框 4"/>
          <p:cNvSpPr txBox="1"/>
          <p:nvPr/>
        </p:nvSpPr>
        <p:spPr>
          <a:xfrm>
            <a:off x="1295400" y="173862"/>
            <a:ext cx="4577092" cy="523220"/>
          </a:xfrm>
          <a:prstGeom prst="rect">
            <a:avLst/>
          </a:prstGeom>
          <a:noFill/>
        </p:spPr>
        <p:txBody>
          <a:bodyPr wrap="square" rtlCol="0">
            <a:spAutoFit/>
          </a:bodyPr>
          <a:lstStyle/>
          <a:p>
            <a:r>
              <a:rPr lang="zh-CN" altLang="en-US" sz="2800" spc="6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教育经历</a:t>
            </a:r>
            <a:endParaRPr lang="zh-CN" altLang="en-US" sz="24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6" name="125f8ce3-a2dc-4f4c-8b62-1d8bdfa824cd"/>
          <p:cNvGrpSpPr>
            <a:grpSpLocks noChangeAspect="1"/>
          </p:cNvGrpSpPr>
          <p:nvPr/>
        </p:nvGrpSpPr>
        <p:grpSpPr>
          <a:xfrm>
            <a:off x="1498483" y="1338897"/>
            <a:ext cx="9207133" cy="5065762"/>
            <a:chOff x="1518803" y="1023937"/>
            <a:chExt cx="9207133" cy="5065762"/>
          </a:xfrm>
        </p:grpSpPr>
        <p:grpSp>
          <p:nvGrpSpPr>
            <p:cNvPr id="7" name="组合 6"/>
            <p:cNvGrpSpPr/>
            <p:nvPr/>
          </p:nvGrpSpPr>
          <p:grpSpPr>
            <a:xfrm>
              <a:off x="4168104" y="1381126"/>
              <a:ext cx="3683215" cy="3762374"/>
              <a:chOff x="3967624" y="1176338"/>
              <a:chExt cx="4084176" cy="4171950"/>
            </a:xfrm>
          </p:grpSpPr>
          <p:grpSp>
            <p:nvGrpSpPr>
              <p:cNvPr id="19" name="组合 18"/>
              <p:cNvGrpSpPr/>
              <p:nvPr/>
            </p:nvGrpSpPr>
            <p:grpSpPr>
              <a:xfrm>
                <a:off x="4213224" y="1176338"/>
                <a:ext cx="3838576" cy="4171950"/>
                <a:chOff x="4213224" y="1176338"/>
                <a:chExt cx="3838576" cy="4171950"/>
              </a:xfrm>
            </p:grpSpPr>
            <p:sp>
              <p:nvSpPr>
                <p:cNvPr id="33" name="íṩľíḍè-任意多边形: 形状 51"/>
                <p:cNvSpPr/>
                <p:nvPr/>
              </p:nvSpPr>
              <p:spPr>
                <a:xfrm>
                  <a:off x="4213224" y="1509712"/>
                  <a:ext cx="3838576" cy="3838576"/>
                </a:xfrm>
                <a:custGeom>
                  <a:avLst/>
                  <a:gdLst>
                    <a:gd name="connsiteX0" fmla="*/ 1919288 w 3838576"/>
                    <a:gd name="connsiteY0" fmla="*/ 0 h 3838576"/>
                    <a:gd name="connsiteX1" fmla="*/ 3838576 w 3838576"/>
                    <a:gd name="connsiteY1" fmla="*/ 1919288 h 3838576"/>
                    <a:gd name="connsiteX2" fmla="*/ 1919288 w 3838576"/>
                    <a:gd name="connsiteY2" fmla="*/ 3838576 h 3838576"/>
                    <a:gd name="connsiteX3" fmla="*/ 0 w 3838576"/>
                    <a:gd name="connsiteY3" fmla="*/ 1919288 h 3838576"/>
                    <a:gd name="connsiteX4" fmla="*/ 959644 w 3838576"/>
                    <a:gd name="connsiteY4" fmla="*/ 1919288 h 3838576"/>
                    <a:gd name="connsiteX5" fmla="*/ 1919288 w 3838576"/>
                    <a:gd name="connsiteY5" fmla="*/ 2878932 h 3838576"/>
                    <a:gd name="connsiteX6" fmla="*/ 2878932 w 3838576"/>
                    <a:gd name="connsiteY6" fmla="*/ 1919288 h 3838576"/>
                    <a:gd name="connsiteX7" fmla="*/ 1919288 w 3838576"/>
                    <a:gd name="connsiteY7" fmla="*/ 959644 h 3838576"/>
                    <a:gd name="connsiteX8" fmla="*/ 1919288 w 3838576"/>
                    <a:gd name="connsiteY8" fmla="*/ 0 h 3838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38576" h="3838576">
                      <a:moveTo>
                        <a:pt x="1919288" y="0"/>
                      </a:moveTo>
                      <a:cubicBezTo>
                        <a:pt x="2979281" y="0"/>
                        <a:pt x="3838576" y="859295"/>
                        <a:pt x="3838576" y="1919288"/>
                      </a:cubicBezTo>
                      <a:cubicBezTo>
                        <a:pt x="3838576" y="2979281"/>
                        <a:pt x="2979281" y="3838576"/>
                        <a:pt x="1919288" y="3838576"/>
                      </a:cubicBezTo>
                      <a:cubicBezTo>
                        <a:pt x="859295" y="3838576"/>
                        <a:pt x="0" y="2979281"/>
                        <a:pt x="0" y="1919288"/>
                      </a:cubicBezTo>
                      <a:lnTo>
                        <a:pt x="959644" y="1919288"/>
                      </a:lnTo>
                      <a:cubicBezTo>
                        <a:pt x="959644" y="2449285"/>
                        <a:pt x="1389291" y="2878932"/>
                        <a:pt x="1919288" y="2878932"/>
                      </a:cubicBezTo>
                      <a:cubicBezTo>
                        <a:pt x="2449285" y="2878932"/>
                        <a:pt x="2878932" y="2449285"/>
                        <a:pt x="2878932" y="1919288"/>
                      </a:cubicBezTo>
                      <a:cubicBezTo>
                        <a:pt x="2878932" y="1389291"/>
                        <a:pt x="2449285" y="959644"/>
                        <a:pt x="1919288" y="959644"/>
                      </a:cubicBezTo>
                      <a:lnTo>
                        <a:pt x="1919288" y="0"/>
                      </a:lnTo>
                      <a:close/>
                    </a:path>
                  </a:pathLst>
                </a:custGeom>
                <a:solidFill>
                  <a:schemeClr val="tx2">
                    <a:lumMod val="20000"/>
                    <a:lumOff val="8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4" name="íṩľíḍè-Isosceles Triangle 32"/>
                <p:cNvSpPr/>
                <p:nvPr/>
              </p:nvSpPr>
              <p:spPr>
                <a:xfrm rot="16200000">
                  <a:off x="5028161" y="1691234"/>
                  <a:ext cx="1619250" cy="589457"/>
                </a:xfrm>
                <a:prstGeom prst="triangle">
                  <a:avLst/>
                </a:prstGeom>
                <a:solidFill>
                  <a:schemeClr val="tx2">
                    <a:lumMod val="20000"/>
                    <a:lumOff val="8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20" name="组合 19"/>
              <p:cNvGrpSpPr/>
              <p:nvPr/>
            </p:nvGrpSpPr>
            <p:grpSpPr>
              <a:xfrm>
                <a:off x="3967624" y="2001662"/>
                <a:ext cx="1427338" cy="1427338"/>
                <a:chOff x="3967624" y="2001662"/>
                <a:chExt cx="1427338" cy="1427338"/>
              </a:xfrm>
            </p:grpSpPr>
            <p:sp>
              <p:nvSpPr>
                <p:cNvPr id="31" name="íṩľíḍè-矩形: 圆角 49"/>
                <p:cNvSpPr/>
                <p:nvPr/>
              </p:nvSpPr>
              <p:spPr>
                <a:xfrm>
                  <a:off x="3967624" y="2001662"/>
                  <a:ext cx="1427338" cy="1427338"/>
                </a:xfrm>
                <a:prstGeom prst="roundRect">
                  <a:avLst/>
                </a:prstGeom>
                <a:solidFill>
                  <a:schemeClr val="bg1">
                    <a:lumMod val="75000"/>
                  </a:schemeClr>
                </a:solidFill>
                <a:ln w="762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2" name="íṩľíḍè-矩形: 圆角 50"/>
                <p:cNvSpPr/>
                <p:nvPr/>
              </p:nvSpPr>
              <p:spPr>
                <a:xfrm>
                  <a:off x="4056523" y="2090562"/>
                  <a:ext cx="1249538" cy="1249538"/>
                </a:xfrm>
                <a:prstGeom prst="roundRect">
                  <a:avLst/>
                </a:pr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21" name="íṩľíḍè-Oval 19"/>
              <p:cNvSpPr/>
              <p:nvPr/>
            </p:nvSpPr>
            <p:spPr>
              <a:xfrm>
                <a:off x="6590985" y="1843513"/>
                <a:ext cx="705026" cy="705026"/>
              </a:xfrm>
              <a:prstGeom prst="ellipse">
                <a:avLst/>
              </a:prstGeom>
              <a:solidFill>
                <a:schemeClr val="accent6"/>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2" name="íṩľíḍè-Oval 20"/>
              <p:cNvSpPr/>
              <p:nvPr/>
            </p:nvSpPr>
            <p:spPr>
              <a:xfrm>
                <a:off x="7220093" y="3076487"/>
                <a:ext cx="705026" cy="705026"/>
              </a:xfrm>
              <a:prstGeom prst="ellipse">
                <a:avLst/>
              </a:prstGeom>
              <a:solidFill>
                <a:schemeClr val="accent5"/>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3" name="íṩľíḍè-Oval 21"/>
              <p:cNvSpPr/>
              <p:nvPr/>
            </p:nvSpPr>
            <p:spPr>
              <a:xfrm>
                <a:off x="4422598" y="3539859"/>
                <a:ext cx="705026" cy="705026"/>
              </a:xfrm>
              <a:prstGeom prst="ellipse">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4" name="íṩľíḍè-Oval 22"/>
              <p:cNvSpPr/>
              <p:nvPr/>
            </p:nvSpPr>
            <p:spPr>
              <a:xfrm>
                <a:off x="5306061" y="4421877"/>
                <a:ext cx="705026" cy="705026"/>
              </a:xfrm>
              <a:prstGeom prst="ellipse">
                <a:avLst/>
              </a:pr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5" name="íṩľíḍè-Oval 23"/>
              <p:cNvSpPr/>
              <p:nvPr/>
            </p:nvSpPr>
            <p:spPr>
              <a:xfrm>
                <a:off x="6678931" y="4212387"/>
                <a:ext cx="705026" cy="705026"/>
              </a:xfrm>
              <a:prstGeom prst="ellipse">
                <a:avLst/>
              </a:pr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6" name="íṩľíḍè-任意多边形: 形状 44"/>
              <p:cNvSpPr/>
              <p:nvPr/>
            </p:nvSpPr>
            <p:spPr>
              <a:xfrm>
                <a:off x="6713282" y="2072608"/>
                <a:ext cx="380130" cy="265913"/>
              </a:xfrm>
              <a:custGeom>
                <a:avLst/>
                <a:gdLst>
                  <a:gd name="connsiteX0" fmla="*/ 303212 w 338138"/>
                  <a:gd name="connsiteY0" fmla="*/ 103188 h 236538"/>
                  <a:gd name="connsiteX1" fmla="*/ 303212 w 338138"/>
                  <a:gd name="connsiteY1" fmla="*/ 122238 h 236538"/>
                  <a:gd name="connsiteX2" fmla="*/ 306034 w 338138"/>
                  <a:gd name="connsiteY2" fmla="*/ 122238 h 236538"/>
                  <a:gd name="connsiteX3" fmla="*/ 315912 w 338138"/>
                  <a:gd name="connsiteY3" fmla="*/ 112713 h 236538"/>
                  <a:gd name="connsiteX4" fmla="*/ 306034 w 338138"/>
                  <a:gd name="connsiteY4" fmla="*/ 103188 h 236538"/>
                  <a:gd name="connsiteX5" fmla="*/ 303212 w 338138"/>
                  <a:gd name="connsiteY5" fmla="*/ 103188 h 236538"/>
                  <a:gd name="connsiteX6" fmla="*/ 65087 w 338138"/>
                  <a:gd name="connsiteY6" fmla="*/ 90488 h 236538"/>
                  <a:gd name="connsiteX7" fmla="*/ 61912 w 338138"/>
                  <a:gd name="connsiteY7" fmla="*/ 96838 h 236538"/>
                  <a:gd name="connsiteX8" fmla="*/ 68262 w 338138"/>
                  <a:gd name="connsiteY8" fmla="*/ 96838 h 236538"/>
                  <a:gd name="connsiteX9" fmla="*/ 90487 w 338138"/>
                  <a:gd name="connsiteY9" fmla="*/ 87313 h 236538"/>
                  <a:gd name="connsiteX10" fmla="*/ 90487 w 338138"/>
                  <a:gd name="connsiteY10" fmla="*/ 107951 h 236538"/>
                  <a:gd name="connsiteX11" fmla="*/ 98107 w 338138"/>
                  <a:gd name="connsiteY11" fmla="*/ 107951 h 236538"/>
                  <a:gd name="connsiteX12" fmla="*/ 109537 w 338138"/>
                  <a:gd name="connsiteY12" fmla="*/ 97632 h 236538"/>
                  <a:gd name="connsiteX13" fmla="*/ 98107 w 338138"/>
                  <a:gd name="connsiteY13" fmla="*/ 87313 h 236538"/>
                  <a:gd name="connsiteX14" fmla="*/ 90487 w 338138"/>
                  <a:gd name="connsiteY14" fmla="*/ 87313 h 236538"/>
                  <a:gd name="connsiteX15" fmla="*/ 86677 w 338138"/>
                  <a:gd name="connsiteY15" fmla="*/ 79375 h 236538"/>
                  <a:gd name="connsiteX16" fmla="*/ 98107 w 338138"/>
                  <a:gd name="connsiteY16" fmla="*/ 79375 h 236538"/>
                  <a:gd name="connsiteX17" fmla="*/ 115887 w 338138"/>
                  <a:gd name="connsiteY17" fmla="*/ 97632 h 236538"/>
                  <a:gd name="connsiteX18" fmla="*/ 98107 w 338138"/>
                  <a:gd name="connsiteY18" fmla="*/ 115888 h 236538"/>
                  <a:gd name="connsiteX19" fmla="*/ 86677 w 338138"/>
                  <a:gd name="connsiteY19" fmla="*/ 115888 h 236538"/>
                  <a:gd name="connsiteX20" fmla="*/ 84137 w 338138"/>
                  <a:gd name="connsiteY20" fmla="*/ 113280 h 236538"/>
                  <a:gd name="connsiteX21" fmla="*/ 84137 w 338138"/>
                  <a:gd name="connsiteY21" fmla="*/ 81983 h 236538"/>
                  <a:gd name="connsiteX22" fmla="*/ 86677 w 338138"/>
                  <a:gd name="connsiteY22" fmla="*/ 79375 h 236538"/>
                  <a:gd name="connsiteX23" fmla="*/ 63764 w 338138"/>
                  <a:gd name="connsiteY23" fmla="*/ 79375 h 236538"/>
                  <a:gd name="connsiteX24" fmla="*/ 66410 w 338138"/>
                  <a:gd name="connsiteY24" fmla="*/ 79375 h 236538"/>
                  <a:gd name="connsiteX25" fmla="*/ 69056 w 338138"/>
                  <a:gd name="connsiteY25" fmla="*/ 80727 h 236538"/>
                  <a:gd name="connsiteX26" fmla="*/ 80962 w 338138"/>
                  <a:gd name="connsiteY26" fmla="*/ 113183 h 236538"/>
                  <a:gd name="connsiteX27" fmla="*/ 78316 w 338138"/>
                  <a:gd name="connsiteY27" fmla="*/ 115888 h 236538"/>
                  <a:gd name="connsiteX28" fmla="*/ 75670 w 338138"/>
                  <a:gd name="connsiteY28" fmla="*/ 115888 h 236538"/>
                  <a:gd name="connsiteX29" fmla="*/ 74347 w 338138"/>
                  <a:gd name="connsiteY29" fmla="*/ 114536 h 236538"/>
                  <a:gd name="connsiteX30" fmla="*/ 70378 w 338138"/>
                  <a:gd name="connsiteY30" fmla="*/ 105069 h 236538"/>
                  <a:gd name="connsiteX31" fmla="*/ 59795 w 338138"/>
                  <a:gd name="connsiteY31" fmla="*/ 105069 h 236538"/>
                  <a:gd name="connsiteX32" fmla="*/ 55826 w 338138"/>
                  <a:gd name="connsiteY32" fmla="*/ 114536 h 236538"/>
                  <a:gd name="connsiteX33" fmla="*/ 54503 w 338138"/>
                  <a:gd name="connsiteY33" fmla="*/ 115888 h 236538"/>
                  <a:gd name="connsiteX34" fmla="*/ 51858 w 338138"/>
                  <a:gd name="connsiteY34" fmla="*/ 115888 h 236538"/>
                  <a:gd name="connsiteX35" fmla="*/ 49212 w 338138"/>
                  <a:gd name="connsiteY35" fmla="*/ 114536 h 236538"/>
                  <a:gd name="connsiteX36" fmla="*/ 49212 w 338138"/>
                  <a:gd name="connsiteY36" fmla="*/ 113183 h 236538"/>
                  <a:gd name="connsiteX37" fmla="*/ 61118 w 338138"/>
                  <a:gd name="connsiteY37" fmla="*/ 80727 h 236538"/>
                  <a:gd name="connsiteX38" fmla="*/ 63764 w 338138"/>
                  <a:gd name="connsiteY38" fmla="*/ 79375 h 236538"/>
                  <a:gd name="connsiteX39" fmla="*/ 19050 w 338138"/>
                  <a:gd name="connsiteY39" fmla="*/ 63500 h 236538"/>
                  <a:gd name="connsiteX40" fmla="*/ 19050 w 338138"/>
                  <a:gd name="connsiteY40" fmla="*/ 132790 h 236538"/>
                  <a:gd name="connsiteX41" fmla="*/ 120915 w 338138"/>
                  <a:gd name="connsiteY41" fmla="*/ 132790 h 236538"/>
                  <a:gd name="connsiteX42" fmla="*/ 124884 w 338138"/>
                  <a:gd name="connsiteY42" fmla="*/ 134097 h 236538"/>
                  <a:gd name="connsiteX43" fmla="*/ 161925 w 338138"/>
                  <a:gd name="connsiteY43" fmla="*/ 152400 h 236538"/>
                  <a:gd name="connsiteX44" fmla="*/ 152665 w 338138"/>
                  <a:gd name="connsiteY44" fmla="*/ 123638 h 236538"/>
                  <a:gd name="connsiteX45" fmla="*/ 152665 w 338138"/>
                  <a:gd name="connsiteY45" fmla="*/ 121024 h 236538"/>
                  <a:gd name="connsiteX46" fmla="*/ 152665 w 338138"/>
                  <a:gd name="connsiteY46" fmla="*/ 63500 h 236538"/>
                  <a:gd name="connsiteX47" fmla="*/ 19050 w 338138"/>
                  <a:gd name="connsiteY47" fmla="*/ 63500 h 236538"/>
                  <a:gd name="connsiteX48" fmla="*/ 52387 w 338138"/>
                  <a:gd name="connsiteY48" fmla="*/ 17463 h 236538"/>
                  <a:gd name="connsiteX49" fmla="*/ 52387 w 338138"/>
                  <a:gd name="connsiteY49" fmla="*/ 43782 h 236538"/>
                  <a:gd name="connsiteX50" fmla="*/ 161817 w 338138"/>
                  <a:gd name="connsiteY50" fmla="*/ 43782 h 236538"/>
                  <a:gd name="connsiteX51" fmla="*/ 169728 w 338138"/>
                  <a:gd name="connsiteY51" fmla="*/ 52994 h 236538"/>
                  <a:gd name="connsiteX52" fmla="*/ 169728 w 338138"/>
                  <a:gd name="connsiteY52" fmla="*/ 118791 h 236538"/>
                  <a:gd name="connsiteX53" fmla="*/ 186868 w 338138"/>
                  <a:gd name="connsiteY53" fmla="*/ 167482 h 236538"/>
                  <a:gd name="connsiteX54" fmla="*/ 184231 w 338138"/>
                  <a:gd name="connsiteY54" fmla="*/ 176693 h 236538"/>
                  <a:gd name="connsiteX55" fmla="*/ 177639 w 338138"/>
                  <a:gd name="connsiteY55" fmla="*/ 179325 h 236538"/>
                  <a:gd name="connsiteX56" fmla="*/ 173683 w 338138"/>
                  <a:gd name="connsiteY56" fmla="*/ 178009 h 236538"/>
                  <a:gd name="connsiteX57" fmla="*/ 119627 w 338138"/>
                  <a:gd name="connsiteY57" fmla="*/ 150374 h 236538"/>
                  <a:gd name="connsiteX58" fmla="*/ 52387 w 338138"/>
                  <a:gd name="connsiteY58" fmla="*/ 150374 h 236538"/>
                  <a:gd name="connsiteX59" fmla="*/ 52387 w 338138"/>
                  <a:gd name="connsiteY59" fmla="*/ 217488 h 236538"/>
                  <a:gd name="connsiteX60" fmla="*/ 285750 w 338138"/>
                  <a:gd name="connsiteY60" fmla="*/ 217488 h 236538"/>
                  <a:gd name="connsiteX61" fmla="*/ 285750 w 338138"/>
                  <a:gd name="connsiteY61" fmla="*/ 17463 h 236538"/>
                  <a:gd name="connsiteX62" fmla="*/ 52387 w 338138"/>
                  <a:gd name="connsiteY62" fmla="*/ 17463 h 236538"/>
                  <a:gd name="connsiteX63" fmla="*/ 42267 w 338138"/>
                  <a:gd name="connsiteY63" fmla="*/ 0 h 236538"/>
                  <a:gd name="connsiteX64" fmla="*/ 328892 w 338138"/>
                  <a:gd name="connsiteY64" fmla="*/ 0 h 236538"/>
                  <a:gd name="connsiteX65" fmla="*/ 338138 w 338138"/>
                  <a:gd name="connsiteY65" fmla="*/ 9199 h 236538"/>
                  <a:gd name="connsiteX66" fmla="*/ 338138 w 338138"/>
                  <a:gd name="connsiteY66" fmla="*/ 227339 h 236538"/>
                  <a:gd name="connsiteX67" fmla="*/ 328892 w 338138"/>
                  <a:gd name="connsiteY67" fmla="*/ 236538 h 236538"/>
                  <a:gd name="connsiteX68" fmla="*/ 42267 w 338138"/>
                  <a:gd name="connsiteY68" fmla="*/ 236538 h 236538"/>
                  <a:gd name="connsiteX69" fmla="*/ 33021 w 338138"/>
                  <a:gd name="connsiteY69" fmla="*/ 227339 h 236538"/>
                  <a:gd name="connsiteX70" fmla="*/ 33021 w 338138"/>
                  <a:gd name="connsiteY70" fmla="*/ 151122 h 236538"/>
                  <a:gd name="connsiteX71" fmla="*/ 9246 w 338138"/>
                  <a:gd name="connsiteY71" fmla="*/ 151122 h 236538"/>
                  <a:gd name="connsiteX72" fmla="*/ 0 w 338138"/>
                  <a:gd name="connsiteY72" fmla="*/ 141923 h 236538"/>
                  <a:gd name="connsiteX73" fmla="*/ 0 w 338138"/>
                  <a:gd name="connsiteY73" fmla="*/ 53878 h 236538"/>
                  <a:gd name="connsiteX74" fmla="*/ 9246 w 338138"/>
                  <a:gd name="connsiteY74" fmla="*/ 44679 h 236538"/>
                  <a:gd name="connsiteX75" fmla="*/ 33021 w 338138"/>
                  <a:gd name="connsiteY75" fmla="*/ 44679 h 236538"/>
                  <a:gd name="connsiteX76" fmla="*/ 33021 w 338138"/>
                  <a:gd name="connsiteY76" fmla="*/ 9199 h 236538"/>
                  <a:gd name="connsiteX77" fmla="*/ 42267 w 338138"/>
                  <a:gd name="connsiteY77" fmla="*/ 0 h 236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338138" h="236538">
                    <a:moveTo>
                      <a:pt x="303212" y="103188"/>
                    </a:moveTo>
                    <a:cubicBezTo>
                      <a:pt x="303212" y="103188"/>
                      <a:pt x="303212" y="103188"/>
                      <a:pt x="303212" y="122238"/>
                    </a:cubicBezTo>
                    <a:cubicBezTo>
                      <a:pt x="303212" y="122238"/>
                      <a:pt x="303212" y="122238"/>
                      <a:pt x="306034" y="122238"/>
                    </a:cubicBezTo>
                    <a:cubicBezTo>
                      <a:pt x="311679" y="122238"/>
                      <a:pt x="315912" y="116795"/>
                      <a:pt x="315912" y="112713"/>
                    </a:cubicBezTo>
                    <a:cubicBezTo>
                      <a:pt x="315912" y="107270"/>
                      <a:pt x="311679" y="103188"/>
                      <a:pt x="306034" y="103188"/>
                    </a:cubicBezTo>
                    <a:cubicBezTo>
                      <a:pt x="306034" y="103188"/>
                      <a:pt x="306034" y="103188"/>
                      <a:pt x="303212" y="103188"/>
                    </a:cubicBezTo>
                    <a:close/>
                    <a:moveTo>
                      <a:pt x="65087" y="90488"/>
                    </a:moveTo>
                    <a:lnTo>
                      <a:pt x="61912" y="96838"/>
                    </a:lnTo>
                    <a:lnTo>
                      <a:pt x="68262" y="96838"/>
                    </a:lnTo>
                    <a:close/>
                    <a:moveTo>
                      <a:pt x="90487" y="87313"/>
                    </a:moveTo>
                    <a:cubicBezTo>
                      <a:pt x="90487" y="87313"/>
                      <a:pt x="90487" y="87313"/>
                      <a:pt x="90487" y="107951"/>
                    </a:cubicBezTo>
                    <a:cubicBezTo>
                      <a:pt x="90487" y="107951"/>
                      <a:pt x="90487" y="107951"/>
                      <a:pt x="98107" y="107951"/>
                    </a:cubicBezTo>
                    <a:cubicBezTo>
                      <a:pt x="104457" y="107951"/>
                      <a:pt x="109537" y="104081"/>
                      <a:pt x="109537" y="97632"/>
                    </a:cubicBezTo>
                    <a:cubicBezTo>
                      <a:pt x="109537" y="92473"/>
                      <a:pt x="104457" y="87313"/>
                      <a:pt x="98107" y="87313"/>
                    </a:cubicBezTo>
                    <a:cubicBezTo>
                      <a:pt x="98107" y="87313"/>
                      <a:pt x="98107" y="87313"/>
                      <a:pt x="90487" y="87313"/>
                    </a:cubicBezTo>
                    <a:close/>
                    <a:moveTo>
                      <a:pt x="86677" y="79375"/>
                    </a:moveTo>
                    <a:cubicBezTo>
                      <a:pt x="86677" y="79375"/>
                      <a:pt x="86677" y="79375"/>
                      <a:pt x="98107" y="79375"/>
                    </a:cubicBezTo>
                    <a:cubicBezTo>
                      <a:pt x="108267" y="79375"/>
                      <a:pt x="115887" y="88503"/>
                      <a:pt x="115887" y="97632"/>
                    </a:cubicBezTo>
                    <a:cubicBezTo>
                      <a:pt x="115887" y="108064"/>
                      <a:pt x="108267" y="115888"/>
                      <a:pt x="98107" y="115888"/>
                    </a:cubicBezTo>
                    <a:cubicBezTo>
                      <a:pt x="98107" y="115888"/>
                      <a:pt x="98107" y="115888"/>
                      <a:pt x="86677" y="115888"/>
                    </a:cubicBezTo>
                    <a:cubicBezTo>
                      <a:pt x="85407" y="115888"/>
                      <a:pt x="84137" y="114584"/>
                      <a:pt x="84137" y="113280"/>
                    </a:cubicBezTo>
                    <a:cubicBezTo>
                      <a:pt x="84137" y="113280"/>
                      <a:pt x="84137" y="113280"/>
                      <a:pt x="84137" y="81983"/>
                    </a:cubicBezTo>
                    <a:cubicBezTo>
                      <a:pt x="84137" y="80679"/>
                      <a:pt x="85407" y="79375"/>
                      <a:pt x="86677" y="79375"/>
                    </a:cubicBezTo>
                    <a:close/>
                    <a:moveTo>
                      <a:pt x="63764" y="79375"/>
                    </a:moveTo>
                    <a:cubicBezTo>
                      <a:pt x="63764" y="79375"/>
                      <a:pt x="63764" y="79375"/>
                      <a:pt x="66410" y="79375"/>
                    </a:cubicBezTo>
                    <a:cubicBezTo>
                      <a:pt x="67733" y="79375"/>
                      <a:pt x="67733" y="79375"/>
                      <a:pt x="69056" y="80727"/>
                    </a:cubicBezTo>
                    <a:lnTo>
                      <a:pt x="80962" y="113183"/>
                    </a:lnTo>
                    <a:cubicBezTo>
                      <a:pt x="80962" y="114536"/>
                      <a:pt x="79639" y="115888"/>
                      <a:pt x="78316" y="115888"/>
                    </a:cubicBezTo>
                    <a:cubicBezTo>
                      <a:pt x="78316" y="115888"/>
                      <a:pt x="78316" y="115888"/>
                      <a:pt x="75670" y="115888"/>
                    </a:cubicBezTo>
                    <a:cubicBezTo>
                      <a:pt x="74347" y="115888"/>
                      <a:pt x="74347" y="114536"/>
                      <a:pt x="74347" y="114536"/>
                    </a:cubicBezTo>
                    <a:cubicBezTo>
                      <a:pt x="74347" y="114536"/>
                      <a:pt x="74347" y="114536"/>
                      <a:pt x="70378" y="105069"/>
                    </a:cubicBezTo>
                    <a:cubicBezTo>
                      <a:pt x="70378" y="105069"/>
                      <a:pt x="70378" y="105069"/>
                      <a:pt x="59795" y="105069"/>
                    </a:cubicBezTo>
                    <a:cubicBezTo>
                      <a:pt x="59795" y="105069"/>
                      <a:pt x="59795" y="105069"/>
                      <a:pt x="55826" y="114536"/>
                    </a:cubicBezTo>
                    <a:cubicBezTo>
                      <a:pt x="55826" y="114536"/>
                      <a:pt x="55826" y="115888"/>
                      <a:pt x="54503" y="115888"/>
                    </a:cubicBezTo>
                    <a:cubicBezTo>
                      <a:pt x="54503" y="115888"/>
                      <a:pt x="54503" y="115888"/>
                      <a:pt x="51858" y="115888"/>
                    </a:cubicBezTo>
                    <a:cubicBezTo>
                      <a:pt x="50535" y="115888"/>
                      <a:pt x="50535" y="115888"/>
                      <a:pt x="49212" y="114536"/>
                    </a:cubicBezTo>
                    <a:cubicBezTo>
                      <a:pt x="49212" y="114536"/>
                      <a:pt x="49212" y="113183"/>
                      <a:pt x="49212" y="113183"/>
                    </a:cubicBezTo>
                    <a:cubicBezTo>
                      <a:pt x="49212" y="113183"/>
                      <a:pt x="49212" y="113183"/>
                      <a:pt x="61118" y="80727"/>
                    </a:cubicBezTo>
                    <a:cubicBezTo>
                      <a:pt x="61118" y="79375"/>
                      <a:pt x="62441" y="79375"/>
                      <a:pt x="63764" y="79375"/>
                    </a:cubicBezTo>
                    <a:close/>
                    <a:moveTo>
                      <a:pt x="19050" y="63500"/>
                    </a:moveTo>
                    <a:lnTo>
                      <a:pt x="19050" y="132790"/>
                    </a:lnTo>
                    <a:cubicBezTo>
                      <a:pt x="19050" y="132790"/>
                      <a:pt x="19050" y="132790"/>
                      <a:pt x="120915" y="132790"/>
                    </a:cubicBezTo>
                    <a:cubicBezTo>
                      <a:pt x="122238" y="132790"/>
                      <a:pt x="124884" y="132790"/>
                      <a:pt x="124884" y="134097"/>
                    </a:cubicBezTo>
                    <a:cubicBezTo>
                      <a:pt x="124884" y="134097"/>
                      <a:pt x="124884" y="134097"/>
                      <a:pt x="161925" y="152400"/>
                    </a:cubicBezTo>
                    <a:cubicBezTo>
                      <a:pt x="161925" y="152400"/>
                      <a:pt x="161925" y="152400"/>
                      <a:pt x="152665" y="123638"/>
                    </a:cubicBezTo>
                    <a:cubicBezTo>
                      <a:pt x="152665" y="123638"/>
                      <a:pt x="152665" y="122331"/>
                      <a:pt x="152665" y="121024"/>
                    </a:cubicBezTo>
                    <a:cubicBezTo>
                      <a:pt x="152665" y="121024"/>
                      <a:pt x="152665" y="121024"/>
                      <a:pt x="152665" y="63500"/>
                    </a:cubicBezTo>
                    <a:cubicBezTo>
                      <a:pt x="152665" y="63500"/>
                      <a:pt x="152665" y="63500"/>
                      <a:pt x="19050" y="63500"/>
                    </a:cubicBezTo>
                    <a:close/>
                    <a:moveTo>
                      <a:pt x="52387" y="17463"/>
                    </a:moveTo>
                    <a:cubicBezTo>
                      <a:pt x="52387" y="17463"/>
                      <a:pt x="52387" y="17463"/>
                      <a:pt x="52387" y="43782"/>
                    </a:cubicBezTo>
                    <a:cubicBezTo>
                      <a:pt x="52387" y="43782"/>
                      <a:pt x="52387" y="43782"/>
                      <a:pt x="161817" y="43782"/>
                    </a:cubicBezTo>
                    <a:cubicBezTo>
                      <a:pt x="165773" y="43782"/>
                      <a:pt x="169728" y="49046"/>
                      <a:pt x="169728" y="52994"/>
                    </a:cubicBezTo>
                    <a:cubicBezTo>
                      <a:pt x="169728" y="52994"/>
                      <a:pt x="169728" y="52994"/>
                      <a:pt x="169728" y="118791"/>
                    </a:cubicBezTo>
                    <a:cubicBezTo>
                      <a:pt x="169728" y="118791"/>
                      <a:pt x="169728" y="118791"/>
                      <a:pt x="186868" y="167482"/>
                    </a:cubicBezTo>
                    <a:cubicBezTo>
                      <a:pt x="188186" y="171430"/>
                      <a:pt x="186868" y="174062"/>
                      <a:pt x="184231" y="176693"/>
                    </a:cubicBezTo>
                    <a:cubicBezTo>
                      <a:pt x="181594" y="178009"/>
                      <a:pt x="180275" y="179325"/>
                      <a:pt x="177639" y="179325"/>
                    </a:cubicBezTo>
                    <a:cubicBezTo>
                      <a:pt x="176320" y="179325"/>
                      <a:pt x="175002" y="179325"/>
                      <a:pt x="173683" y="178009"/>
                    </a:cubicBezTo>
                    <a:cubicBezTo>
                      <a:pt x="173683" y="178009"/>
                      <a:pt x="173683" y="178009"/>
                      <a:pt x="119627" y="150374"/>
                    </a:cubicBezTo>
                    <a:cubicBezTo>
                      <a:pt x="119627" y="150374"/>
                      <a:pt x="119627" y="150374"/>
                      <a:pt x="52387" y="150374"/>
                    </a:cubicBezTo>
                    <a:cubicBezTo>
                      <a:pt x="52387" y="150374"/>
                      <a:pt x="52387" y="150374"/>
                      <a:pt x="52387" y="217488"/>
                    </a:cubicBezTo>
                    <a:cubicBezTo>
                      <a:pt x="52387" y="217488"/>
                      <a:pt x="52387" y="217488"/>
                      <a:pt x="285750" y="217488"/>
                    </a:cubicBezTo>
                    <a:lnTo>
                      <a:pt x="285750" y="17463"/>
                    </a:lnTo>
                    <a:cubicBezTo>
                      <a:pt x="285750" y="17463"/>
                      <a:pt x="285750" y="17463"/>
                      <a:pt x="52387" y="17463"/>
                    </a:cubicBezTo>
                    <a:close/>
                    <a:moveTo>
                      <a:pt x="42267" y="0"/>
                    </a:moveTo>
                    <a:cubicBezTo>
                      <a:pt x="42267" y="0"/>
                      <a:pt x="42267" y="0"/>
                      <a:pt x="328892" y="0"/>
                    </a:cubicBezTo>
                    <a:cubicBezTo>
                      <a:pt x="334176" y="0"/>
                      <a:pt x="338138" y="3942"/>
                      <a:pt x="338138" y="9199"/>
                    </a:cubicBezTo>
                    <a:cubicBezTo>
                      <a:pt x="338138" y="9199"/>
                      <a:pt x="338138" y="9199"/>
                      <a:pt x="338138" y="227339"/>
                    </a:cubicBezTo>
                    <a:cubicBezTo>
                      <a:pt x="338138" y="232596"/>
                      <a:pt x="334176" y="236538"/>
                      <a:pt x="328892" y="236538"/>
                    </a:cubicBezTo>
                    <a:cubicBezTo>
                      <a:pt x="328892" y="236538"/>
                      <a:pt x="328892" y="236538"/>
                      <a:pt x="42267" y="236538"/>
                    </a:cubicBezTo>
                    <a:cubicBezTo>
                      <a:pt x="36984" y="236538"/>
                      <a:pt x="33021" y="232596"/>
                      <a:pt x="33021" y="227339"/>
                    </a:cubicBezTo>
                    <a:cubicBezTo>
                      <a:pt x="33021" y="227339"/>
                      <a:pt x="33021" y="227339"/>
                      <a:pt x="33021" y="151122"/>
                    </a:cubicBezTo>
                    <a:cubicBezTo>
                      <a:pt x="33021" y="151122"/>
                      <a:pt x="33021" y="151122"/>
                      <a:pt x="9246" y="151122"/>
                    </a:cubicBezTo>
                    <a:cubicBezTo>
                      <a:pt x="3962" y="151122"/>
                      <a:pt x="0" y="147179"/>
                      <a:pt x="0" y="141923"/>
                    </a:cubicBezTo>
                    <a:cubicBezTo>
                      <a:pt x="0" y="141923"/>
                      <a:pt x="0" y="141923"/>
                      <a:pt x="0" y="53878"/>
                    </a:cubicBezTo>
                    <a:cubicBezTo>
                      <a:pt x="0" y="49936"/>
                      <a:pt x="3962" y="44679"/>
                      <a:pt x="9246" y="44679"/>
                    </a:cubicBezTo>
                    <a:cubicBezTo>
                      <a:pt x="9246" y="44679"/>
                      <a:pt x="9246" y="44679"/>
                      <a:pt x="33021" y="44679"/>
                    </a:cubicBezTo>
                    <a:cubicBezTo>
                      <a:pt x="33021" y="44679"/>
                      <a:pt x="33021" y="44679"/>
                      <a:pt x="33021" y="9199"/>
                    </a:cubicBezTo>
                    <a:cubicBezTo>
                      <a:pt x="33021" y="3942"/>
                      <a:pt x="36984" y="0"/>
                      <a:pt x="42267" y="0"/>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7" name="íṩľíḍè-任意多边形: 形状 45"/>
              <p:cNvSpPr/>
              <p:nvPr/>
            </p:nvSpPr>
            <p:spPr>
              <a:xfrm>
                <a:off x="7342390" y="3305583"/>
                <a:ext cx="380130" cy="265913"/>
              </a:xfrm>
              <a:custGeom>
                <a:avLst/>
                <a:gdLst>
                  <a:gd name="connsiteX0" fmla="*/ 303212 w 338138"/>
                  <a:gd name="connsiteY0" fmla="*/ 103188 h 236538"/>
                  <a:gd name="connsiteX1" fmla="*/ 303212 w 338138"/>
                  <a:gd name="connsiteY1" fmla="*/ 122238 h 236538"/>
                  <a:gd name="connsiteX2" fmla="*/ 306034 w 338138"/>
                  <a:gd name="connsiteY2" fmla="*/ 122238 h 236538"/>
                  <a:gd name="connsiteX3" fmla="*/ 315912 w 338138"/>
                  <a:gd name="connsiteY3" fmla="*/ 112713 h 236538"/>
                  <a:gd name="connsiteX4" fmla="*/ 306034 w 338138"/>
                  <a:gd name="connsiteY4" fmla="*/ 103188 h 236538"/>
                  <a:gd name="connsiteX5" fmla="*/ 303212 w 338138"/>
                  <a:gd name="connsiteY5" fmla="*/ 103188 h 236538"/>
                  <a:gd name="connsiteX6" fmla="*/ 65087 w 338138"/>
                  <a:gd name="connsiteY6" fmla="*/ 90488 h 236538"/>
                  <a:gd name="connsiteX7" fmla="*/ 61912 w 338138"/>
                  <a:gd name="connsiteY7" fmla="*/ 96838 h 236538"/>
                  <a:gd name="connsiteX8" fmla="*/ 68262 w 338138"/>
                  <a:gd name="connsiteY8" fmla="*/ 96838 h 236538"/>
                  <a:gd name="connsiteX9" fmla="*/ 90487 w 338138"/>
                  <a:gd name="connsiteY9" fmla="*/ 87313 h 236538"/>
                  <a:gd name="connsiteX10" fmla="*/ 90487 w 338138"/>
                  <a:gd name="connsiteY10" fmla="*/ 107951 h 236538"/>
                  <a:gd name="connsiteX11" fmla="*/ 98107 w 338138"/>
                  <a:gd name="connsiteY11" fmla="*/ 107951 h 236538"/>
                  <a:gd name="connsiteX12" fmla="*/ 109537 w 338138"/>
                  <a:gd name="connsiteY12" fmla="*/ 97632 h 236538"/>
                  <a:gd name="connsiteX13" fmla="*/ 98107 w 338138"/>
                  <a:gd name="connsiteY13" fmla="*/ 87313 h 236538"/>
                  <a:gd name="connsiteX14" fmla="*/ 90487 w 338138"/>
                  <a:gd name="connsiteY14" fmla="*/ 87313 h 236538"/>
                  <a:gd name="connsiteX15" fmla="*/ 86677 w 338138"/>
                  <a:gd name="connsiteY15" fmla="*/ 79375 h 236538"/>
                  <a:gd name="connsiteX16" fmla="*/ 98107 w 338138"/>
                  <a:gd name="connsiteY16" fmla="*/ 79375 h 236538"/>
                  <a:gd name="connsiteX17" fmla="*/ 115887 w 338138"/>
                  <a:gd name="connsiteY17" fmla="*/ 97632 h 236538"/>
                  <a:gd name="connsiteX18" fmla="*/ 98107 w 338138"/>
                  <a:gd name="connsiteY18" fmla="*/ 115888 h 236538"/>
                  <a:gd name="connsiteX19" fmla="*/ 86677 w 338138"/>
                  <a:gd name="connsiteY19" fmla="*/ 115888 h 236538"/>
                  <a:gd name="connsiteX20" fmla="*/ 84137 w 338138"/>
                  <a:gd name="connsiteY20" fmla="*/ 113280 h 236538"/>
                  <a:gd name="connsiteX21" fmla="*/ 84137 w 338138"/>
                  <a:gd name="connsiteY21" fmla="*/ 81983 h 236538"/>
                  <a:gd name="connsiteX22" fmla="*/ 86677 w 338138"/>
                  <a:gd name="connsiteY22" fmla="*/ 79375 h 236538"/>
                  <a:gd name="connsiteX23" fmla="*/ 63764 w 338138"/>
                  <a:gd name="connsiteY23" fmla="*/ 79375 h 236538"/>
                  <a:gd name="connsiteX24" fmla="*/ 66410 w 338138"/>
                  <a:gd name="connsiteY24" fmla="*/ 79375 h 236538"/>
                  <a:gd name="connsiteX25" fmla="*/ 69056 w 338138"/>
                  <a:gd name="connsiteY25" fmla="*/ 80727 h 236538"/>
                  <a:gd name="connsiteX26" fmla="*/ 80962 w 338138"/>
                  <a:gd name="connsiteY26" fmla="*/ 113183 h 236538"/>
                  <a:gd name="connsiteX27" fmla="*/ 78316 w 338138"/>
                  <a:gd name="connsiteY27" fmla="*/ 115888 h 236538"/>
                  <a:gd name="connsiteX28" fmla="*/ 75670 w 338138"/>
                  <a:gd name="connsiteY28" fmla="*/ 115888 h 236538"/>
                  <a:gd name="connsiteX29" fmla="*/ 74347 w 338138"/>
                  <a:gd name="connsiteY29" fmla="*/ 114536 h 236538"/>
                  <a:gd name="connsiteX30" fmla="*/ 70378 w 338138"/>
                  <a:gd name="connsiteY30" fmla="*/ 105069 h 236538"/>
                  <a:gd name="connsiteX31" fmla="*/ 59795 w 338138"/>
                  <a:gd name="connsiteY31" fmla="*/ 105069 h 236538"/>
                  <a:gd name="connsiteX32" fmla="*/ 55826 w 338138"/>
                  <a:gd name="connsiteY32" fmla="*/ 114536 h 236538"/>
                  <a:gd name="connsiteX33" fmla="*/ 54503 w 338138"/>
                  <a:gd name="connsiteY33" fmla="*/ 115888 h 236538"/>
                  <a:gd name="connsiteX34" fmla="*/ 51858 w 338138"/>
                  <a:gd name="connsiteY34" fmla="*/ 115888 h 236538"/>
                  <a:gd name="connsiteX35" fmla="*/ 49212 w 338138"/>
                  <a:gd name="connsiteY35" fmla="*/ 114536 h 236538"/>
                  <a:gd name="connsiteX36" fmla="*/ 49212 w 338138"/>
                  <a:gd name="connsiteY36" fmla="*/ 113183 h 236538"/>
                  <a:gd name="connsiteX37" fmla="*/ 61118 w 338138"/>
                  <a:gd name="connsiteY37" fmla="*/ 80727 h 236538"/>
                  <a:gd name="connsiteX38" fmla="*/ 63764 w 338138"/>
                  <a:gd name="connsiteY38" fmla="*/ 79375 h 236538"/>
                  <a:gd name="connsiteX39" fmla="*/ 19050 w 338138"/>
                  <a:gd name="connsiteY39" fmla="*/ 63500 h 236538"/>
                  <a:gd name="connsiteX40" fmla="*/ 19050 w 338138"/>
                  <a:gd name="connsiteY40" fmla="*/ 132790 h 236538"/>
                  <a:gd name="connsiteX41" fmla="*/ 120915 w 338138"/>
                  <a:gd name="connsiteY41" fmla="*/ 132790 h 236538"/>
                  <a:gd name="connsiteX42" fmla="*/ 124884 w 338138"/>
                  <a:gd name="connsiteY42" fmla="*/ 134097 h 236538"/>
                  <a:gd name="connsiteX43" fmla="*/ 161925 w 338138"/>
                  <a:gd name="connsiteY43" fmla="*/ 152400 h 236538"/>
                  <a:gd name="connsiteX44" fmla="*/ 152665 w 338138"/>
                  <a:gd name="connsiteY44" fmla="*/ 123638 h 236538"/>
                  <a:gd name="connsiteX45" fmla="*/ 152665 w 338138"/>
                  <a:gd name="connsiteY45" fmla="*/ 121024 h 236538"/>
                  <a:gd name="connsiteX46" fmla="*/ 152665 w 338138"/>
                  <a:gd name="connsiteY46" fmla="*/ 63500 h 236538"/>
                  <a:gd name="connsiteX47" fmla="*/ 19050 w 338138"/>
                  <a:gd name="connsiteY47" fmla="*/ 63500 h 236538"/>
                  <a:gd name="connsiteX48" fmla="*/ 52387 w 338138"/>
                  <a:gd name="connsiteY48" fmla="*/ 17463 h 236538"/>
                  <a:gd name="connsiteX49" fmla="*/ 52387 w 338138"/>
                  <a:gd name="connsiteY49" fmla="*/ 43782 h 236538"/>
                  <a:gd name="connsiteX50" fmla="*/ 161817 w 338138"/>
                  <a:gd name="connsiteY50" fmla="*/ 43782 h 236538"/>
                  <a:gd name="connsiteX51" fmla="*/ 169728 w 338138"/>
                  <a:gd name="connsiteY51" fmla="*/ 52994 h 236538"/>
                  <a:gd name="connsiteX52" fmla="*/ 169728 w 338138"/>
                  <a:gd name="connsiteY52" fmla="*/ 118791 h 236538"/>
                  <a:gd name="connsiteX53" fmla="*/ 186868 w 338138"/>
                  <a:gd name="connsiteY53" fmla="*/ 167482 h 236538"/>
                  <a:gd name="connsiteX54" fmla="*/ 184231 w 338138"/>
                  <a:gd name="connsiteY54" fmla="*/ 176693 h 236538"/>
                  <a:gd name="connsiteX55" fmla="*/ 177639 w 338138"/>
                  <a:gd name="connsiteY55" fmla="*/ 179325 h 236538"/>
                  <a:gd name="connsiteX56" fmla="*/ 173683 w 338138"/>
                  <a:gd name="connsiteY56" fmla="*/ 178009 h 236538"/>
                  <a:gd name="connsiteX57" fmla="*/ 119627 w 338138"/>
                  <a:gd name="connsiteY57" fmla="*/ 150374 h 236538"/>
                  <a:gd name="connsiteX58" fmla="*/ 52387 w 338138"/>
                  <a:gd name="connsiteY58" fmla="*/ 150374 h 236538"/>
                  <a:gd name="connsiteX59" fmla="*/ 52387 w 338138"/>
                  <a:gd name="connsiteY59" fmla="*/ 217488 h 236538"/>
                  <a:gd name="connsiteX60" fmla="*/ 285750 w 338138"/>
                  <a:gd name="connsiteY60" fmla="*/ 217488 h 236538"/>
                  <a:gd name="connsiteX61" fmla="*/ 285750 w 338138"/>
                  <a:gd name="connsiteY61" fmla="*/ 17463 h 236538"/>
                  <a:gd name="connsiteX62" fmla="*/ 52387 w 338138"/>
                  <a:gd name="connsiteY62" fmla="*/ 17463 h 236538"/>
                  <a:gd name="connsiteX63" fmla="*/ 42267 w 338138"/>
                  <a:gd name="connsiteY63" fmla="*/ 0 h 236538"/>
                  <a:gd name="connsiteX64" fmla="*/ 328892 w 338138"/>
                  <a:gd name="connsiteY64" fmla="*/ 0 h 236538"/>
                  <a:gd name="connsiteX65" fmla="*/ 338138 w 338138"/>
                  <a:gd name="connsiteY65" fmla="*/ 9199 h 236538"/>
                  <a:gd name="connsiteX66" fmla="*/ 338138 w 338138"/>
                  <a:gd name="connsiteY66" fmla="*/ 227339 h 236538"/>
                  <a:gd name="connsiteX67" fmla="*/ 328892 w 338138"/>
                  <a:gd name="connsiteY67" fmla="*/ 236538 h 236538"/>
                  <a:gd name="connsiteX68" fmla="*/ 42267 w 338138"/>
                  <a:gd name="connsiteY68" fmla="*/ 236538 h 236538"/>
                  <a:gd name="connsiteX69" fmla="*/ 33021 w 338138"/>
                  <a:gd name="connsiteY69" fmla="*/ 227339 h 236538"/>
                  <a:gd name="connsiteX70" fmla="*/ 33021 w 338138"/>
                  <a:gd name="connsiteY70" fmla="*/ 151122 h 236538"/>
                  <a:gd name="connsiteX71" fmla="*/ 9246 w 338138"/>
                  <a:gd name="connsiteY71" fmla="*/ 151122 h 236538"/>
                  <a:gd name="connsiteX72" fmla="*/ 0 w 338138"/>
                  <a:gd name="connsiteY72" fmla="*/ 141923 h 236538"/>
                  <a:gd name="connsiteX73" fmla="*/ 0 w 338138"/>
                  <a:gd name="connsiteY73" fmla="*/ 53878 h 236538"/>
                  <a:gd name="connsiteX74" fmla="*/ 9246 w 338138"/>
                  <a:gd name="connsiteY74" fmla="*/ 44679 h 236538"/>
                  <a:gd name="connsiteX75" fmla="*/ 33021 w 338138"/>
                  <a:gd name="connsiteY75" fmla="*/ 44679 h 236538"/>
                  <a:gd name="connsiteX76" fmla="*/ 33021 w 338138"/>
                  <a:gd name="connsiteY76" fmla="*/ 9199 h 236538"/>
                  <a:gd name="connsiteX77" fmla="*/ 42267 w 338138"/>
                  <a:gd name="connsiteY77" fmla="*/ 0 h 236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338138" h="236538">
                    <a:moveTo>
                      <a:pt x="303212" y="103188"/>
                    </a:moveTo>
                    <a:cubicBezTo>
                      <a:pt x="303212" y="103188"/>
                      <a:pt x="303212" y="103188"/>
                      <a:pt x="303212" y="122238"/>
                    </a:cubicBezTo>
                    <a:cubicBezTo>
                      <a:pt x="303212" y="122238"/>
                      <a:pt x="303212" y="122238"/>
                      <a:pt x="306034" y="122238"/>
                    </a:cubicBezTo>
                    <a:cubicBezTo>
                      <a:pt x="311679" y="122238"/>
                      <a:pt x="315912" y="116795"/>
                      <a:pt x="315912" y="112713"/>
                    </a:cubicBezTo>
                    <a:cubicBezTo>
                      <a:pt x="315912" y="107270"/>
                      <a:pt x="311679" y="103188"/>
                      <a:pt x="306034" y="103188"/>
                    </a:cubicBezTo>
                    <a:cubicBezTo>
                      <a:pt x="306034" y="103188"/>
                      <a:pt x="306034" y="103188"/>
                      <a:pt x="303212" y="103188"/>
                    </a:cubicBezTo>
                    <a:close/>
                    <a:moveTo>
                      <a:pt x="65087" y="90488"/>
                    </a:moveTo>
                    <a:lnTo>
                      <a:pt x="61912" y="96838"/>
                    </a:lnTo>
                    <a:lnTo>
                      <a:pt x="68262" y="96838"/>
                    </a:lnTo>
                    <a:close/>
                    <a:moveTo>
                      <a:pt x="90487" y="87313"/>
                    </a:moveTo>
                    <a:cubicBezTo>
                      <a:pt x="90487" y="87313"/>
                      <a:pt x="90487" y="87313"/>
                      <a:pt x="90487" y="107951"/>
                    </a:cubicBezTo>
                    <a:cubicBezTo>
                      <a:pt x="90487" y="107951"/>
                      <a:pt x="90487" y="107951"/>
                      <a:pt x="98107" y="107951"/>
                    </a:cubicBezTo>
                    <a:cubicBezTo>
                      <a:pt x="104457" y="107951"/>
                      <a:pt x="109537" y="104081"/>
                      <a:pt x="109537" y="97632"/>
                    </a:cubicBezTo>
                    <a:cubicBezTo>
                      <a:pt x="109537" y="92473"/>
                      <a:pt x="104457" y="87313"/>
                      <a:pt x="98107" y="87313"/>
                    </a:cubicBezTo>
                    <a:cubicBezTo>
                      <a:pt x="98107" y="87313"/>
                      <a:pt x="98107" y="87313"/>
                      <a:pt x="90487" y="87313"/>
                    </a:cubicBezTo>
                    <a:close/>
                    <a:moveTo>
                      <a:pt x="86677" y="79375"/>
                    </a:moveTo>
                    <a:cubicBezTo>
                      <a:pt x="86677" y="79375"/>
                      <a:pt x="86677" y="79375"/>
                      <a:pt x="98107" y="79375"/>
                    </a:cubicBezTo>
                    <a:cubicBezTo>
                      <a:pt x="108267" y="79375"/>
                      <a:pt x="115887" y="88503"/>
                      <a:pt x="115887" y="97632"/>
                    </a:cubicBezTo>
                    <a:cubicBezTo>
                      <a:pt x="115887" y="108064"/>
                      <a:pt x="108267" y="115888"/>
                      <a:pt x="98107" y="115888"/>
                    </a:cubicBezTo>
                    <a:cubicBezTo>
                      <a:pt x="98107" y="115888"/>
                      <a:pt x="98107" y="115888"/>
                      <a:pt x="86677" y="115888"/>
                    </a:cubicBezTo>
                    <a:cubicBezTo>
                      <a:pt x="85407" y="115888"/>
                      <a:pt x="84137" y="114584"/>
                      <a:pt x="84137" y="113280"/>
                    </a:cubicBezTo>
                    <a:cubicBezTo>
                      <a:pt x="84137" y="113280"/>
                      <a:pt x="84137" y="113280"/>
                      <a:pt x="84137" y="81983"/>
                    </a:cubicBezTo>
                    <a:cubicBezTo>
                      <a:pt x="84137" y="80679"/>
                      <a:pt x="85407" y="79375"/>
                      <a:pt x="86677" y="79375"/>
                    </a:cubicBezTo>
                    <a:close/>
                    <a:moveTo>
                      <a:pt x="63764" y="79375"/>
                    </a:moveTo>
                    <a:cubicBezTo>
                      <a:pt x="63764" y="79375"/>
                      <a:pt x="63764" y="79375"/>
                      <a:pt x="66410" y="79375"/>
                    </a:cubicBezTo>
                    <a:cubicBezTo>
                      <a:pt x="67733" y="79375"/>
                      <a:pt x="67733" y="79375"/>
                      <a:pt x="69056" y="80727"/>
                    </a:cubicBezTo>
                    <a:lnTo>
                      <a:pt x="80962" y="113183"/>
                    </a:lnTo>
                    <a:cubicBezTo>
                      <a:pt x="80962" y="114536"/>
                      <a:pt x="79639" y="115888"/>
                      <a:pt x="78316" y="115888"/>
                    </a:cubicBezTo>
                    <a:cubicBezTo>
                      <a:pt x="78316" y="115888"/>
                      <a:pt x="78316" y="115888"/>
                      <a:pt x="75670" y="115888"/>
                    </a:cubicBezTo>
                    <a:cubicBezTo>
                      <a:pt x="74347" y="115888"/>
                      <a:pt x="74347" y="114536"/>
                      <a:pt x="74347" y="114536"/>
                    </a:cubicBezTo>
                    <a:cubicBezTo>
                      <a:pt x="74347" y="114536"/>
                      <a:pt x="74347" y="114536"/>
                      <a:pt x="70378" y="105069"/>
                    </a:cubicBezTo>
                    <a:cubicBezTo>
                      <a:pt x="70378" y="105069"/>
                      <a:pt x="70378" y="105069"/>
                      <a:pt x="59795" y="105069"/>
                    </a:cubicBezTo>
                    <a:cubicBezTo>
                      <a:pt x="59795" y="105069"/>
                      <a:pt x="59795" y="105069"/>
                      <a:pt x="55826" y="114536"/>
                    </a:cubicBezTo>
                    <a:cubicBezTo>
                      <a:pt x="55826" y="114536"/>
                      <a:pt x="55826" y="115888"/>
                      <a:pt x="54503" y="115888"/>
                    </a:cubicBezTo>
                    <a:cubicBezTo>
                      <a:pt x="54503" y="115888"/>
                      <a:pt x="54503" y="115888"/>
                      <a:pt x="51858" y="115888"/>
                    </a:cubicBezTo>
                    <a:cubicBezTo>
                      <a:pt x="50535" y="115888"/>
                      <a:pt x="50535" y="115888"/>
                      <a:pt x="49212" y="114536"/>
                    </a:cubicBezTo>
                    <a:cubicBezTo>
                      <a:pt x="49212" y="114536"/>
                      <a:pt x="49212" y="113183"/>
                      <a:pt x="49212" y="113183"/>
                    </a:cubicBezTo>
                    <a:cubicBezTo>
                      <a:pt x="49212" y="113183"/>
                      <a:pt x="49212" y="113183"/>
                      <a:pt x="61118" y="80727"/>
                    </a:cubicBezTo>
                    <a:cubicBezTo>
                      <a:pt x="61118" y="79375"/>
                      <a:pt x="62441" y="79375"/>
                      <a:pt x="63764" y="79375"/>
                    </a:cubicBezTo>
                    <a:close/>
                    <a:moveTo>
                      <a:pt x="19050" y="63500"/>
                    </a:moveTo>
                    <a:lnTo>
                      <a:pt x="19050" y="132790"/>
                    </a:lnTo>
                    <a:cubicBezTo>
                      <a:pt x="19050" y="132790"/>
                      <a:pt x="19050" y="132790"/>
                      <a:pt x="120915" y="132790"/>
                    </a:cubicBezTo>
                    <a:cubicBezTo>
                      <a:pt x="122238" y="132790"/>
                      <a:pt x="124884" y="132790"/>
                      <a:pt x="124884" y="134097"/>
                    </a:cubicBezTo>
                    <a:cubicBezTo>
                      <a:pt x="124884" y="134097"/>
                      <a:pt x="124884" y="134097"/>
                      <a:pt x="161925" y="152400"/>
                    </a:cubicBezTo>
                    <a:cubicBezTo>
                      <a:pt x="161925" y="152400"/>
                      <a:pt x="161925" y="152400"/>
                      <a:pt x="152665" y="123638"/>
                    </a:cubicBezTo>
                    <a:cubicBezTo>
                      <a:pt x="152665" y="123638"/>
                      <a:pt x="152665" y="122331"/>
                      <a:pt x="152665" y="121024"/>
                    </a:cubicBezTo>
                    <a:cubicBezTo>
                      <a:pt x="152665" y="121024"/>
                      <a:pt x="152665" y="121024"/>
                      <a:pt x="152665" y="63500"/>
                    </a:cubicBezTo>
                    <a:cubicBezTo>
                      <a:pt x="152665" y="63500"/>
                      <a:pt x="152665" y="63500"/>
                      <a:pt x="19050" y="63500"/>
                    </a:cubicBezTo>
                    <a:close/>
                    <a:moveTo>
                      <a:pt x="52387" y="17463"/>
                    </a:moveTo>
                    <a:cubicBezTo>
                      <a:pt x="52387" y="17463"/>
                      <a:pt x="52387" y="17463"/>
                      <a:pt x="52387" y="43782"/>
                    </a:cubicBezTo>
                    <a:cubicBezTo>
                      <a:pt x="52387" y="43782"/>
                      <a:pt x="52387" y="43782"/>
                      <a:pt x="161817" y="43782"/>
                    </a:cubicBezTo>
                    <a:cubicBezTo>
                      <a:pt x="165773" y="43782"/>
                      <a:pt x="169728" y="49046"/>
                      <a:pt x="169728" y="52994"/>
                    </a:cubicBezTo>
                    <a:cubicBezTo>
                      <a:pt x="169728" y="52994"/>
                      <a:pt x="169728" y="52994"/>
                      <a:pt x="169728" y="118791"/>
                    </a:cubicBezTo>
                    <a:cubicBezTo>
                      <a:pt x="169728" y="118791"/>
                      <a:pt x="169728" y="118791"/>
                      <a:pt x="186868" y="167482"/>
                    </a:cubicBezTo>
                    <a:cubicBezTo>
                      <a:pt x="188186" y="171430"/>
                      <a:pt x="186868" y="174062"/>
                      <a:pt x="184231" y="176693"/>
                    </a:cubicBezTo>
                    <a:cubicBezTo>
                      <a:pt x="181594" y="178009"/>
                      <a:pt x="180275" y="179325"/>
                      <a:pt x="177639" y="179325"/>
                    </a:cubicBezTo>
                    <a:cubicBezTo>
                      <a:pt x="176320" y="179325"/>
                      <a:pt x="175002" y="179325"/>
                      <a:pt x="173683" y="178009"/>
                    </a:cubicBezTo>
                    <a:cubicBezTo>
                      <a:pt x="173683" y="178009"/>
                      <a:pt x="173683" y="178009"/>
                      <a:pt x="119627" y="150374"/>
                    </a:cubicBezTo>
                    <a:cubicBezTo>
                      <a:pt x="119627" y="150374"/>
                      <a:pt x="119627" y="150374"/>
                      <a:pt x="52387" y="150374"/>
                    </a:cubicBezTo>
                    <a:cubicBezTo>
                      <a:pt x="52387" y="150374"/>
                      <a:pt x="52387" y="150374"/>
                      <a:pt x="52387" y="217488"/>
                    </a:cubicBezTo>
                    <a:cubicBezTo>
                      <a:pt x="52387" y="217488"/>
                      <a:pt x="52387" y="217488"/>
                      <a:pt x="285750" y="217488"/>
                    </a:cubicBezTo>
                    <a:lnTo>
                      <a:pt x="285750" y="17463"/>
                    </a:lnTo>
                    <a:cubicBezTo>
                      <a:pt x="285750" y="17463"/>
                      <a:pt x="285750" y="17463"/>
                      <a:pt x="52387" y="17463"/>
                    </a:cubicBezTo>
                    <a:close/>
                    <a:moveTo>
                      <a:pt x="42267" y="0"/>
                    </a:moveTo>
                    <a:cubicBezTo>
                      <a:pt x="42267" y="0"/>
                      <a:pt x="42267" y="0"/>
                      <a:pt x="328892" y="0"/>
                    </a:cubicBezTo>
                    <a:cubicBezTo>
                      <a:pt x="334176" y="0"/>
                      <a:pt x="338138" y="3942"/>
                      <a:pt x="338138" y="9199"/>
                    </a:cubicBezTo>
                    <a:cubicBezTo>
                      <a:pt x="338138" y="9199"/>
                      <a:pt x="338138" y="9199"/>
                      <a:pt x="338138" y="227339"/>
                    </a:cubicBezTo>
                    <a:cubicBezTo>
                      <a:pt x="338138" y="232596"/>
                      <a:pt x="334176" y="236538"/>
                      <a:pt x="328892" y="236538"/>
                    </a:cubicBezTo>
                    <a:cubicBezTo>
                      <a:pt x="328892" y="236538"/>
                      <a:pt x="328892" y="236538"/>
                      <a:pt x="42267" y="236538"/>
                    </a:cubicBezTo>
                    <a:cubicBezTo>
                      <a:pt x="36984" y="236538"/>
                      <a:pt x="33021" y="232596"/>
                      <a:pt x="33021" y="227339"/>
                    </a:cubicBezTo>
                    <a:cubicBezTo>
                      <a:pt x="33021" y="227339"/>
                      <a:pt x="33021" y="227339"/>
                      <a:pt x="33021" y="151122"/>
                    </a:cubicBezTo>
                    <a:cubicBezTo>
                      <a:pt x="33021" y="151122"/>
                      <a:pt x="33021" y="151122"/>
                      <a:pt x="9246" y="151122"/>
                    </a:cubicBezTo>
                    <a:cubicBezTo>
                      <a:pt x="3962" y="151122"/>
                      <a:pt x="0" y="147179"/>
                      <a:pt x="0" y="141923"/>
                    </a:cubicBezTo>
                    <a:cubicBezTo>
                      <a:pt x="0" y="141923"/>
                      <a:pt x="0" y="141923"/>
                      <a:pt x="0" y="53878"/>
                    </a:cubicBezTo>
                    <a:cubicBezTo>
                      <a:pt x="0" y="49936"/>
                      <a:pt x="3962" y="44679"/>
                      <a:pt x="9246" y="44679"/>
                    </a:cubicBezTo>
                    <a:cubicBezTo>
                      <a:pt x="9246" y="44679"/>
                      <a:pt x="9246" y="44679"/>
                      <a:pt x="33021" y="44679"/>
                    </a:cubicBezTo>
                    <a:cubicBezTo>
                      <a:pt x="33021" y="44679"/>
                      <a:pt x="33021" y="44679"/>
                      <a:pt x="33021" y="9199"/>
                    </a:cubicBezTo>
                    <a:cubicBezTo>
                      <a:pt x="33021" y="3942"/>
                      <a:pt x="36984" y="0"/>
                      <a:pt x="42267" y="0"/>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8" name="íṩľíḍè-任意多边形: 形状 46"/>
              <p:cNvSpPr/>
              <p:nvPr/>
            </p:nvSpPr>
            <p:spPr>
              <a:xfrm>
                <a:off x="4544895" y="3768955"/>
                <a:ext cx="380130" cy="265913"/>
              </a:xfrm>
              <a:custGeom>
                <a:avLst/>
                <a:gdLst>
                  <a:gd name="connsiteX0" fmla="*/ 303212 w 338138"/>
                  <a:gd name="connsiteY0" fmla="*/ 103188 h 236538"/>
                  <a:gd name="connsiteX1" fmla="*/ 303212 w 338138"/>
                  <a:gd name="connsiteY1" fmla="*/ 122238 h 236538"/>
                  <a:gd name="connsiteX2" fmla="*/ 306034 w 338138"/>
                  <a:gd name="connsiteY2" fmla="*/ 122238 h 236538"/>
                  <a:gd name="connsiteX3" fmla="*/ 315912 w 338138"/>
                  <a:gd name="connsiteY3" fmla="*/ 112713 h 236538"/>
                  <a:gd name="connsiteX4" fmla="*/ 306034 w 338138"/>
                  <a:gd name="connsiteY4" fmla="*/ 103188 h 236538"/>
                  <a:gd name="connsiteX5" fmla="*/ 303212 w 338138"/>
                  <a:gd name="connsiteY5" fmla="*/ 103188 h 236538"/>
                  <a:gd name="connsiteX6" fmla="*/ 65087 w 338138"/>
                  <a:gd name="connsiteY6" fmla="*/ 90488 h 236538"/>
                  <a:gd name="connsiteX7" fmla="*/ 61912 w 338138"/>
                  <a:gd name="connsiteY7" fmla="*/ 96838 h 236538"/>
                  <a:gd name="connsiteX8" fmla="*/ 68262 w 338138"/>
                  <a:gd name="connsiteY8" fmla="*/ 96838 h 236538"/>
                  <a:gd name="connsiteX9" fmla="*/ 90487 w 338138"/>
                  <a:gd name="connsiteY9" fmla="*/ 87313 h 236538"/>
                  <a:gd name="connsiteX10" fmla="*/ 90487 w 338138"/>
                  <a:gd name="connsiteY10" fmla="*/ 107951 h 236538"/>
                  <a:gd name="connsiteX11" fmla="*/ 98107 w 338138"/>
                  <a:gd name="connsiteY11" fmla="*/ 107951 h 236538"/>
                  <a:gd name="connsiteX12" fmla="*/ 109537 w 338138"/>
                  <a:gd name="connsiteY12" fmla="*/ 97632 h 236538"/>
                  <a:gd name="connsiteX13" fmla="*/ 98107 w 338138"/>
                  <a:gd name="connsiteY13" fmla="*/ 87313 h 236538"/>
                  <a:gd name="connsiteX14" fmla="*/ 90487 w 338138"/>
                  <a:gd name="connsiteY14" fmla="*/ 87313 h 236538"/>
                  <a:gd name="connsiteX15" fmla="*/ 86677 w 338138"/>
                  <a:gd name="connsiteY15" fmla="*/ 79375 h 236538"/>
                  <a:gd name="connsiteX16" fmla="*/ 98107 w 338138"/>
                  <a:gd name="connsiteY16" fmla="*/ 79375 h 236538"/>
                  <a:gd name="connsiteX17" fmla="*/ 115887 w 338138"/>
                  <a:gd name="connsiteY17" fmla="*/ 97632 h 236538"/>
                  <a:gd name="connsiteX18" fmla="*/ 98107 w 338138"/>
                  <a:gd name="connsiteY18" fmla="*/ 115888 h 236538"/>
                  <a:gd name="connsiteX19" fmla="*/ 86677 w 338138"/>
                  <a:gd name="connsiteY19" fmla="*/ 115888 h 236538"/>
                  <a:gd name="connsiteX20" fmla="*/ 84137 w 338138"/>
                  <a:gd name="connsiteY20" fmla="*/ 113280 h 236538"/>
                  <a:gd name="connsiteX21" fmla="*/ 84137 w 338138"/>
                  <a:gd name="connsiteY21" fmla="*/ 81983 h 236538"/>
                  <a:gd name="connsiteX22" fmla="*/ 86677 w 338138"/>
                  <a:gd name="connsiteY22" fmla="*/ 79375 h 236538"/>
                  <a:gd name="connsiteX23" fmla="*/ 63764 w 338138"/>
                  <a:gd name="connsiteY23" fmla="*/ 79375 h 236538"/>
                  <a:gd name="connsiteX24" fmla="*/ 66410 w 338138"/>
                  <a:gd name="connsiteY24" fmla="*/ 79375 h 236538"/>
                  <a:gd name="connsiteX25" fmla="*/ 69056 w 338138"/>
                  <a:gd name="connsiteY25" fmla="*/ 80727 h 236538"/>
                  <a:gd name="connsiteX26" fmla="*/ 80962 w 338138"/>
                  <a:gd name="connsiteY26" fmla="*/ 113183 h 236538"/>
                  <a:gd name="connsiteX27" fmla="*/ 78316 w 338138"/>
                  <a:gd name="connsiteY27" fmla="*/ 115888 h 236538"/>
                  <a:gd name="connsiteX28" fmla="*/ 75670 w 338138"/>
                  <a:gd name="connsiteY28" fmla="*/ 115888 h 236538"/>
                  <a:gd name="connsiteX29" fmla="*/ 74347 w 338138"/>
                  <a:gd name="connsiteY29" fmla="*/ 114536 h 236538"/>
                  <a:gd name="connsiteX30" fmla="*/ 70378 w 338138"/>
                  <a:gd name="connsiteY30" fmla="*/ 105069 h 236538"/>
                  <a:gd name="connsiteX31" fmla="*/ 59795 w 338138"/>
                  <a:gd name="connsiteY31" fmla="*/ 105069 h 236538"/>
                  <a:gd name="connsiteX32" fmla="*/ 55826 w 338138"/>
                  <a:gd name="connsiteY32" fmla="*/ 114536 h 236538"/>
                  <a:gd name="connsiteX33" fmla="*/ 54503 w 338138"/>
                  <a:gd name="connsiteY33" fmla="*/ 115888 h 236538"/>
                  <a:gd name="connsiteX34" fmla="*/ 51858 w 338138"/>
                  <a:gd name="connsiteY34" fmla="*/ 115888 h 236538"/>
                  <a:gd name="connsiteX35" fmla="*/ 49212 w 338138"/>
                  <a:gd name="connsiteY35" fmla="*/ 114536 h 236538"/>
                  <a:gd name="connsiteX36" fmla="*/ 49212 w 338138"/>
                  <a:gd name="connsiteY36" fmla="*/ 113183 h 236538"/>
                  <a:gd name="connsiteX37" fmla="*/ 61118 w 338138"/>
                  <a:gd name="connsiteY37" fmla="*/ 80727 h 236538"/>
                  <a:gd name="connsiteX38" fmla="*/ 63764 w 338138"/>
                  <a:gd name="connsiteY38" fmla="*/ 79375 h 236538"/>
                  <a:gd name="connsiteX39" fmla="*/ 19050 w 338138"/>
                  <a:gd name="connsiteY39" fmla="*/ 63500 h 236538"/>
                  <a:gd name="connsiteX40" fmla="*/ 19050 w 338138"/>
                  <a:gd name="connsiteY40" fmla="*/ 132790 h 236538"/>
                  <a:gd name="connsiteX41" fmla="*/ 120915 w 338138"/>
                  <a:gd name="connsiteY41" fmla="*/ 132790 h 236538"/>
                  <a:gd name="connsiteX42" fmla="*/ 124884 w 338138"/>
                  <a:gd name="connsiteY42" fmla="*/ 134097 h 236538"/>
                  <a:gd name="connsiteX43" fmla="*/ 161925 w 338138"/>
                  <a:gd name="connsiteY43" fmla="*/ 152400 h 236538"/>
                  <a:gd name="connsiteX44" fmla="*/ 152665 w 338138"/>
                  <a:gd name="connsiteY44" fmla="*/ 123638 h 236538"/>
                  <a:gd name="connsiteX45" fmla="*/ 152665 w 338138"/>
                  <a:gd name="connsiteY45" fmla="*/ 121024 h 236538"/>
                  <a:gd name="connsiteX46" fmla="*/ 152665 w 338138"/>
                  <a:gd name="connsiteY46" fmla="*/ 63500 h 236538"/>
                  <a:gd name="connsiteX47" fmla="*/ 19050 w 338138"/>
                  <a:gd name="connsiteY47" fmla="*/ 63500 h 236538"/>
                  <a:gd name="connsiteX48" fmla="*/ 52387 w 338138"/>
                  <a:gd name="connsiteY48" fmla="*/ 17463 h 236538"/>
                  <a:gd name="connsiteX49" fmla="*/ 52387 w 338138"/>
                  <a:gd name="connsiteY49" fmla="*/ 43782 h 236538"/>
                  <a:gd name="connsiteX50" fmla="*/ 161817 w 338138"/>
                  <a:gd name="connsiteY50" fmla="*/ 43782 h 236538"/>
                  <a:gd name="connsiteX51" fmla="*/ 169728 w 338138"/>
                  <a:gd name="connsiteY51" fmla="*/ 52994 h 236538"/>
                  <a:gd name="connsiteX52" fmla="*/ 169728 w 338138"/>
                  <a:gd name="connsiteY52" fmla="*/ 118791 h 236538"/>
                  <a:gd name="connsiteX53" fmla="*/ 186868 w 338138"/>
                  <a:gd name="connsiteY53" fmla="*/ 167482 h 236538"/>
                  <a:gd name="connsiteX54" fmla="*/ 184231 w 338138"/>
                  <a:gd name="connsiteY54" fmla="*/ 176693 h 236538"/>
                  <a:gd name="connsiteX55" fmla="*/ 177639 w 338138"/>
                  <a:gd name="connsiteY55" fmla="*/ 179325 h 236538"/>
                  <a:gd name="connsiteX56" fmla="*/ 173683 w 338138"/>
                  <a:gd name="connsiteY56" fmla="*/ 178009 h 236538"/>
                  <a:gd name="connsiteX57" fmla="*/ 119627 w 338138"/>
                  <a:gd name="connsiteY57" fmla="*/ 150374 h 236538"/>
                  <a:gd name="connsiteX58" fmla="*/ 52387 w 338138"/>
                  <a:gd name="connsiteY58" fmla="*/ 150374 h 236538"/>
                  <a:gd name="connsiteX59" fmla="*/ 52387 w 338138"/>
                  <a:gd name="connsiteY59" fmla="*/ 217488 h 236538"/>
                  <a:gd name="connsiteX60" fmla="*/ 285750 w 338138"/>
                  <a:gd name="connsiteY60" fmla="*/ 217488 h 236538"/>
                  <a:gd name="connsiteX61" fmla="*/ 285750 w 338138"/>
                  <a:gd name="connsiteY61" fmla="*/ 17463 h 236538"/>
                  <a:gd name="connsiteX62" fmla="*/ 52387 w 338138"/>
                  <a:gd name="connsiteY62" fmla="*/ 17463 h 236538"/>
                  <a:gd name="connsiteX63" fmla="*/ 42267 w 338138"/>
                  <a:gd name="connsiteY63" fmla="*/ 0 h 236538"/>
                  <a:gd name="connsiteX64" fmla="*/ 328892 w 338138"/>
                  <a:gd name="connsiteY64" fmla="*/ 0 h 236538"/>
                  <a:gd name="connsiteX65" fmla="*/ 338138 w 338138"/>
                  <a:gd name="connsiteY65" fmla="*/ 9199 h 236538"/>
                  <a:gd name="connsiteX66" fmla="*/ 338138 w 338138"/>
                  <a:gd name="connsiteY66" fmla="*/ 227339 h 236538"/>
                  <a:gd name="connsiteX67" fmla="*/ 328892 w 338138"/>
                  <a:gd name="connsiteY67" fmla="*/ 236538 h 236538"/>
                  <a:gd name="connsiteX68" fmla="*/ 42267 w 338138"/>
                  <a:gd name="connsiteY68" fmla="*/ 236538 h 236538"/>
                  <a:gd name="connsiteX69" fmla="*/ 33021 w 338138"/>
                  <a:gd name="connsiteY69" fmla="*/ 227339 h 236538"/>
                  <a:gd name="connsiteX70" fmla="*/ 33021 w 338138"/>
                  <a:gd name="connsiteY70" fmla="*/ 151122 h 236538"/>
                  <a:gd name="connsiteX71" fmla="*/ 9246 w 338138"/>
                  <a:gd name="connsiteY71" fmla="*/ 151122 h 236538"/>
                  <a:gd name="connsiteX72" fmla="*/ 0 w 338138"/>
                  <a:gd name="connsiteY72" fmla="*/ 141923 h 236538"/>
                  <a:gd name="connsiteX73" fmla="*/ 0 w 338138"/>
                  <a:gd name="connsiteY73" fmla="*/ 53878 h 236538"/>
                  <a:gd name="connsiteX74" fmla="*/ 9246 w 338138"/>
                  <a:gd name="connsiteY74" fmla="*/ 44679 h 236538"/>
                  <a:gd name="connsiteX75" fmla="*/ 33021 w 338138"/>
                  <a:gd name="connsiteY75" fmla="*/ 44679 h 236538"/>
                  <a:gd name="connsiteX76" fmla="*/ 33021 w 338138"/>
                  <a:gd name="connsiteY76" fmla="*/ 9199 h 236538"/>
                  <a:gd name="connsiteX77" fmla="*/ 42267 w 338138"/>
                  <a:gd name="connsiteY77" fmla="*/ 0 h 236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338138" h="236538">
                    <a:moveTo>
                      <a:pt x="303212" y="103188"/>
                    </a:moveTo>
                    <a:cubicBezTo>
                      <a:pt x="303212" y="103188"/>
                      <a:pt x="303212" y="103188"/>
                      <a:pt x="303212" y="122238"/>
                    </a:cubicBezTo>
                    <a:cubicBezTo>
                      <a:pt x="303212" y="122238"/>
                      <a:pt x="303212" y="122238"/>
                      <a:pt x="306034" y="122238"/>
                    </a:cubicBezTo>
                    <a:cubicBezTo>
                      <a:pt x="311679" y="122238"/>
                      <a:pt x="315912" y="116795"/>
                      <a:pt x="315912" y="112713"/>
                    </a:cubicBezTo>
                    <a:cubicBezTo>
                      <a:pt x="315912" y="107270"/>
                      <a:pt x="311679" y="103188"/>
                      <a:pt x="306034" y="103188"/>
                    </a:cubicBezTo>
                    <a:cubicBezTo>
                      <a:pt x="306034" y="103188"/>
                      <a:pt x="306034" y="103188"/>
                      <a:pt x="303212" y="103188"/>
                    </a:cubicBezTo>
                    <a:close/>
                    <a:moveTo>
                      <a:pt x="65087" y="90488"/>
                    </a:moveTo>
                    <a:lnTo>
                      <a:pt x="61912" y="96838"/>
                    </a:lnTo>
                    <a:lnTo>
                      <a:pt x="68262" y="96838"/>
                    </a:lnTo>
                    <a:close/>
                    <a:moveTo>
                      <a:pt x="90487" y="87313"/>
                    </a:moveTo>
                    <a:cubicBezTo>
                      <a:pt x="90487" y="87313"/>
                      <a:pt x="90487" y="87313"/>
                      <a:pt x="90487" y="107951"/>
                    </a:cubicBezTo>
                    <a:cubicBezTo>
                      <a:pt x="90487" y="107951"/>
                      <a:pt x="90487" y="107951"/>
                      <a:pt x="98107" y="107951"/>
                    </a:cubicBezTo>
                    <a:cubicBezTo>
                      <a:pt x="104457" y="107951"/>
                      <a:pt x="109537" y="104081"/>
                      <a:pt x="109537" y="97632"/>
                    </a:cubicBezTo>
                    <a:cubicBezTo>
                      <a:pt x="109537" y="92473"/>
                      <a:pt x="104457" y="87313"/>
                      <a:pt x="98107" y="87313"/>
                    </a:cubicBezTo>
                    <a:cubicBezTo>
                      <a:pt x="98107" y="87313"/>
                      <a:pt x="98107" y="87313"/>
                      <a:pt x="90487" y="87313"/>
                    </a:cubicBezTo>
                    <a:close/>
                    <a:moveTo>
                      <a:pt x="86677" y="79375"/>
                    </a:moveTo>
                    <a:cubicBezTo>
                      <a:pt x="86677" y="79375"/>
                      <a:pt x="86677" y="79375"/>
                      <a:pt x="98107" y="79375"/>
                    </a:cubicBezTo>
                    <a:cubicBezTo>
                      <a:pt x="108267" y="79375"/>
                      <a:pt x="115887" y="88503"/>
                      <a:pt x="115887" y="97632"/>
                    </a:cubicBezTo>
                    <a:cubicBezTo>
                      <a:pt x="115887" y="108064"/>
                      <a:pt x="108267" y="115888"/>
                      <a:pt x="98107" y="115888"/>
                    </a:cubicBezTo>
                    <a:cubicBezTo>
                      <a:pt x="98107" y="115888"/>
                      <a:pt x="98107" y="115888"/>
                      <a:pt x="86677" y="115888"/>
                    </a:cubicBezTo>
                    <a:cubicBezTo>
                      <a:pt x="85407" y="115888"/>
                      <a:pt x="84137" y="114584"/>
                      <a:pt x="84137" y="113280"/>
                    </a:cubicBezTo>
                    <a:cubicBezTo>
                      <a:pt x="84137" y="113280"/>
                      <a:pt x="84137" y="113280"/>
                      <a:pt x="84137" y="81983"/>
                    </a:cubicBezTo>
                    <a:cubicBezTo>
                      <a:pt x="84137" y="80679"/>
                      <a:pt x="85407" y="79375"/>
                      <a:pt x="86677" y="79375"/>
                    </a:cubicBezTo>
                    <a:close/>
                    <a:moveTo>
                      <a:pt x="63764" y="79375"/>
                    </a:moveTo>
                    <a:cubicBezTo>
                      <a:pt x="63764" y="79375"/>
                      <a:pt x="63764" y="79375"/>
                      <a:pt x="66410" y="79375"/>
                    </a:cubicBezTo>
                    <a:cubicBezTo>
                      <a:pt x="67733" y="79375"/>
                      <a:pt x="67733" y="79375"/>
                      <a:pt x="69056" y="80727"/>
                    </a:cubicBezTo>
                    <a:lnTo>
                      <a:pt x="80962" y="113183"/>
                    </a:lnTo>
                    <a:cubicBezTo>
                      <a:pt x="80962" y="114536"/>
                      <a:pt x="79639" y="115888"/>
                      <a:pt x="78316" y="115888"/>
                    </a:cubicBezTo>
                    <a:cubicBezTo>
                      <a:pt x="78316" y="115888"/>
                      <a:pt x="78316" y="115888"/>
                      <a:pt x="75670" y="115888"/>
                    </a:cubicBezTo>
                    <a:cubicBezTo>
                      <a:pt x="74347" y="115888"/>
                      <a:pt x="74347" y="114536"/>
                      <a:pt x="74347" y="114536"/>
                    </a:cubicBezTo>
                    <a:cubicBezTo>
                      <a:pt x="74347" y="114536"/>
                      <a:pt x="74347" y="114536"/>
                      <a:pt x="70378" y="105069"/>
                    </a:cubicBezTo>
                    <a:cubicBezTo>
                      <a:pt x="70378" y="105069"/>
                      <a:pt x="70378" y="105069"/>
                      <a:pt x="59795" y="105069"/>
                    </a:cubicBezTo>
                    <a:cubicBezTo>
                      <a:pt x="59795" y="105069"/>
                      <a:pt x="59795" y="105069"/>
                      <a:pt x="55826" y="114536"/>
                    </a:cubicBezTo>
                    <a:cubicBezTo>
                      <a:pt x="55826" y="114536"/>
                      <a:pt x="55826" y="115888"/>
                      <a:pt x="54503" y="115888"/>
                    </a:cubicBezTo>
                    <a:cubicBezTo>
                      <a:pt x="54503" y="115888"/>
                      <a:pt x="54503" y="115888"/>
                      <a:pt x="51858" y="115888"/>
                    </a:cubicBezTo>
                    <a:cubicBezTo>
                      <a:pt x="50535" y="115888"/>
                      <a:pt x="50535" y="115888"/>
                      <a:pt x="49212" y="114536"/>
                    </a:cubicBezTo>
                    <a:cubicBezTo>
                      <a:pt x="49212" y="114536"/>
                      <a:pt x="49212" y="113183"/>
                      <a:pt x="49212" y="113183"/>
                    </a:cubicBezTo>
                    <a:cubicBezTo>
                      <a:pt x="49212" y="113183"/>
                      <a:pt x="49212" y="113183"/>
                      <a:pt x="61118" y="80727"/>
                    </a:cubicBezTo>
                    <a:cubicBezTo>
                      <a:pt x="61118" y="79375"/>
                      <a:pt x="62441" y="79375"/>
                      <a:pt x="63764" y="79375"/>
                    </a:cubicBezTo>
                    <a:close/>
                    <a:moveTo>
                      <a:pt x="19050" y="63500"/>
                    </a:moveTo>
                    <a:lnTo>
                      <a:pt x="19050" y="132790"/>
                    </a:lnTo>
                    <a:cubicBezTo>
                      <a:pt x="19050" y="132790"/>
                      <a:pt x="19050" y="132790"/>
                      <a:pt x="120915" y="132790"/>
                    </a:cubicBezTo>
                    <a:cubicBezTo>
                      <a:pt x="122238" y="132790"/>
                      <a:pt x="124884" y="132790"/>
                      <a:pt x="124884" y="134097"/>
                    </a:cubicBezTo>
                    <a:cubicBezTo>
                      <a:pt x="124884" y="134097"/>
                      <a:pt x="124884" y="134097"/>
                      <a:pt x="161925" y="152400"/>
                    </a:cubicBezTo>
                    <a:cubicBezTo>
                      <a:pt x="161925" y="152400"/>
                      <a:pt x="161925" y="152400"/>
                      <a:pt x="152665" y="123638"/>
                    </a:cubicBezTo>
                    <a:cubicBezTo>
                      <a:pt x="152665" y="123638"/>
                      <a:pt x="152665" y="122331"/>
                      <a:pt x="152665" y="121024"/>
                    </a:cubicBezTo>
                    <a:cubicBezTo>
                      <a:pt x="152665" y="121024"/>
                      <a:pt x="152665" y="121024"/>
                      <a:pt x="152665" y="63500"/>
                    </a:cubicBezTo>
                    <a:cubicBezTo>
                      <a:pt x="152665" y="63500"/>
                      <a:pt x="152665" y="63500"/>
                      <a:pt x="19050" y="63500"/>
                    </a:cubicBezTo>
                    <a:close/>
                    <a:moveTo>
                      <a:pt x="52387" y="17463"/>
                    </a:moveTo>
                    <a:cubicBezTo>
                      <a:pt x="52387" y="17463"/>
                      <a:pt x="52387" y="17463"/>
                      <a:pt x="52387" y="43782"/>
                    </a:cubicBezTo>
                    <a:cubicBezTo>
                      <a:pt x="52387" y="43782"/>
                      <a:pt x="52387" y="43782"/>
                      <a:pt x="161817" y="43782"/>
                    </a:cubicBezTo>
                    <a:cubicBezTo>
                      <a:pt x="165773" y="43782"/>
                      <a:pt x="169728" y="49046"/>
                      <a:pt x="169728" y="52994"/>
                    </a:cubicBezTo>
                    <a:cubicBezTo>
                      <a:pt x="169728" y="52994"/>
                      <a:pt x="169728" y="52994"/>
                      <a:pt x="169728" y="118791"/>
                    </a:cubicBezTo>
                    <a:cubicBezTo>
                      <a:pt x="169728" y="118791"/>
                      <a:pt x="169728" y="118791"/>
                      <a:pt x="186868" y="167482"/>
                    </a:cubicBezTo>
                    <a:cubicBezTo>
                      <a:pt x="188186" y="171430"/>
                      <a:pt x="186868" y="174062"/>
                      <a:pt x="184231" y="176693"/>
                    </a:cubicBezTo>
                    <a:cubicBezTo>
                      <a:pt x="181594" y="178009"/>
                      <a:pt x="180275" y="179325"/>
                      <a:pt x="177639" y="179325"/>
                    </a:cubicBezTo>
                    <a:cubicBezTo>
                      <a:pt x="176320" y="179325"/>
                      <a:pt x="175002" y="179325"/>
                      <a:pt x="173683" y="178009"/>
                    </a:cubicBezTo>
                    <a:cubicBezTo>
                      <a:pt x="173683" y="178009"/>
                      <a:pt x="173683" y="178009"/>
                      <a:pt x="119627" y="150374"/>
                    </a:cubicBezTo>
                    <a:cubicBezTo>
                      <a:pt x="119627" y="150374"/>
                      <a:pt x="119627" y="150374"/>
                      <a:pt x="52387" y="150374"/>
                    </a:cubicBezTo>
                    <a:cubicBezTo>
                      <a:pt x="52387" y="150374"/>
                      <a:pt x="52387" y="150374"/>
                      <a:pt x="52387" y="217488"/>
                    </a:cubicBezTo>
                    <a:cubicBezTo>
                      <a:pt x="52387" y="217488"/>
                      <a:pt x="52387" y="217488"/>
                      <a:pt x="285750" y="217488"/>
                    </a:cubicBezTo>
                    <a:lnTo>
                      <a:pt x="285750" y="17463"/>
                    </a:lnTo>
                    <a:cubicBezTo>
                      <a:pt x="285750" y="17463"/>
                      <a:pt x="285750" y="17463"/>
                      <a:pt x="52387" y="17463"/>
                    </a:cubicBezTo>
                    <a:close/>
                    <a:moveTo>
                      <a:pt x="42267" y="0"/>
                    </a:moveTo>
                    <a:cubicBezTo>
                      <a:pt x="42267" y="0"/>
                      <a:pt x="42267" y="0"/>
                      <a:pt x="328892" y="0"/>
                    </a:cubicBezTo>
                    <a:cubicBezTo>
                      <a:pt x="334176" y="0"/>
                      <a:pt x="338138" y="3942"/>
                      <a:pt x="338138" y="9199"/>
                    </a:cubicBezTo>
                    <a:cubicBezTo>
                      <a:pt x="338138" y="9199"/>
                      <a:pt x="338138" y="9199"/>
                      <a:pt x="338138" y="227339"/>
                    </a:cubicBezTo>
                    <a:cubicBezTo>
                      <a:pt x="338138" y="232596"/>
                      <a:pt x="334176" y="236538"/>
                      <a:pt x="328892" y="236538"/>
                    </a:cubicBezTo>
                    <a:cubicBezTo>
                      <a:pt x="328892" y="236538"/>
                      <a:pt x="328892" y="236538"/>
                      <a:pt x="42267" y="236538"/>
                    </a:cubicBezTo>
                    <a:cubicBezTo>
                      <a:pt x="36984" y="236538"/>
                      <a:pt x="33021" y="232596"/>
                      <a:pt x="33021" y="227339"/>
                    </a:cubicBezTo>
                    <a:cubicBezTo>
                      <a:pt x="33021" y="227339"/>
                      <a:pt x="33021" y="227339"/>
                      <a:pt x="33021" y="151122"/>
                    </a:cubicBezTo>
                    <a:cubicBezTo>
                      <a:pt x="33021" y="151122"/>
                      <a:pt x="33021" y="151122"/>
                      <a:pt x="9246" y="151122"/>
                    </a:cubicBezTo>
                    <a:cubicBezTo>
                      <a:pt x="3962" y="151122"/>
                      <a:pt x="0" y="147179"/>
                      <a:pt x="0" y="141923"/>
                    </a:cubicBezTo>
                    <a:cubicBezTo>
                      <a:pt x="0" y="141923"/>
                      <a:pt x="0" y="141923"/>
                      <a:pt x="0" y="53878"/>
                    </a:cubicBezTo>
                    <a:cubicBezTo>
                      <a:pt x="0" y="49936"/>
                      <a:pt x="3962" y="44679"/>
                      <a:pt x="9246" y="44679"/>
                    </a:cubicBezTo>
                    <a:cubicBezTo>
                      <a:pt x="9246" y="44679"/>
                      <a:pt x="9246" y="44679"/>
                      <a:pt x="33021" y="44679"/>
                    </a:cubicBezTo>
                    <a:cubicBezTo>
                      <a:pt x="33021" y="44679"/>
                      <a:pt x="33021" y="44679"/>
                      <a:pt x="33021" y="9199"/>
                    </a:cubicBezTo>
                    <a:cubicBezTo>
                      <a:pt x="33021" y="3942"/>
                      <a:pt x="36984" y="0"/>
                      <a:pt x="42267" y="0"/>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9" name="íṩľíḍè-任意多边形: 形状 47"/>
              <p:cNvSpPr/>
              <p:nvPr/>
            </p:nvSpPr>
            <p:spPr>
              <a:xfrm>
                <a:off x="5428358" y="4650973"/>
                <a:ext cx="380130" cy="265913"/>
              </a:xfrm>
              <a:custGeom>
                <a:avLst/>
                <a:gdLst>
                  <a:gd name="connsiteX0" fmla="*/ 303212 w 338138"/>
                  <a:gd name="connsiteY0" fmla="*/ 103188 h 236538"/>
                  <a:gd name="connsiteX1" fmla="*/ 303212 w 338138"/>
                  <a:gd name="connsiteY1" fmla="*/ 122238 h 236538"/>
                  <a:gd name="connsiteX2" fmla="*/ 306034 w 338138"/>
                  <a:gd name="connsiteY2" fmla="*/ 122238 h 236538"/>
                  <a:gd name="connsiteX3" fmla="*/ 315912 w 338138"/>
                  <a:gd name="connsiteY3" fmla="*/ 112713 h 236538"/>
                  <a:gd name="connsiteX4" fmla="*/ 306034 w 338138"/>
                  <a:gd name="connsiteY4" fmla="*/ 103188 h 236538"/>
                  <a:gd name="connsiteX5" fmla="*/ 303212 w 338138"/>
                  <a:gd name="connsiteY5" fmla="*/ 103188 h 236538"/>
                  <a:gd name="connsiteX6" fmla="*/ 65087 w 338138"/>
                  <a:gd name="connsiteY6" fmla="*/ 90488 h 236538"/>
                  <a:gd name="connsiteX7" fmla="*/ 61912 w 338138"/>
                  <a:gd name="connsiteY7" fmla="*/ 96838 h 236538"/>
                  <a:gd name="connsiteX8" fmla="*/ 68262 w 338138"/>
                  <a:gd name="connsiteY8" fmla="*/ 96838 h 236538"/>
                  <a:gd name="connsiteX9" fmla="*/ 90487 w 338138"/>
                  <a:gd name="connsiteY9" fmla="*/ 87313 h 236538"/>
                  <a:gd name="connsiteX10" fmla="*/ 90487 w 338138"/>
                  <a:gd name="connsiteY10" fmla="*/ 107951 h 236538"/>
                  <a:gd name="connsiteX11" fmla="*/ 98107 w 338138"/>
                  <a:gd name="connsiteY11" fmla="*/ 107951 h 236538"/>
                  <a:gd name="connsiteX12" fmla="*/ 109537 w 338138"/>
                  <a:gd name="connsiteY12" fmla="*/ 97632 h 236538"/>
                  <a:gd name="connsiteX13" fmla="*/ 98107 w 338138"/>
                  <a:gd name="connsiteY13" fmla="*/ 87313 h 236538"/>
                  <a:gd name="connsiteX14" fmla="*/ 90487 w 338138"/>
                  <a:gd name="connsiteY14" fmla="*/ 87313 h 236538"/>
                  <a:gd name="connsiteX15" fmla="*/ 86677 w 338138"/>
                  <a:gd name="connsiteY15" fmla="*/ 79375 h 236538"/>
                  <a:gd name="connsiteX16" fmla="*/ 98107 w 338138"/>
                  <a:gd name="connsiteY16" fmla="*/ 79375 h 236538"/>
                  <a:gd name="connsiteX17" fmla="*/ 115887 w 338138"/>
                  <a:gd name="connsiteY17" fmla="*/ 97632 h 236538"/>
                  <a:gd name="connsiteX18" fmla="*/ 98107 w 338138"/>
                  <a:gd name="connsiteY18" fmla="*/ 115888 h 236538"/>
                  <a:gd name="connsiteX19" fmla="*/ 86677 w 338138"/>
                  <a:gd name="connsiteY19" fmla="*/ 115888 h 236538"/>
                  <a:gd name="connsiteX20" fmla="*/ 84137 w 338138"/>
                  <a:gd name="connsiteY20" fmla="*/ 113280 h 236538"/>
                  <a:gd name="connsiteX21" fmla="*/ 84137 w 338138"/>
                  <a:gd name="connsiteY21" fmla="*/ 81983 h 236538"/>
                  <a:gd name="connsiteX22" fmla="*/ 86677 w 338138"/>
                  <a:gd name="connsiteY22" fmla="*/ 79375 h 236538"/>
                  <a:gd name="connsiteX23" fmla="*/ 63764 w 338138"/>
                  <a:gd name="connsiteY23" fmla="*/ 79375 h 236538"/>
                  <a:gd name="connsiteX24" fmla="*/ 66410 w 338138"/>
                  <a:gd name="connsiteY24" fmla="*/ 79375 h 236538"/>
                  <a:gd name="connsiteX25" fmla="*/ 69056 w 338138"/>
                  <a:gd name="connsiteY25" fmla="*/ 80727 h 236538"/>
                  <a:gd name="connsiteX26" fmla="*/ 80962 w 338138"/>
                  <a:gd name="connsiteY26" fmla="*/ 113183 h 236538"/>
                  <a:gd name="connsiteX27" fmla="*/ 78316 w 338138"/>
                  <a:gd name="connsiteY27" fmla="*/ 115888 h 236538"/>
                  <a:gd name="connsiteX28" fmla="*/ 75670 w 338138"/>
                  <a:gd name="connsiteY28" fmla="*/ 115888 h 236538"/>
                  <a:gd name="connsiteX29" fmla="*/ 74347 w 338138"/>
                  <a:gd name="connsiteY29" fmla="*/ 114536 h 236538"/>
                  <a:gd name="connsiteX30" fmla="*/ 70378 w 338138"/>
                  <a:gd name="connsiteY30" fmla="*/ 105069 h 236538"/>
                  <a:gd name="connsiteX31" fmla="*/ 59795 w 338138"/>
                  <a:gd name="connsiteY31" fmla="*/ 105069 h 236538"/>
                  <a:gd name="connsiteX32" fmla="*/ 55826 w 338138"/>
                  <a:gd name="connsiteY32" fmla="*/ 114536 h 236538"/>
                  <a:gd name="connsiteX33" fmla="*/ 54503 w 338138"/>
                  <a:gd name="connsiteY33" fmla="*/ 115888 h 236538"/>
                  <a:gd name="connsiteX34" fmla="*/ 51858 w 338138"/>
                  <a:gd name="connsiteY34" fmla="*/ 115888 h 236538"/>
                  <a:gd name="connsiteX35" fmla="*/ 49212 w 338138"/>
                  <a:gd name="connsiteY35" fmla="*/ 114536 h 236538"/>
                  <a:gd name="connsiteX36" fmla="*/ 49212 w 338138"/>
                  <a:gd name="connsiteY36" fmla="*/ 113183 h 236538"/>
                  <a:gd name="connsiteX37" fmla="*/ 61118 w 338138"/>
                  <a:gd name="connsiteY37" fmla="*/ 80727 h 236538"/>
                  <a:gd name="connsiteX38" fmla="*/ 63764 w 338138"/>
                  <a:gd name="connsiteY38" fmla="*/ 79375 h 236538"/>
                  <a:gd name="connsiteX39" fmla="*/ 19050 w 338138"/>
                  <a:gd name="connsiteY39" fmla="*/ 63500 h 236538"/>
                  <a:gd name="connsiteX40" fmla="*/ 19050 w 338138"/>
                  <a:gd name="connsiteY40" fmla="*/ 132790 h 236538"/>
                  <a:gd name="connsiteX41" fmla="*/ 120915 w 338138"/>
                  <a:gd name="connsiteY41" fmla="*/ 132790 h 236538"/>
                  <a:gd name="connsiteX42" fmla="*/ 124884 w 338138"/>
                  <a:gd name="connsiteY42" fmla="*/ 134097 h 236538"/>
                  <a:gd name="connsiteX43" fmla="*/ 161925 w 338138"/>
                  <a:gd name="connsiteY43" fmla="*/ 152400 h 236538"/>
                  <a:gd name="connsiteX44" fmla="*/ 152665 w 338138"/>
                  <a:gd name="connsiteY44" fmla="*/ 123638 h 236538"/>
                  <a:gd name="connsiteX45" fmla="*/ 152665 w 338138"/>
                  <a:gd name="connsiteY45" fmla="*/ 121024 h 236538"/>
                  <a:gd name="connsiteX46" fmla="*/ 152665 w 338138"/>
                  <a:gd name="connsiteY46" fmla="*/ 63500 h 236538"/>
                  <a:gd name="connsiteX47" fmla="*/ 19050 w 338138"/>
                  <a:gd name="connsiteY47" fmla="*/ 63500 h 236538"/>
                  <a:gd name="connsiteX48" fmla="*/ 52387 w 338138"/>
                  <a:gd name="connsiteY48" fmla="*/ 17463 h 236538"/>
                  <a:gd name="connsiteX49" fmla="*/ 52387 w 338138"/>
                  <a:gd name="connsiteY49" fmla="*/ 43782 h 236538"/>
                  <a:gd name="connsiteX50" fmla="*/ 161817 w 338138"/>
                  <a:gd name="connsiteY50" fmla="*/ 43782 h 236538"/>
                  <a:gd name="connsiteX51" fmla="*/ 169728 w 338138"/>
                  <a:gd name="connsiteY51" fmla="*/ 52994 h 236538"/>
                  <a:gd name="connsiteX52" fmla="*/ 169728 w 338138"/>
                  <a:gd name="connsiteY52" fmla="*/ 118791 h 236538"/>
                  <a:gd name="connsiteX53" fmla="*/ 186868 w 338138"/>
                  <a:gd name="connsiteY53" fmla="*/ 167482 h 236538"/>
                  <a:gd name="connsiteX54" fmla="*/ 184231 w 338138"/>
                  <a:gd name="connsiteY54" fmla="*/ 176693 h 236538"/>
                  <a:gd name="connsiteX55" fmla="*/ 177639 w 338138"/>
                  <a:gd name="connsiteY55" fmla="*/ 179325 h 236538"/>
                  <a:gd name="connsiteX56" fmla="*/ 173683 w 338138"/>
                  <a:gd name="connsiteY56" fmla="*/ 178009 h 236538"/>
                  <a:gd name="connsiteX57" fmla="*/ 119627 w 338138"/>
                  <a:gd name="connsiteY57" fmla="*/ 150374 h 236538"/>
                  <a:gd name="connsiteX58" fmla="*/ 52387 w 338138"/>
                  <a:gd name="connsiteY58" fmla="*/ 150374 h 236538"/>
                  <a:gd name="connsiteX59" fmla="*/ 52387 w 338138"/>
                  <a:gd name="connsiteY59" fmla="*/ 217488 h 236538"/>
                  <a:gd name="connsiteX60" fmla="*/ 285750 w 338138"/>
                  <a:gd name="connsiteY60" fmla="*/ 217488 h 236538"/>
                  <a:gd name="connsiteX61" fmla="*/ 285750 w 338138"/>
                  <a:gd name="connsiteY61" fmla="*/ 17463 h 236538"/>
                  <a:gd name="connsiteX62" fmla="*/ 52387 w 338138"/>
                  <a:gd name="connsiteY62" fmla="*/ 17463 h 236538"/>
                  <a:gd name="connsiteX63" fmla="*/ 42267 w 338138"/>
                  <a:gd name="connsiteY63" fmla="*/ 0 h 236538"/>
                  <a:gd name="connsiteX64" fmla="*/ 328892 w 338138"/>
                  <a:gd name="connsiteY64" fmla="*/ 0 h 236538"/>
                  <a:gd name="connsiteX65" fmla="*/ 338138 w 338138"/>
                  <a:gd name="connsiteY65" fmla="*/ 9199 h 236538"/>
                  <a:gd name="connsiteX66" fmla="*/ 338138 w 338138"/>
                  <a:gd name="connsiteY66" fmla="*/ 227339 h 236538"/>
                  <a:gd name="connsiteX67" fmla="*/ 328892 w 338138"/>
                  <a:gd name="connsiteY67" fmla="*/ 236538 h 236538"/>
                  <a:gd name="connsiteX68" fmla="*/ 42267 w 338138"/>
                  <a:gd name="connsiteY68" fmla="*/ 236538 h 236538"/>
                  <a:gd name="connsiteX69" fmla="*/ 33021 w 338138"/>
                  <a:gd name="connsiteY69" fmla="*/ 227339 h 236538"/>
                  <a:gd name="connsiteX70" fmla="*/ 33021 w 338138"/>
                  <a:gd name="connsiteY70" fmla="*/ 151122 h 236538"/>
                  <a:gd name="connsiteX71" fmla="*/ 9246 w 338138"/>
                  <a:gd name="connsiteY71" fmla="*/ 151122 h 236538"/>
                  <a:gd name="connsiteX72" fmla="*/ 0 w 338138"/>
                  <a:gd name="connsiteY72" fmla="*/ 141923 h 236538"/>
                  <a:gd name="connsiteX73" fmla="*/ 0 w 338138"/>
                  <a:gd name="connsiteY73" fmla="*/ 53878 h 236538"/>
                  <a:gd name="connsiteX74" fmla="*/ 9246 w 338138"/>
                  <a:gd name="connsiteY74" fmla="*/ 44679 h 236538"/>
                  <a:gd name="connsiteX75" fmla="*/ 33021 w 338138"/>
                  <a:gd name="connsiteY75" fmla="*/ 44679 h 236538"/>
                  <a:gd name="connsiteX76" fmla="*/ 33021 w 338138"/>
                  <a:gd name="connsiteY76" fmla="*/ 9199 h 236538"/>
                  <a:gd name="connsiteX77" fmla="*/ 42267 w 338138"/>
                  <a:gd name="connsiteY77" fmla="*/ 0 h 236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338138" h="236538">
                    <a:moveTo>
                      <a:pt x="303212" y="103188"/>
                    </a:moveTo>
                    <a:cubicBezTo>
                      <a:pt x="303212" y="103188"/>
                      <a:pt x="303212" y="103188"/>
                      <a:pt x="303212" y="122238"/>
                    </a:cubicBezTo>
                    <a:cubicBezTo>
                      <a:pt x="303212" y="122238"/>
                      <a:pt x="303212" y="122238"/>
                      <a:pt x="306034" y="122238"/>
                    </a:cubicBezTo>
                    <a:cubicBezTo>
                      <a:pt x="311679" y="122238"/>
                      <a:pt x="315912" y="116795"/>
                      <a:pt x="315912" y="112713"/>
                    </a:cubicBezTo>
                    <a:cubicBezTo>
                      <a:pt x="315912" y="107270"/>
                      <a:pt x="311679" y="103188"/>
                      <a:pt x="306034" y="103188"/>
                    </a:cubicBezTo>
                    <a:cubicBezTo>
                      <a:pt x="306034" y="103188"/>
                      <a:pt x="306034" y="103188"/>
                      <a:pt x="303212" y="103188"/>
                    </a:cubicBezTo>
                    <a:close/>
                    <a:moveTo>
                      <a:pt x="65087" y="90488"/>
                    </a:moveTo>
                    <a:lnTo>
                      <a:pt x="61912" y="96838"/>
                    </a:lnTo>
                    <a:lnTo>
                      <a:pt x="68262" y="96838"/>
                    </a:lnTo>
                    <a:close/>
                    <a:moveTo>
                      <a:pt x="90487" y="87313"/>
                    </a:moveTo>
                    <a:cubicBezTo>
                      <a:pt x="90487" y="87313"/>
                      <a:pt x="90487" y="87313"/>
                      <a:pt x="90487" y="107951"/>
                    </a:cubicBezTo>
                    <a:cubicBezTo>
                      <a:pt x="90487" y="107951"/>
                      <a:pt x="90487" y="107951"/>
                      <a:pt x="98107" y="107951"/>
                    </a:cubicBezTo>
                    <a:cubicBezTo>
                      <a:pt x="104457" y="107951"/>
                      <a:pt x="109537" y="104081"/>
                      <a:pt x="109537" y="97632"/>
                    </a:cubicBezTo>
                    <a:cubicBezTo>
                      <a:pt x="109537" y="92473"/>
                      <a:pt x="104457" y="87313"/>
                      <a:pt x="98107" y="87313"/>
                    </a:cubicBezTo>
                    <a:cubicBezTo>
                      <a:pt x="98107" y="87313"/>
                      <a:pt x="98107" y="87313"/>
                      <a:pt x="90487" y="87313"/>
                    </a:cubicBezTo>
                    <a:close/>
                    <a:moveTo>
                      <a:pt x="86677" y="79375"/>
                    </a:moveTo>
                    <a:cubicBezTo>
                      <a:pt x="86677" y="79375"/>
                      <a:pt x="86677" y="79375"/>
                      <a:pt x="98107" y="79375"/>
                    </a:cubicBezTo>
                    <a:cubicBezTo>
                      <a:pt x="108267" y="79375"/>
                      <a:pt x="115887" y="88503"/>
                      <a:pt x="115887" y="97632"/>
                    </a:cubicBezTo>
                    <a:cubicBezTo>
                      <a:pt x="115887" y="108064"/>
                      <a:pt x="108267" y="115888"/>
                      <a:pt x="98107" y="115888"/>
                    </a:cubicBezTo>
                    <a:cubicBezTo>
                      <a:pt x="98107" y="115888"/>
                      <a:pt x="98107" y="115888"/>
                      <a:pt x="86677" y="115888"/>
                    </a:cubicBezTo>
                    <a:cubicBezTo>
                      <a:pt x="85407" y="115888"/>
                      <a:pt x="84137" y="114584"/>
                      <a:pt x="84137" y="113280"/>
                    </a:cubicBezTo>
                    <a:cubicBezTo>
                      <a:pt x="84137" y="113280"/>
                      <a:pt x="84137" y="113280"/>
                      <a:pt x="84137" y="81983"/>
                    </a:cubicBezTo>
                    <a:cubicBezTo>
                      <a:pt x="84137" y="80679"/>
                      <a:pt x="85407" y="79375"/>
                      <a:pt x="86677" y="79375"/>
                    </a:cubicBezTo>
                    <a:close/>
                    <a:moveTo>
                      <a:pt x="63764" y="79375"/>
                    </a:moveTo>
                    <a:cubicBezTo>
                      <a:pt x="63764" y="79375"/>
                      <a:pt x="63764" y="79375"/>
                      <a:pt x="66410" y="79375"/>
                    </a:cubicBezTo>
                    <a:cubicBezTo>
                      <a:pt x="67733" y="79375"/>
                      <a:pt x="67733" y="79375"/>
                      <a:pt x="69056" y="80727"/>
                    </a:cubicBezTo>
                    <a:lnTo>
                      <a:pt x="80962" y="113183"/>
                    </a:lnTo>
                    <a:cubicBezTo>
                      <a:pt x="80962" y="114536"/>
                      <a:pt x="79639" y="115888"/>
                      <a:pt x="78316" y="115888"/>
                    </a:cubicBezTo>
                    <a:cubicBezTo>
                      <a:pt x="78316" y="115888"/>
                      <a:pt x="78316" y="115888"/>
                      <a:pt x="75670" y="115888"/>
                    </a:cubicBezTo>
                    <a:cubicBezTo>
                      <a:pt x="74347" y="115888"/>
                      <a:pt x="74347" y="114536"/>
                      <a:pt x="74347" y="114536"/>
                    </a:cubicBezTo>
                    <a:cubicBezTo>
                      <a:pt x="74347" y="114536"/>
                      <a:pt x="74347" y="114536"/>
                      <a:pt x="70378" y="105069"/>
                    </a:cubicBezTo>
                    <a:cubicBezTo>
                      <a:pt x="70378" y="105069"/>
                      <a:pt x="70378" y="105069"/>
                      <a:pt x="59795" y="105069"/>
                    </a:cubicBezTo>
                    <a:cubicBezTo>
                      <a:pt x="59795" y="105069"/>
                      <a:pt x="59795" y="105069"/>
                      <a:pt x="55826" y="114536"/>
                    </a:cubicBezTo>
                    <a:cubicBezTo>
                      <a:pt x="55826" y="114536"/>
                      <a:pt x="55826" y="115888"/>
                      <a:pt x="54503" y="115888"/>
                    </a:cubicBezTo>
                    <a:cubicBezTo>
                      <a:pt x="54503" y="115888"/>
                      <a:pt x="54503" y="115888"/>
                      <a:pt x="51858" y="115888"/>
                    </a:cubicBezTo>
                    <a:cubicBezTo>
                      <a:pt x="50535" y="115888"/>
                      <a:pt x="50535" y="115888"/>
                      <a:pt x="49212" y="114536"/>
                    </a:cubicBezTo>
                    <a:cubicBezTo>
                      <a:pt x="49212" y="114536"/>
                      <a:pt x="49212" y="113183"/>
                      <a:pt x="49212" y="113183"/>
                    </a:cubicBezTo>
                    <a:cubicBezTo>
                      <a:pt x="49212" y="113183"/>
                      <a:pt x="49212" y="113183"/>
                      <a:pt x="61118" y="80727"/>
                    </a:cubicBezTo>
                    <a:cubicBezTo>
                      <a:pt x="61118" y="79375"/>
                      <a:pt x="62441" y="79375"/>
                      <a:pt x="63764" y="79375"/>
                    </a:cubicBezTo>
                    <a:close/>
                    <a:moveTo>
                      <a:pt x="19050" y="63500"/>
                    </a:moveTo>
                    <a:lnTo>
                      <a:pt x="19050" y="132790"/>
                    </a:lnTo>
                    <a:cubicBezTo>
                      <a:pt x="19050" y="132790"/>
                      <a:pt x="19050" y="132790"/>
                      <a:pt x="120915" y="132790"/>
                    </a:cubicBezTo>
                    <a:cubicBezTo>
                      <a:pt x="122238" y="132790"/>
                      <a:pt x="124884" y="132790"/>
                      <a:pt x="124884" y="134097"/>
                    </a:cubicBezTo>
                    <a:cubicBezTo>
                      <a:pt x="124884" y="134097"/>
                      <a:pt x="124884" y="134097"/>
                      <a:pt x="161925" y="152400"/>
                    </a:cubicBezTo>
                    <a:cubicBezTo>
                      <a:pt x="161925" y="152400"/>
                      <a:pt x="161925" y="152400"/>
                      <a:pt x="152665" y="123638"/>
                    </a:cubicBezTo>
                    <a:cubicBezTo>
                      <a:pt x="152665" y="123638"/>
                      <a:pt x="152665" y="122331"/>
                      <a:pt x="152665" y="121024"/>
                    </a:cubicBezTo>
                    <a:cubicBezTo>
                      <a:pt x="152665" y="121024"/>
                      <a:pt x="152665" y="121024"/>
                      <a:pt x="152665" y="63500"/>
                    </a:cubicBezTo>
                    <a:cubicBezTo>
                      <a:pt x="152665" y="63500"/>
                      <a:pt x="152665" y="63500"/>
                      <a:pt x="19050" y="63500"/>
                    </a:cubicBezTo>
                    <a:close/>
                    <a:moveTo>
                      <a:pt x="52387" y="17463"/>
                    </a:moveTo>
                    <a:cubicBezTo>
                      <a:pt x="52387" y="17463"/>
                      <a:pt x="52387" y="17463"/>
                      <a:pt x="52387" y="43782"/>
                    </a:cubicBezTo>
                    <a:cubicBezTo>
                      <a:pt x="52387" y="43782"/>
                      <a:pt x="52387" y="43782"/>
                      <a:pt x="161817" y="43782"/>
                    </a:cubicBezTo>
                    <a:cubicBezTo>
                      <a:pt x="165773" y="43782"/>
                      <a:pt x="169728" y="49046"/>
                      <a:pt x="169728" y="52994"/>
                    </a:cubicBezTo>
                    <a:cubicBezTo>
                      <a:pt x="169728" y="52994"/>
                      <a:pt x="169728" y="52994"/>
                      <a:pt x="169728" y="118791"/>
                    </a:cubicBezTo>
                    <a:cubicBezTo>
                      <a:pt x="169728" y="118791"/>
                      <a:pt x="169728" y="118791"/>
                      <a:pt x="186868" y="167482"/>
                    </a:cubicBezTo>
                    <a:cubicBezTo>
                      <a:pt x="188186" y="171430"/>
                      <a:pt x="186868" y="174062"/>
                      <a:pt x="184231" y="176693"/>
                    </a:cubicBezTo>
                    <a:cubicBezTo>
                      <a:pt x="181594" y="178009"/>
                      <a:pt x="180275" y="179325"/>
                      <a:pt x="177639" y="179325"/>
                    </a:cubicBezTo>
                    <a:cubicBezTo>
                      <a:pt x="176320" y="179325"/>
                      <a:pt x="175002" y="179325"/>
                      <a:pt x="173683" y="178009"/>
                    </a:cubicBezTo>
                    <a:cubicBezTo>
                      <a:pt x="173683" y="178009"/>
                      <a:pt x="173683" y="178009"/>
                      <a:pt x="119627" y="150374"/>
                    </a:cubicBezTo>
                    <a:cubicBezTo>
                      <a:pt x="119627" y="150374"/>
                      <a:pt x="119627" y="150374"/>
                      <a:pt x="52387" y="150374"/>
                    </a:cubicBezTo>
                    <a:cubicBezTo>
                      <a:pt x="52387" y="150374"/>
                      <a:pt x="52387" y="150374"/>
                      <a:pt x="52387" y="217488"/>
                    </a:cubicBezTo>
                    <a:cubicBezTo>
                      <a:pt x="52387" y="217488"/>
                      <a:pt x="52387" y="217488"/>
                      <a:pt x="285750" y="217488"/>
                    </a:cubicBezTo>
                    <a:lnTo>
                      <a:pt x="285750" y="17463"/>
                    </a:lnTo>
                    <a:cubicBezTo>
                      <a:pt x="285750" y="17463"/>
                      <a:pt x="285750" y="17463"/>
                      <a:pt x="52387" y="17463"/>
                    </a:cubicBezTo>
                    <a:close/>
                    <a:moveTo>
                      <a:pt x="42267" y="0"/>
                    </a:moveTo>
                    <a:cubicBezTo>
                      <a:pt x="42267" y="0"/>
                      <a:pt x="42267" y="0"/>
                      <a:pt x="328892" y="0"/>
                    </a:cubicBezTo>
                    <a:cubicBezTo>
                      <a:pt x="334176" y="0"/>
                      <a:pt x="338138" y="3942"/>
                      <a:pt x="338138" y="9199"/>
                    </a:cubicBezTo>
                    <a:cubicBezTo>
                      <a:pt x="338138" y="9199"/>
                      <a:pt x="338138" y="9199"/>
                      <a:pt x="338138" y="227339"/>
                    </a:cubicBezTo>
                    <a:cubicBezTo>
                      <a:pt x="338138" y="232596"/>
                      <a:pt x="334176" y="236538"/>
                      <a:pt x="328892" y="236538"/>
                    </a:cubicBezTo>
                    <a:cubicBezTo>
                      <a:pt x="328892" y="236538"/>
                      <a:pt x="328892" y="236538"/>
                      <a:pt x="42267" y="236538"/>
                    </a:cubicBezTo>
                    <a:cubicBezTo>
                      <a:pt x="36984" y="236538"/>
                      <a:pt x="33021" y="232596"/>
                      <a:pt x="33021" y="227339"/>
                    </a:cubicBezTo>
                    <a:cubicBezTo>
                      <a:pt x="33021" y="227339"/>
                      <a:pt x="33021" y="227339"/>
                      <a:pt x="33021" y="151122"/>
                    </a:cubicBezTo>
                    <a:cubicBezTo>
                      <a:pt x="33021" y="151122"/>
                      <a:pt x="33021" y="151122"/>
                      <a:pt x="9246" y="151122"/>
                    </a:cubicBezTo>
                    <a:cubicBezTo>
                      <a:pt x="3962" y="151122"/>
                      <a:pt x="0" y="147179"/>
                      <a:pt x="0" y="141923"/>
                    </a:cubicBezTo>
                    <a:cubicBezTo>
                      <a:pt x="0" y="141923"/>
                      <a:pt x="0" y="141923"/>
                      <a:pt x="0" y="53878"/>
                    </a:cubicBezTo>
                    <a:cubicBezTo>
                      <a:pt x="0" y="49936"/>
                      <a:pt x="3962" y="44679"/>
                      <a:pt x="9246" y="44679"/>
                    </a:cubicBezTo>
                    <a:cubicBezTo>
                      <a:pt x="9246" y="44679"/>
                      <a:pt x="9246" y="44679"/>
                      <a:pt x="33021" y="44679"/>
                    </a:cubicBezTo>
                    <a:cubicBezTo>
                      <a:pt x="33021" y="44679"/>
                      <a:pt x="33021" y="44679"/>
                      <a:pt x="33021" y="9199"/>
                    </a:cubicBezTo>
                    <a:cubicBezTo>
                      <a:pt x="33021" y="3942"/>
                      <a:pt x="36984" y="0"/>
                      <a:pt x="42267" y="0"/>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0" name="íṩľíḍè-任意多边形: 形状 48"/>
              <p:cNvSpPr/>
              <p:nvPr/>
            </p:nvSpPr>
            <p:spPr>
              <a:xfrm>
                <a:off x="6801229" y="4441482"/>
                <a:ext cx="380130" cy="265913"/>
              </a:xfrm>
              <a:custGeom>
                <a:avLst/>
                <a:gdLst>
                  <a:gd name="connsiteX0" fmla="*/ 303212 w 338138"/>
                  <a:gd name="connsiteY0" fmla="*/ 103188 h 236538"/>
                  <a:gd name="connsiteX1" fmla="*/ 303212 w 338138"/>
                  <a:gd name="connsiteY1" fmla="*/ 122238 h 236538"/>
                  <a:gd name="connsiteX2" fmla="*/ 306034 w 338138"/>
                  <a:gd name="connsiteY2" fmla="*/ 122238 h 236538"/>
                  <a:gd name="connsiteX3" fmla="*/ 315912 w 338138"/>
                  <a:gd name="connsiteY3" fmla="*/ 112713 h 236538"/>
                  <a:gd name="connsiteX4" fmla="*/ 306034 w 338138"/>
                  <a:gd name="connsiteY4" fmla="*/ 103188 h 236538"/>
                  <a:gd name="connsiteX5" fmla="*/ 303212 w 338138"/>
                  <a:gd name="connsiteY5" fmla="*/ 103188 h 236538"/>
                  <a:gd name="connsiteX6" fmla="*/ 65087 w 338138"/>
                  <a:gd name="connsiteY6" fmla="*/ 90488 h 236538"/>
                  <a:gd name="connsiteX7" fmla="*/ 61912 w 338138"/>
                  <a:gd name="connsiteY7" fmla="*/ 96838 h 236538"/>
                  <a:gd name="connsiteX8" fmla="*/ 68262 w 338138"/>
                  <a:gd name="connsiteY8" fmla="*/ 96838 h 236538"/>
                  <a:gd name="connsiteX9" fmla="*/ 90487 w 338138"/>
                  <a:gd name="connsiteY9" fmla="*/ 87313 h 236538"/>
                  <a:gd name="connsiteX10" fmla="*/ 90487 w 338138"/>
                  <a:gd name="connsiteY10" fmla="*/ 107951 h 236538"/>
                  <a:gd name="connsiteX11" fmla="*/ 98107 w 338138"/>
                  <a:gd name="connsiteY11" fmla="*/ 107951 h 236538"/>
                  <a:gd name="connsiteX12" fmla="*/ 109537 w 338138"/>
                  <a:gd name="connsiteY12" fmla="*/ 97632 h 236538"/>
                  <a:gd name="connsiteX13" fmla="*/ 98107 w 338138"/>
                  <a:gd name="connsiteY13" fmla="*/ 87313 h 236538"/>
                  <a:gd name="connsiteX14" fmla="*/ 90487 w 338138"/>
                  <a:gd name="connsiteY14" fmla="*/ 87313 h 236538"/>
                  <a:gd name="connsiteX15" fmla="*/ 86677 w 338138"/>
                  <a:gd name="connsiteY15" fmla="*/ 79375 h 236538"/>
                  <a:gd name="connsiteX16" fmla="*/ 98107 w 338138"/>
                  <a:gd name="connsiteY16" fmla="*/ 79375 h 236538"/>
                  <a:gd name="connsiteX17" fmla="*/ 115887 w 338138"/>
                  <a:gd name="connsiteY17" fmla="*/ 97632 h 236538"/>
                  <a:gd name="connsiteX18" fmla="*/ 98107 w 338138"/>
                  <a:gd name="connsiteY18" fmla="*/ 115888 h 236538"/>
                  <a:gd name="connsiteX19" fmla="*/ 86677 w 338138"/>
                  <a:gd name="connsiteY19" fmla="*/ 115888 h 236538"/>
                  <a:gd name="connsiteX20" fmla="*/ 84137 w 338138"/>
                  <a:gd name="connsiteY20" fmla="*/ 113280 h 236538"/>
                  <a:gd name="connsiteX21" fmla="*/ 84137 w 338138"/>
                  <a:gd name="connsiteY21" fmla="*/ 81983 h 236538"/>
                  <a:gd name="connsiteX22" fmla="*/ 86677 w 338138"/>
                  <a:gd name="connsiteY22" fmla="*/ 79375 h 236538"/>
                  <a:gd name="connsiteX23" fmla="*/ 63764 w 338138"/>
                  <a:gd name="connsiteY23" fmla="*/ 79375 h 236538"/>
                  <a:gd name="connsiteX24" fmla="*/ 66410 w 338138"/>
                  <a:gd name="connsiteY24" fmla="*/ 79375 h 236538"/>
                  <a:gd name="connsiteX25" fmla="*/ 69056 w 338138"/>
                  <a:gd name="connsiteY25" fmla="*/ 80727 h 236538"/>
                  <a:gd name="connsiteX26" fmla="*/ 80962 w 338138"/>
                  <a:gd name="connsiteY26" fmla="*/ 113183 h 236538"/>
                  <a:gd name="connsiteX27" fmla="*/ 78316 w 338138"/>
                  <a:gd name="connsiteY27" fmla="*/ 115888 h 236538"/>
                  <a:gd name="connsiteX28" fmla="*/ 75670 w 338138"/>
                  <a:gd name="connsiteY28" fmla="*/ 115888 h 236538"/>
                  <a:gd name="connsiteX29" fmla="*/ 74347 w 338138"/>
                  <a:gd name="connsiteY29" fmla="*/ 114536 h 236538"/>
                  <a:gd name="connsiteX30" fmla="*/ 70378 w 338138"/>
                  <a:gd name="connsiteY30" fmla="*/ 105069 h 236538"/>
                  <a:gd name="connsiteX31" fmla="*/ 59795 w 338138"/>
                  <a:gd name="connsiteY31" fmla="*/ 105069 h 236538"/>
                  <a:gd name="connsiteX32" fmla="*/ 55826 w 338138"/>
                  <a:gd name="connsiteY32" fmla="*/ 114536 h 236538"/>
                  <a:gd name="connsiteX33" fmla="*/ 54503 w 338138"/>
                  <a:gd name="connsiteY33" fmla="*/ 115888 h 236538"/>
                  <a:gd name="connsiteX34" fmla="*/ 51858 w 338138"/>
                  <a:gd name="connsiteY34" fmla="*/ 115888 h 236538"/>
                  <a:gd name="connsiteX35" fmla="*/ 49212 w 338138"/>
                  <a:gd name="connsiteY35" fmla="*/ 114536 h 236538"/>
                  <a:gd name="connsiteX36" fmla="*/ 49212 w 338138"/>
                  <a:gd name="connsiteY36" fmla="*/ 113183 h 236538"/>
                  <a:gd name="connsiteX37" fmla="*/ 61118 w 338138"/>
                  <a:gd name="connsiteY37" fmla="*/ 80727 h 236538"/>
                  <a:gd name="connsiteX38" fmla="*/ 63764 w 338138"/>
                  <a:gd name="connsiteY38" fmla="*/ 79375 h 236538"/>
                  <a:gd name="connsiteX39" fmla="*/ 19050 w 338138"/>
                  <a:gd name="connsiteY39" fmla="*/ 63500 h 236538"/>
                  <a:gd name="connsiteX40" fmla="*/ 19050 w 338138"/>
                  <a:gd name="connsiteY40" fmla="*/ 132790 h 236538"/>
                  <a:gd name="connsiteX41" fmla="*/ 120915 w 338138"/>
                  <a:gd name="connsiteY41" fmla="*/ 132790 h 236538"/>
                  <a:gd name="connsiteX42" fmla="*/ 124884 w 338138"/>
                  <a:gd name="connsiteY42" fmla="*/ 134097 h 236538"/>
                  <a:gd name="connsiteX43" fmla="*/ 161925 w 338138"/>
                  <a:gd name="connsiteY43" fmla="*/ 152400 h 236538"/>
                  <a:gd name="connsiteX44" fmla="*/ 152665 w 338138"/>
                  <a:gd name="connsiteY44" fmla="*/ 123638 h 236538"/>
                  <a:gd name="connsiteX45" fmla="*/ 152665 w 338138"/>
                  <a:gd name="connsiteY45" fmla="*/ 121024 h 236538"/>
                  <a:gd name="connsiteX46" fmla="*/ 152665 w 338138"/>
                  <a:gd name="connsiteY46" fmla="*/ 63500 h 236538"/>
                  <a:gd name="connsiteX47" fmla="*/ 19050 w 338138"/>
                  <a:gd name="connsiteY47" fmla="*/ 63500 h 236538"/>
                  <a:gd name="connsiteX48" fmla="*/ 52387 w 338138"/>
                  <a:gd name="connsiteY48" fmla="*/ 17463 h 236538"/>
                  <a:gd name="connsiteX49" fmla="*/ 52387 w 338138"/>
                  <a:gd name="connsiteY49" fmla="*/ 43782 h 236538"/>
                  <a:gd name="connsiteX50" fmla="*/ 161817 w 338138"/>
                  <a:gd name="connsiteY50" fmla="*/ 43782 h 236538"/>
                  <a:gd name="connsiteX51" fmla="*/ 169728 w 338138"/>
                  <a:gd name="connsiteY51" fmla="*/ 52994 h 236538"/>
                  <a:gd name="connsiteX52" fmla="*/ 169728 w 338138"/>
                  <a:gd name="connsiteY52" fmla="*/ 118791 h 236538"/>
                  <a:gd name="connsiteX53" fmla="*/ 186868 w 338138"/>
                  <a:gd name="connsiteY53" fmla="*/ 167482 h 236538"/>
                  <a:gd name="connsiteX54" fmla="*/ 184231 w 338138"/>
                  <a:gd name="connsiteY54" fmla="*/ 176693 h 236538"/>
                  <a:gd name="connsiteX55" fmla="*/ 177639 w 338138"/>
                  <a:gd name="connsiteY55" fmla="*/ 179325 h 236538"/>
                  <a:gd name="connsiteX56" fmla="*/ 173683 w 338138"/>
                  <a:gd name="connsiteY56" fmla="*/ 178009 h 236538"/>
                  <a:gd name="connsiteX57" fmla="*/ 119627 w 338138"/>
                  <a:gd name="connsiteY57" fmla="*/ 150374 h 236538"/>
                  <a:gd name="connsiteX58" fmla="*/ 52387 w 338138"/>
                  <a:gd name="connsiteY58" fmla="*/ 150374 h 236538"/>
                  <a:gd name="connsiteX59" fmla="*/ 52387 w 338138"/>
                  <a:gd name="connsiteY59" fmla="*/ 217488 h 236538"/>
                  <a:gd name="connsiteX60" fmla="*/ 285750 w 338138"/>
                  <a:gd name="connsiteY60" fmla="*/ 217488 h 236538"/>
                  <a:gd name="connsiteX61" fmla="*/ 285750 w 338138"/>
                  <a:gd name="connsiteY61" fmla="*/ 17463 h 236538"/>
                  <a:gd name="connsiteX62" fmla="*/ 52387 w 338138"/>
                  <a:gd name="connsiteY62" fmla="*/ 17463 h 236538"/>
                  <a:gd name="connsiteX63" fmla="*/ 42267 w 338138"/>
                  <a:gd name="connsiteY63" fmla="*/ 0 h 236538"/>
                  <a:gd name="connsiteX64" fmla="*/ 328892 w 338138"/>
                  <a:gd name="connsiteY64" fmla="*/ 0 h 236538"/>
                  <a:gd name="connsiteX65" fmla="*/ 338138 w 338138"/>
                  <a:gd name="connsiteY65" fmla="*/ 9199 h 236538"/>
                  <a:gd name="connsiteX66" fmla="*/ 338138 w 338138"/>
                  <a:gd name="connsiteY66" fmla="*/ 227339 h 236538"/>
                  <a:gd name="connsiteX67" fmla="*/ 328892 w 338138"/>
                  <a:gd name="connsiteY67" fmla="*/ 236538 h 236538"/>
                  <a:gd name="connsiteX68" fmla="*/ 42267 w 338138"/>
                  <a:gd name="connsiteY68" fmla="*/ 236538 h 236538"/>
                  <a:gd name="connsiteX69" fmla="*/ 33021 w 338138"/>
                  <a:gd name="connsiteY69" fmla="*/ 227339 h 236538"/>
                  <a:gd name="connsiteX70" fmla="*/ 33021 w 338138"/>
                  <a:gd name="connsiteY70" fmla="*/ 151122 h 236538"/>
                  <a:gd name="connsiteX71" fmla="*/ 9246 w 338138"/>
                  <a:gd name="connsiteY71" fmla="*/ 151122 h 236538"/>
                  <a:gd name="connsiteX72" fmla="*/ 0 w 338138"/>
                  <a:gd name="connsiteY72" fmla="*/ 141923 h 236538"/>
                  <a:gd name="connsiteX73" fmla="*/ 0 w 338138"/>
                  <a:gd name="connsiteY73" fmla="*/ 53878 h 236538"/>
                  <a:gd name="connsiteX74" fmla="*/ 9246 w 338138"/>
                  <a:gd name="connsiteY74" fmla="*/ 44679 h 236538"/>
                  <a:gd name="connsiteX75" fmla="*/ 33021 w 338138"/>
                  <a:gd name="connsiteY75" fmla="*/ 44679 h 236538"/>
                  <a:gd name="connsiteX76" fmla="*/ 33021 w 338138"/>
                  <a:gd name="connsiteY76" fmla="*/ 9199 h 236538"/>
                  <a:gd name="connsiteX77" fmla="*/ 42267 w 338138"/>
                  <a:gd name="connsiteY77" fmla="*/ 0 h 236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338138" h="236538">
                    <a:moveTo>
                      <a:pt x="303212" y="103188"/>
                    </a:moveTo>
                    <a:cubicBezTo>
                      <a:pt x="303212" y="103188"/>
                      <a:pt x="303212" y="103188"/>
                      <a:pt x="303212" y="122238"/>
                    </a:cubicBezTo>
                    <a:cubicBezTo>
                      <a:pt x="303212" y="122238"/>
                      <a:pt x="303212" y="122238"/>
                      <a:pt x="306034" y="122238"/>
                    </a:cubicBezTo>
                    <a:cubicBezTo>
                      <a:pt x="311679" y="122238"/>
                      <a:pt x="315912" y="116795"/>
                      <a:pt x="315912" y="112713"/>
                    </a:cubicBezTo>
                    <a:cubicBezTo>
                      <a:pt x="315912" y="107270"/>
                      <a:pt x="311679" y="103188"/>
                      <a:pt x="306034" y="103188"/>
                    </a:cubicBezTo>
                    <a:cubicBezTo>
                      <a:pt x="306034" y="103188"/>
                      <a:pt x="306034" y="103188"/>
                      <a:pt x="303212" y="103188"/>
                    </a:cubicBezTo>
                    <a:close/>
                    <a:moveTo>
                      <a:pt x="65087" y="90488"/>
                    </a:moveTo>
                    <a:lnTo>
                      <a:pt x="61912" y="96838"/>
                    </a:lnTo>
                    <a:lnTo>
                      <a:pt x="68262" y="96838"/>
                    </a:lnTo>
                    <a:close/>
                    <a:moveTo>
                      <a:pt x="90487" y="87313"/>
                    </a:moveTo>
                    <a:cubicBezTo>
                      <a:pt x="90487" y="87313"/>
                      <a:pt x="90487" y="87313"/>
                      <a:pt x="90487" y="107951"/>
                    </a:cubicBezTo>
                    <a:cubicBezTo>
                      <a:pt x="90487" y="107951"/>
                      <a:pt x="90487" y="107951"/>
                      <a:pt x="98107" y="107951"/>
                    </a:cubicBezTo>
                    <a:cubicBezTo>
                      <a:pt x="104457" y="107951"/>
                      <a:pt x="109537" y="104081"/>
                      <a:pt x="109537" y="97632"/>
                    </a:cubicBezTo>
                    <a:cubicBezTo>
                      <a:pt x="109537" y="92473"/>
                      <a:pt x="104457" y="87313"/>
                      <a:pt x="98107" y="87313"/>
                    </a:cubicBezTo>
                    <a:cubicBezTo>
                      <a:pt x="98107" y="87313"/>
                      <a:pt x="98107" y="87313"/>
                      <a:pt x="90487" y="87313"/>
                    </a:cubicBezTo>
                    <a:close/>
                    <a:moveTo>
                      <a:pt x="86677" y="79375"/>
                    </a:moveTo>
                    <a:cubicBezTo>
                      <a:pt x="86677" y="79375"/>
                      <a:pt x="86677" y="79375"/>
                      <a:pt x="98107" y="79375"/>
                    </a:cubicBezTo>
                    <a:cubicBezTo>
                      <a:pt x="108267" y="79375"/>
                      <a:pt x="115887" y="88503"/>
                      <a:pt x="115887" y="97632"/>
                    </a:cubicBezTo>
                    <a:cubicBezTo>
                      <a:pt x="115887" y="108064"/>
                      <a:pt x="108267" y="115888"/>
                      <a:pt x="98107" y="115888"/>
                    </a:cubicBezTo>
                    <a:cubicBezTo>
                      <a:pt x="98107" y="115888"/>
                      <a:pt x="98107" y="115888"/>
                      <a:pt x="86677" y="115888"/>
                    </a:cubicBezTo>
                    <a:cubicBezTo>
                      <a:pt x="85407" y="115888"/>
                      <a:pt x="84137" y="114584"/>
                      <a:pt x="84137" y="113280"/>
                    </a:cubicBezTo>
                    <a:cubicBezTo>
                      <a:pt x="84137" y="113280"/>
                      <a:pt x="84137" y="113280"/>
                      <a:pt x="84137" y="81983"/>
                    </a:cubicBezTo>
                    <a:cubicBezTo>
                      <a:pt x="84137" y="80679"/>
                      <a:pt x="85407" y="79375"/>
                      <a:pt x="86677" y="79375"/>
                    </a:cubicBezTo>
                    <a:close/>
                    <a:moveTo>
                      <a:pt x="63764" y="79375"/>
                    </a:moveTo>
                    <a:cubicBezTo>
                      <a:pt x="63764" y="79375"/>
                      <a:pt x="63764" y="79375"/>
                      <a:pt x="66410" y="79375"/>
                    </a:cubicBezTo>
                    <a:cubicBezTo>
                      <a:pt x="67733" y="79375"/>
                      <a:pt x="67733" y="79375"/>
                      <a:pt x="69056" y="80727"/>
                    </a:cubicBezTo>
                    <a:lnTo>
                      <a:pt x="80962" y="113183"/>
                    </a:lnTo>
                    <a:cubicBezTo>
                      <a:pt x="80962" y="114536"/>
                      <a:pt x="79639" y="115888"/>
                      <a:pt x="78316" y="115888"/>
                    </a:cubicBezTo>
                    <a:cubicBezTo>
                      <a:pt x="78316" y="115888"/>
                      <a:pt x="78316" y="115888"/>
                      <a:pt x="75670" y="115888"/>
                    </a:cubicBezTo>
                    <a:cubicBezTo>
                      <a:pt x="74347" y="115888"/>
                      <a:pt x="74347" y="114536"/>
                      <a:pt x="74347" y="114536"/>
                    </a:cubicBezTo>
                    <a:cubicBezTo>
                      <a:pt x="74347" y="114536"/>
                      <a:pt x="74347" y="114536"/>
                      <a:pt x="70378" y="105069"/>
                    </a:cubicBezTo>
                    <a:cubicBezTo>
                      <a:pt x="70378" y="105069"/>
                      <a:pt x="70378" y="105069"/>
                      <a:pt x="59795" y="105069"/>
                    </a:cubicBezTo>
                    <a:cubicBezTo>
                      <a:pt x="59795" y="105069"/>
                      <a:pt x="59795" y="105069"/>
                      <a:pt x="55826" y="114536"/>
                    </a:cubicBezTo>
                    <a:cubicBezTo>
                      <a:pt x="55826" y="114536"/>
                      <a:pt x="55826" y="115888"/>
                      <a:pt x="54503" y="115888"/>
                    </a:cubicBezTo>
                    <a:cubicBezTo>
                      <a:pt x="54503" y="115888"/>
                      <a:pt x="54503" y="115888"/>
                      <a:pt x="51858" y="115888"/>
                    </a:cubicBezTo>
                    <a:cubicBezTo>
                      <a:pt x="50535" y="115888"/>
                      <a:pt x="50535" y="115888"/>
                      <a:pt x="49212" y="114536"/>
                    </a:cubicBezTo>
                    <a:cubicBezTo>
                      <a:pt x="49212" y="114536"/>
                      <a:pt x="49212" y="113183"/>
                      <a:pt x="49212" y="113183"/>
                    </a:cubicBezTo>
                    <a:cubicBezTo>
                      <a:pt x="49212" y="113183"/>
                      <a:pt x="49212" y="113183"/>
                      <a:pt x="61118" y="80727"/>
                    </a:cubicBezTo>
                    <a:cubicBezTo>
                      <a:pt x="61118" y="79375"/>
                      <a:pt x="62441" y="79375"/>
                      <a:pt x="63764" y="79375"/>
                    </a:cubicBezTo>
                    <a:close/>
                    <a:moveTo>
                      <a:pt x="19050" y="63500"/>
                    </a:moveTo>
                    <a:lnTo>
                      <a:pt x="19050" y="132790"/>
                    </a:lnTo>
                    <a:cubicBezTo>
                      <a:pt x="19050" y="132790"/>
                      <a:pt x="19050" y="132790"/>
                      <a:pt x="120915" y="132790"/>
                    </a:cubicBezTo>
                    <a:cubicBezTo>
                      <a:pt x="122238" y="132790"/>
                      <a:pt x="124884" y="132790"/>
                      <a:pt x="124884" y="134097"/>
                    </a:cubicBezTo>
                    <a:cubicBezTo>
                      <a:pt x="124884" y="134097"/>
                      <a:pt x="124884" y="134097"/>
                      <a:pt x="161925" y="152400"/>
                    </a:cubicBezTo>
                    <a:cubicBezTo>
                      <a:pt x="161925" y="152400"/>
                      <a:pt x="161925" y="152400"/>
                      <a:pt x="152665" y="123638"/>
                    </a:cubicBezTo>
                    <a:cubicBezTo>
                      <a:pt x="152665" y="123638"/>
                      <a:pt x="152665" y="122331"/>
                      <a:pt x="152665" y="121024"/>
                    </a:cubicBezTo>
                    <a:cubicBezTo>
                      <a:pt x="152665" y="121024"/>
                      <a:pt x="152665" y="121024"/>
                      <a:pt x="152665" y="63500"/>
                    </a:cubicBezTo>
                    <a:cubicBezTo>
                      <a:pt x="152665" y="63500"/>
                      <a:pt x="152665" y="63500"/>
                      <a:pt x="19050" y="63500"/>
                    </a:cubicBezTo>
                    <a:close/>
                    <a:moveTo>
                      <a:pt x="52387" y="17463"/>
                    </a:moveTo>
                    <a:cubicBezTo>
                      <a:pt x="52387" y="17463"/>
                      <a:pt x="52387" y="17463"/>
                      <a:pt x="52387" y="43782"/>
                    </a:cubicBezTo>
                    <a:cubicBezTo>
                      <a:pt x="52387" y="43782"/>
                      <a:pt x="52387" y="43782"/>
                      <a:pt x="161817" y="43782"/>
                    </a:cubicBezTo>
                    <a:cubicBezTo>
                      <a:pt x="165773" y="43782"/>
                      <a:pt x="169728" y="49046"/>
                      <a:pt x="169728" y="52994"/>
                    </a:cubicBezTo>
                    <a:cubicBezTo>
                      <a:pt x="169728" y="52994"/>
                      <a:pt x="169728" y="52994"/>
                      <a:pt x="169728" y="118791"/>
                    </a:cubicBezTo>
                    <a:cubicBezTo>
                      <a:pt x="169728" y="118791"/>
                      <a:pt x="169728" y="118791"/>
                      <a:pt x="186868" y="167482"/>
                    </a:cubicBezTo>
                    <a:cubicBezTo>
                      <a:pt x="188186" y="171430"/>
                      <a:pt x="186868" y="174062"/>
                      <a:pt x="184231" y="176693"/>
                    </a:cubicBezTo>
                    <a:cubicBezTo>
                      <a:pt x="181594" y="178009"/>
                      <a:pt x="180275" y="179325"/>
                      <a:pt x="177639" y="179325"/>
                    </a:cubicBezTo>
                    <a:cubicBezTo>
                      <a:pt x="176320" y="179325"/>
                      <a:pt x="175002" y="179325"/>
                      <a:pt x="173683" y="178009"/>
                    </a:cubicBezTo>
                    <a:cubicBezTo>
                      <a:pt x="173683" y="178009"/>
                      <a:pt x="173683" y="178009"/>
                      <a:pt x="119627" y="150374"/>
                    </a:cubicBezTo>
                    <a:cubicBezTo>
                      <a:pt x="119627" y="150374"/>
                      <a:pt x="119627" y="150374"/>
                      <a:pt x="52387" y="150374"/>
                    </a:cubicBezTo>
                    <a:cubicBezTo>
                      <a:pt x="52387" y="150374"/>
                      <a:pt x="52387" y="150374"/>
                      <a:pt x="52387" y="217488"/>
                    </a:cubicBezTo>
                    <a:cubicBezTo>
                      <a:pt x="52387" y="217488"/>
                      <a:pt x="52387" y="217488"/>
                      <a:pt x="285750" y="217488"/>
                    </a:cubicBezTo>
                    <a:lnTo>
                      <a:pt x="285750" y="17463"/>
                    </a:lnTo>
                    <a:cubicBezTo>
                      <a:pt x="285750" y="17463"/>
                      <a:pt x="285750" y="17463"/>
                      <a:pt x="52387" y="17463"/>
                    </a:cubicBezTo>
                    <a:close/>
                    <a:moveTo>
                      <a:pt x="42267" y="0"/>
                    </a:moveTo>
                    <a:cubicBezTo>
                      <a:pt x="42267" y="0"/>
                      <a:pt x="42267" y="0"/>
                      <a:pt x="328892" y="0"/>
                    </a:cubicBezTo>
                    <a:cubicBezTo>
                      <a:pt x="334176" y="0"/>
                      <a:pt x="338138" y="3942"/>
                      <a:pt x="338138" y="9199"/>
                    </a:cubicBezTo>
                    <a:cubicBezTo>
                      <a:pt x="338138" y="9199"/>
                      <a:pt x="338138" y="9199"/>
                      <a:pt x="338138" y="227339"/>
                    </a:cubicBezTo>
                    <a:cubicBezTo>
                      <a:pt x="338138" y="232596"/>
                      <a:pt x="334176" y="236538"/>
                      <a:pt x="328892" y="236538"/>
                    </a:cubicBezTo>
                    <a:cubicBezTo>
                      <a:pt x="328892" y="236538"/>
                      <a:pt x="328892" y="236538"/>
                      <a:pt x="42267" y="236538"/>
                    </a:cubicBezTo>
                    <a:cubicBezTo>
                      <a:pt x="36984" y="236538"/>
                      <a:pt x="33021" y="232596"/>
                      <a:pt x="33021" y="227339"/>
                    </a:cubicBezTo>
                    <a:cubicBezTo>
                      <a:pt x="33021" y="227339"/>
                      <a:pt x="33021" y="227339"/>
                      <a:pt x="33021" y="151122"/>
                    </a:cubicBezTo>
                    <a:cubicBezTo>
                      <a:pt x="33021" y="151122"/>
                      <a:pt x="33021" y="151122"/>
                      <a:pt x="9246" y="151122"/>
                    </a:cubicBezTo>
                    <a:cubicBezTo>
                      <a:pt x="3962" y="151122"/>
                      <a:pt x="0" y="147179"/>
                      <a:pt x="0" y="141923"/>
                    </a:cubicBezTo>
                    <a:cubicBezTo>
                      <a:pt x="0" y="141923"/>
                      <a:pt x="0" y="141923"/>
                      <a:pt x="0" y="53878"/>
                    </a:cubicBezTo>
                    <a:cubicBezTo>
                      <a:pt x="0" y="49936"/>
                      <a:pt x="3962" y="44679"/>
                      <a:pt x="9246" y="44679"/>
                    </a:cubicBezTo>
                    <a:cubicBezTo>
                      <a:pt x="9246" y="44679"/>
                      <a:pt x="9246" y="44679"/>
                      <a:pt x="33021" y="44679"/>
                    </a:cubicBezTo>
                    <a:cubicBezTo>
                      <a:pt x="33021" y="44679"/>
                      <a:pt x="33021" y="44679"/>
                      <a:pt x="33021" y="9199"/>
                    </a:cubicBezTo>
                    <a:cubicBezTo>
                      <a:pt x="33021" y="3942"/>
                      <a:pt x="36984" y="0"/>
                      <a:pt x="42267" y="0"/>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8" name="íṩľíḍè-文本框 20"/>
            <p:cNvSpPr txBox="1"/>
            <p:nvPr/>
          </p:nvSpPr>
          <p:spPr>
            <a:xfrm>
              <a:off x="7106314" y="1331702"/>
              <a:ext cx="2457329" cy="589556"/>
            </a:xfrm>
            <a:prstGeom prst="rect">
              <a:avLst/>
            </a:prstGeom>
            <a:noFill/>
          </p:spPr>
          <p:txBody>
            <a:bodyPr wrap="square" lIns="72000" tIns="0" rIns="72000" bIns="0" anchor="ctr" anchorCtr="0">
              <a:noAutofit/>
            </a:bodyPr>
            <a:lstStyle/>
            <a:p>
              <a:pPr defTabSz="914400">
                <a:lnSpc>
                  <a:spcPct val="120000"/>
                </a:lnSpc>
                <a:defRPr/>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a:t>
              </a:r>
              <a:r>
                <a:rPr lang="zh-CN" altLang="en-US" sz="1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a:t>
              </a:r>
              <a:r>
                <a:rPr lang="zh-CN" altLang="en-US" sz="1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9" name="íṩľíḍè-Rectangle 7"/>
            <p:cNvSpPr/>
            <p:nvPr/>
          </p:nvSpPr>
          <p:spPr>
            <a:xfrm>
              <a:off x="7106314" y="1023937"/>
              <a:ext cx="2457329" cy="246221"/>
            </a:xfrm>
            <a:prstGeom prst="rect">
              <a:avLst/>
            </a:prstGeom>
          </p:spPr>
          <p:txBody>
            <a:bodyPr wrap="none" lIns="72000" tIns="0" rIns="72000" bIns="0">
              <a:noAutofit/>
            </a:bodyPr>
            <a:lstStyle/>
            <a:p>
              <a:pPr lvl="0" defTabSz="914400">
                <a:defRPr/>
              </a:pPr>
              <a:r>
                <a:rPr lang="zh-CN" altLang="en-US" sz="2000" b="1">
                  <a:solidFill>
                    <a:schemeClr val="accent6"/>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solidFill>
                  <a:schemeClr val="accent6"/>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 name="íṩľíḍè-文本框 24"/>
            <p:cNvSpPr txBox="1"/>
            <p:nvPr/>
          </p:nvSpPr>
          <p:spPr>
            <a:xfrm>
              <a:off x="7101265" y="5328154"/>
              <a:ext cx="2457329" cy="589556"/>
            </a:xfrm>
            <a:prstGeom prst="rect">
              <a:avLst/>
            </a:prstGeom>
            <a:noFill/>
          </p:spPr>
          <p:txBody>
            <a:bodyPr wrap="square" lIns="72000" tIns="0" rIns="72000" bIns="0" anchor="ctr" anchorCtr="0">
              <a:noAutofit/>
            </a:bodyPr>
            <a:lstStyle/>
            <a:p>
              <a:pPr defTabSz="914400">
                <a:lnSpc>
                  <a:spcPct val="120000"/>
                </a:lnSpc>
                <a:defRPr/>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a:t>
              </a:r>
              <a:r>
                <a:rPr lang="zh-CN" altLang="en-US" sz="1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a:t>
              </a:r>
              <a:r>
                <a:rPr lang="zh-CN" altLang="en-US" sz="1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1" name="íṩľíḍè-Rectangle 9"/>
            <p:cNvSpPr/>
            <p:nvPr/>
          </p:nvSpPr>
          <p:spPr>
            <a:xfrm>
              <a:off x="7101265" y="5020389"/>
              <a:ext cx="2457329" cy="246221"/>
            </a:xfrm>
            <a:prstGeom prst="rect">
              <a:avLst/>
            </a:prstGeom>
          </p:spPr>
          <p:txBody>
            <a:bodyPr wrap="none" lIns="72000" tIns="0" rIns="72000" bIns="0">
              <a:noAutofit/>
            </a:bodyPr>
            <a:lstStyle/>
            <a:p>
              <a:pPr lvl="0" defTabSz="914400">
                <a:defRPr/>
              </a:pPr>
              <a:r>
                <a:rPr lang="zh-CN" altLang="en-US" sz="2000" b="1">
                  <a:solidFill>
                    <a:schemeClr val="accent4"/>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solidFill>
                  <a:schemeClr val="accent4"/>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2" name="íṩľíḍè-文本框 22"/>
            <p:cNvSpPr txBox="1"/>
            <p:nvPr/>
          </p:nvSpPr>
          <p:spPr>
            <a:xfrm>
              <a:off x="1518803" y="3737823"/>
              <a:ext cx="2457329" cy="589556"/>
            </a:xfrm>
            <a:prstGeom prst="rect">
              <a:avLst/>
            </a:prstGeom>
            <a:noFill/>
          </p:spPr>
          <p:txBody>
            <a:bodyPr wrap="square" lIns="72000" tIns="0" rIns="72000" bIns="0" anchor="ctr" anchorCtr="0">
              <a:noAutofit/>
            </a:bodyPr>
            <a:lstStyle/>
            <a:p>
              <a:pPr algn="r" defTabSz="914400">
                <a:lnSpc>
                  <a:spcPct val="120000"/>
                </a:lnSpc>
                <a:defRPr/>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a:t>
              </a:r>
              <a:r>
                <a:rPr lang="zh-CN" altLang="en-US" sz="1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a:t>
              </a:r>
              <a:r>
                <a:rPr lang="zh-CN" altLang="en-US" sz="1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3" name="íṩľíḍè-Rectangle 11"/>
            <p:cNvSpPr/>
            <p:nvPr/>
          </p:nvSpPr>
          <p:spPr>
            <a:xfrm>
              <a:off x="1518803" y="3430058"/>
              <a:ext cx="2457329" cy="246221"/>
            </a:xfrm>
            <a:prstGeom prst="rect">
              <a:avLst/>
            </a:prstGeom>
          </p:spPr>
          <p:txBody>
            <a:bodyPr wrap="none" lIns="72000" tIns="0" rIns="72000" bIns="0">
              <a:noAutofit/>
            </a:bodyPr>
            <a:lstStyle/>
            <a:p>
              <a:pPr lvl="0" algn="r" defTabSz="914400">
                <a:defRPr/>
              </a:pPr>
              <a:r>
                <a:rPr lang="zh-CN" altLang="en-US" sz="2000" b="1" dirty="0">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dirty="0">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4" name="íṩľíḍè-文本框 26"/>
            <p:cNvSpPr txBox="1"/>
            <p:nvPr/>
          </p:nvSpPr>
          <p:spPr>
            <a:xfrm>
              <a:off x="8268607" y="3325117"/>
              <a:ext cx="2457329" cy="589556"/>
            </a:xfrm>
            <a:prstGeom prst="rect">
              <a:avLst/>
            </a:prstGeom>
            <a:noFill/>
          </p:spPr>
          <p:txBody>
            <a:bodyPr wrap="square" lIns="72000" tIns="0" rIns="72000" bIns="0" anchor="ctr" anchorCtr="0">
              <a:noAutofit/>
            </a:bodyPr>
            <a:lstStyle/>
            <a:p>
              <a:pPr defTabSz="914400">
                <a:lnSpc>
                  <a:spcPct val="120000"/>
                </a:lnSpc>
                <a:defRPr/>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a:t>
              </a:r>
              <a:r>
                <a:rPr lang="zh-CN" altLang="en-US" sz="1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a:t>
              </a:r>
              <a:r>
                <a:rPr lang="zh-CN" altLang="en-US" sz="1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5" name="íṩľíḍè-Rectangle 13"/>
            <p:cNvSpPr/>
            <p:nvPr/>
          </p:nvSpPr>
          <p:spPr>
            <a:xfrm>
              <a:off x="8268607" y="3017352"/>
              <a:ext cx="2457329" cy="246221"/>
            </a:xfrm>
            <a:prstGeom prst="rect">
              <a:avLst/>
            </a:prstGeom>
          </p:spPr>
          <p:txBody>
            <a:bodyPr wrap="none" lIns="72000" tIns="0" rIns="72000" bIns="0">
              <a:noAutofit/>
            </a:bodyPr>
            <a:lstStyle/>
            <a:p>
              <a:pPr lvl="0" defTabSz="914400">
                <a:defRPr/>
              </a:pPr>
              <a:r>
                <a:rPr lang="zh-CN" altLang="en-US" sz="2000" b="1">
                  <a:solidFill>
                    <a:schemeClr val="accent5"/>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solidFill>
                  <a:schemeClr val="accent5"/>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6" name="íṩľíḍè-文本框 28"/>
            <p:cNvSpPr txBox="1"/>
            <p:nvPr/>
          </p:nvSpPr>
          <p:spPr>
            <a:xfrm>
              <a:off x="2939438" y="5500143"/>
              <a:ext cx="2457329" cy="589556"/>
            </a:xfrm>
            <a:prstGeom prst="rect">
              <a:avLst/>
            </a:prstGeom>
            <a:noFill/>
          </p:spPr>
          <p:txBody>
            <a:bodyPr wrap="square" lIns="72000" tIns="0" rIns="72000" bIns="0" anchor="ctr" anchorCtr="0">
              <a:noAutofit/>
            </a:bodyPr>
            <a:lstStyle/>
            <a:p>
              <a:pPr algn="r" defTabSz="914400">
                <a:lnSpc>
                  <a:spcPct val="120000"/>
                </a:lnSpc>
                <a:defRPr/>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a:t>
              </a:r>
              <a:r>
                <a:rPr lang="zh-CN" altLang="en-US" sz="1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a:t>
              </a:r>
              <a:r>
                <a:rPr lang="zh-CN" altLang="en-US" sz="1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7" name="íṩľíḍè-Rectangle 15"/>
            <p:cNvSpPr/>
            <p:nvPr/>
          </p:nvSpPr>
          <p:spPr>
            <a:xfrm>
              <a:off x="2939438" y="5192378"/>
              <a:ext cx="2457329" cy="246221"/>
            </a:xfrm>
            <a:prstGeom prst="rect">
              <a:avLst/>
            </a:prstGeom>
          </p:spPr>
          <p:txBody>
            <a:bodyPr wrap="none" lIns="72000" tIns="0" rIns="72000" bIns="0">
              <a:noAutofit/>
            </a:bodyPr>
            <a:lstStyle/>
            <a:p>
              <a:pPr lvl="0" algn="r" defTabSz="914400">
                <a:defRPr/>
              </a:pPr>
              <a:r>
                <a:rPr lang="zh-CN" altLang="en-US" sz="2000" b="1">
                  <a:solidFill>
                    <a:schemeClr val="accent2"/>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solidFill>
                  <a:schemeClr val="accent2"/>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8" name="íṩľíḍè-任意多边形: 形状 53"/>
            <p:cNvSpPr/>
            <p:nvPr/>
          </p:nvSpPr>
          <p:spPr bwMode="auto">
            <a:xfrm>
              <a:off x="4419034" y="2443841"/>
              <a:ext cx="735372" cy="621442"/>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lumMod val="50000"/>
              </a:schemeClr>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advTm="2000">
        <p:blinds dir="vert"/>
      </p:transition>
    </mc:Choice>
    <mc:Fallback>
      <p:transition spd="slow" advTm="2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out)">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72440" y="173862"/>
            <a:ext cx="538480" cy="492760"/>
            <a:chOff x="949960" y="467360"/>
            <a:chExt cx="538480" cy="492760"/>
          </a:xfrm>
        </p:grpSpPr>
        <p:sp>
          <p:nvSpPr>
            <p:cNvPr id="3" name="椭圆 2"/>
            <p:cNvSpPr/>
            <p:nvPr/>
          </p:nvSpPr>
          <p:spPr>
            <a:xfrm>
              <a:off x="949960" y="467360"/>
              <a:ext cx="477520" cy="4775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 name="椭圆 3"/>
            <p:cNvSpPr/>
            <p:nvPr/>
          </p:nvSpPr>
          <p:spPr>
            <a:xfrm>
              <a:off x="1234440" y="706120"/>
              <a:ext cx="254000" cy="254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5" name="文本框 4"/>
          <p:cNvSpPr txBox="1"/>
          <p:nvPr/>
        </p:nvSpPr>
        <p:spPr>
          <a:xfrm>
            <a:off x="1295400" y="173862"/>
            <a:ext cx="4577092" cy="523220"/>
          </a:xfrm>
          <a:prstGeom prst="rect">
            <a:avLst/>
          </a:prstGeom>
          <a:noFill/>
        </p:spPr>
        <p:txBody>
          <a:bodyPr wrap="square" rtlCol="0">
            <a:spAutoFit/>
          </a:bodyPr>
          <a:lstStyle/>
          <a:p>
            <a:r>
              <a:rPr lang="zh-CN" altLang="en-US" sz="2800" spc="6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教育经历</a:t>
            </a:r>
            <a:endParaRPr lang="zh-CN" altLang="en-US" sz="24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6" name="1199f0d1-69c3-4170-8aec-591e0051531c"/>
          <p:cNvGrpSpPr>
            <a:grpSpLocks noChangeAspect="1"/>
          </p:cNvGrpSpPr>
          <p:nvPr/>
        </p:nvGrpSpPr>
        <p:grpSpPr>
          <a:xfrm>
            <a:off x="127683" y="1840553"/>
            <a:ext cx="11570875" cy="3998373"/>
            <a:chOff x="310563" y="1810073"/>
            <a:chExt cx="11570875" cy="3998373"/>
          </a:xfrm>
        </p:grpSpPr>
        <p:sp>
          <p:nvSpPr>
            <p:cNvPr id="7" name="íṩľíḍè-Freeform: Shape 5"/>
            <p:cNvSpPr/>
            <p:nvPr/>
          </p:nvSpPr>
          <p:spPr bwMode="auto">
            <a:xfrm>
              <a:off x="4560570" y="1916832"/>
              <a:ext cx="1729317" cy="1731434"/>
            </a:xfrm>
            <a:custGeom>
              <a:avLst/>
              <a:gdLst/>
              <a:ahLst/>
              <a:cxnLst>
                <a:cxn ang="0">
                  <a:pos x="748" y="622"/>
                </a:cxn>
                <a:cxn ang="0">
                  <a:pos x="748" y="622"/>
                </a:cxn>
                <a:cxn ang="0">
                  <a:pos x="748" y="0"/>
                </a:cxn>
                <a:cxn ang="0">
                  <a:pos x="718" y="21"/>
                </a:cxn>
                <a:cxn ang="0">
                  <a:pos x="680" y="82"/>
                </a:cxn>
                <a:cxn ang="0">
                  <a:pos x="606" y="94"/>
                </a:cxn>
                <a:cxn ang="0">
                  <a:pos x="552" y="47"/>
                </a:cxn>
                <a:cxn ang="0">
                  <a:pos x="494" y="66"/>
                </a:cxn>
                <a:cxn ang="0">
                  <a:pos x="478" y="135"/>
                </a:cxn>
                <a:cxn ang="0">
                  <a:pos x="411" y="169"/>
                </a:cxn>
                <a:cxn ang="0">
                  <a:pos x="345" y="142"/>
                </a:cxn>
                <a:cxn ang="0">
                  <a:pos x="296" y="177"/>
                </a:cxn>
                <a:cxn ang="0">
                  <a:pos x="302" y="249"/>
                </a:cxn>
                <a:cxn ang="0">
                  <a:pos x="249" y="302"/>
                </a:cxn>
                <a:cxn ang="0">
                  <a:pos x="177" y="296"/>
                </a:cxn>
                <a:cxn ang="0">
                  <a:pos x="142" y="345"/>
                </a:cxn>
                <a:cxn ang="0">
                  <a:pos x="169" y="411"/>
                </a:cxn>
                <a:cxn ang="0">
                  <a:pos x="135" y="478"/>
                </a:cxn>
                <a:cxn ang="0">
                  <a:pos x="65" y="494"/>
                </a:cxn>
                <a:cxn ang="0">
                  <a:pos x="47" y="552"/>
                </a:cxn>
                <a:cxn ang="0">
                  <a:pos x="94" y="606"/>
                </a:cxn>
                <a:cxn ang="0">
                  <a:pos x="82" y="680"/>
                </a:cxn>
                <a:cxn ang="0">
                  <a:pos x="21" y="718"/>
                </a:cxn>
                <a:cxn ang="0">
                  <a:pos x="0" y="748"/>
                </a:cxn>
                <a:cxn ang="0">
                  <a:pos x="622" y="748"/>
                </a:cxn>
                <a:cxn ang="0">
                  <a:pos x="748" y="622"/>
                </a:cxn>
              </a:cxnLst>
              <a:rect l="0" t="0" r="r" b="b"/>
              <a:pathLst>
                <a:path w="748" h="748">
                  <a:moveTo>
                    <a:pt x="748" y="622"/>
                  </a:moveTo>
                  <a:cubicBezTo>
                    <a:pt x="748" y="622"/>
                    <a:pt x="748" y="622"/>
                    <a:pt x="748" y="622"/>
                  </a:cubicBezTo>
                  <a:cubicBezTo>
                    <a:pt x="748" y="0"/>
                    <a:pt x="748" y="0"/>
                    <a:pt x="748" y="0"/>
                  </a:cubicBezTo>
                  <a:cubicBezTo>
                    <a:pt x="737" y="0"/>
                    <a:pt x="726" y="7"/>
                    <a:pt x="718" y="21"/>
                  </a:cubicBezTo>
                  <a:cubicBezTo>
                    <a:pt x="680" y="82"/>
                    <a:pt x="680" y="82"/>
                    <a:pt x="680" y="82"/>
                  </a:cubicBezTo>
                  <a:cubicBezTo>
                    <a:pt x="664" y="109"/>
                    <a:pt x="630" y="115"/>
                    <a:pt x="606" y="94"/>
                  </a:cubicBezTo>
                  <a:cubicBezTo>
                    <a:pt x="552" y="47"/>
                    <a:pt x="552" y="47"/>
                    <a:pt x="552" y="47"/>
                  </a:cubicBezTo>
                  <a:cubicBezTo>
                    <a:pt x="527" y="26"/>
                    <a:pt x="502" y="34"/>
                    <a:pt x="494" y="66"/>
                  </a:cubicBezTo>
                  <a:cubicBezTo>
                    <a:pt x="478" y="135"/>
                    <a:pt x="478" y="135"/>
                    <a:pt x="478" y="135"/>
                  </a:cubicBezTo>
                  <a:cubicBezTo>
                    <a:pt x="471" y="167"/>
                    <a:pt x="440" y="182"/>
                    <a:pt x="411" y="169"/>
                  </a:cubicBezTo>
                  <a:cubicBezTo>
                    <a:pt x="345" y="142"/>
                    <a:pt x="345" y="142"/>
                    <a:pt x="345" y="142"/>
                  </a:cubicBezTo>
                  <a:cubicBezTo>
                    <a:pt x="315" y="129"/>
                    <a:pt x="293" y="145"/>
                    <a:pt x="296" y="177"/>
                  </a:cubicBezTo>
                  <a:cubicBezTo>
                    <a:pt x="302" y="249"/>
                    <a:pt x="302" y="249"/>
                    <a:pt x="302" y="249"/>
                  </a:cubicBezTo>
                  <a:cubicBezTo>
                    <a:pt x="305" y="281"/>
                    <a:pt x="281" y="305"/>
                    <a:pt x="249" y="302"/>
                  </a:cubicBezTo>
                  <a:cubicBezTo>
                    <a:pt x="177" y="296"/>
                    <a:pt x="177" y="296"/>
                    <a:pt x="177" y="296"/>
                  </a:cubicBezTo>
                  <a:cubicBezTo>
                    <a:pt x="145" y="293"/>
                    <a:pt x="129" y="315"/>
                    <a:pt x="142" y="345"/>
                  </a:cubicBezTo>
                  <a:cubicBezTo>
                    <a:pt x="169" y="411"/>
                    <a:pt x="169" y="411"/>
                    <a:pt x="169" y="411"/>
                  </a:cubicBezTo>
                  <a:cubicBezTo>
                    <a:pt x="182" y="441"/>
                    <a:pt x="166" y="471"/>
                    <a:pt x="135" y="478"/>
                  </a:cubicBezTo>
                  <a:cubicBezTo>
                    <a:pt x="65" y="494"/>
                    <a:pt x="65" y="494"/>
                    <a:pt x="65" y="494"/>
                  </a:cubicBezTo>
                  <a:cubicBezTo>
                    <a:pt x="34" y="502"/>
                    <a:pt x="26" y="528"/>
                    <a:pt x="47" y="552"/>
                  </a:cubicBezTo>
                  <a:cubicBezTo>
                    <a:pt x="94" y="606"/>
                    <a:pt x="94" y="606"/>
                    <a:pt x="94" y="606"/>
                  </a:cubicBezTo>
                  <a:cubicBezTo>
                    <a:pt x="115" y="630"/>
                    <a:pt x="109" y="664"/>
                    <a:pt x="82" y="680"/>
                  </a:cubicBezTo>
                  <a:cubicBezTo>
                    <a:pt x="21" y="718"/>
                    <a:pt x="21" y="718"/>
                    <a:pt x="21" y="718"/>
                  </a:cubicBezTo>
                  <a:cubicBezTo>
                    <a:pt x="7" y="726"/>
                    <a:pt x="0" y="737"/>
                    <a:pt x="0" y="748"/>
                  </a:cubicBezTo>
                  <a:cubicBezTo>
                    <a:pt x="622" y="748"/>
                    <a:pt x="622" y="748"/>
                    <a:pt x="622" y="748"/>
                  </a:cubicBezTo>
                  <a:cubicBezTo>
                    <a:pt x="622" y="678"/>
                    <a:pt x="678" y="622"/>
                    <a:pt x="748" y="622"/>
                  </a:cubicBezTo>
                </a:path>
              </a:pathLst>
            </a:custGeom>
            <a:solidFill>
              <a:schemeClr val="accent1"/>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8" name="íṩľíḍè-Freeform: Shape 6"/>
            <p:cNvSpPr/>
            <p:nvPr/>
          </p:nvSpPr>
          <p:spPr bwMode="auto">
            <a:xfrm>
              <a:off x="4560570" y="3648266"/>
              <a:ext cx="1729317" cy="1729317"/>
            </a:xfrm>
            <a:custGeom>
              <a:avLst/>
              <a:gdLst/>
              <a:ahLst/>
              <a:cxnLst>
                <a:cxn ang="0">
                  <a:pos x="748" y="126"/>
                </a:cxn>
                <a:cxn ang="0">
                  <a:pos x="748" y="126"/>
                </a:cxn>
                <a:cxn ang="0">
                  <a:pos x="622" y="0"/>
                </a:cxn>
                <a:cxn ang="0">
                  <a:pos x="622" y="0"/>
                </a:cxn>
                <a:cxn ang="0">
                  <a:pos x="0" y="0"/>
                </a:cxn>
                <a:cxn ang="0">
                  <a:pos x="21" y="30"/>
                </a:cxn>
                <a:cxn ang="0">
                  <a:pos x="82" y="67"/>
                </a:cxn>
                <a:cxn ang="0">
                  <a:pos x="94" y="141"/>
                </a:cxn>
                <a:cxn ang="0">
                  <a:pos x="47" y="196"/>
                </a:cxn>
                <a:cxn ang="0">
                  <a:pos x="65" y="253"/>
                </a:cxn>
                <a:cxn ang="0">
                  <a:pos x="135" y="270"/>
                </a:cxn>
                <a:cxn ang="0">
                  <a:pos x="169" y="337"/>
                </a:cxn>
                <a:cxn ang="0">
                  <a:pos x="142" y="403"/>
                </a:cxn>
                <a:cxn ang="0">
                  <a:pos x="177" y="452"/>
                </a:cxn>
                <a:cxn ang="0">
                  <a:pos x="249" y="446"/>
                </a:cxn>
                <a:cxn ang="0">
                  <a:pos x="302" y="499"/>
                </a:cxn>
                <a:cxn ang="0">
                  <a:pos x="296" y="570"/>
                </a:cxn>
                <a:cxn ang="0">
                  <a:pos x="345" y="606"/>
                </a:cxn>
                <a:cxn ang="0">
                  <a:pos x="411" y="578"/>
                </a:cxn>
                <a:cxn ang="0">
                  <a:pos x="478" y="612"/>
                </a:cxn>
                <a:cxn ang="0">
                  <a:pos x="494" y="682"/>
                </a:cxn>
                <a:cxn ang="0">
                  <a:pos x="552" y="701"/>
                </a:cxn>
                <a:cxn ang="0">
                  <a:pos x="606" y="654"/>
                </a:cxn>
                <a:cxn ang="0">
                  <a:pos x="680" y="666"/>
                </a:cxn>
                <a:cxn ang="0">
                  <a:pos x="718" y="727"/>
                </a:cxn>
                <a:cxn ang="0">
                  <a:pos x="748" y="748"/>
                </a:cxn>
                <a:cxn ang="0">
                  <a:pos x="748" y="126"/>
                </a:cxn>
              </a:cxnLst>
              <a:rect l="0" t="0" r="r" b="b"/>
              <a:pathLst>
                <a:path w="748" h="748">
                  <a:moveTo>
                    <a:pt x="748" y="126"/>
                  </a:moveTo>
                  <a:cubicBezTo>
                    <a:pt x="748" y="126"/>
                    <a:pt x="748" y="126"/>
                    <a:pt x="748" y="126"/>
                  </a:cubicBezTo>
                  <a:cubicBezTo>
                    <a:pt x="678" y="126"/>
                    <a:pt x="622" y="69"/>
                    <a:pt x="622" y="0"/>
                  </a:cubicBezTo>
                  <a:cubicBezTo>
                    <a:pt x="622" y="0"/>
                    <a:pt x="622" y="0"/>
                    <a:pt x="622" y="0"/>
                  </a:cubicBezTo>
                  <a:cubicBezTo>
                    <a:pt x="0" y="0"/>
                    <a:pt x="0" y="0"/>
                    <a:pt x="0" y="0"/>
                  </a:cubicBezTo>
                  <a:cubicBezTo>
                    <a:pt x="0" y="11"/>
                    <a:pt x="7" y="22"/>
                    <a:pt x="21" y="30"/>
                  </a:cubicBezTo>
                  <a:cubicBezTo>
                    <a:pt x="82" y="67"/>
                    <a:pt x="82" y="67"/>
                    <a:pt x="82" y="67"/>
                  </a:cubicBezTo>
                  <a:cubicBezTo>
                    <a:pt x="109" y="84"/>
                    <a:pt x="115" y="117"/>
                    <a:pt x="94" y="141"/>
                  </a:cubicBezTo>
                  <a:cubicBezTo>
                    <a:pt x="47" y="196"/>
                    <a:pt x="47" y="196"/>
                    <a:pt x="47" y="196"/>
                  </a:cubicBezTo>
                  <a:cubicBezTo>
                    <a:pt x="26" y="220"/>
                    <a:pt x="34" y="246"/>
                    <a:pt x="65" y="253"/>
                  </a:cubicBezTo>
                  <a:cubicBezTo>
                    <a:pt x="135" y="270"/>
                    <a:pt x="135" y="270"/>
                    <a:pt x="135" y="270"/>
                  </a:cubicBezTo>
                  <a:cubicBezTo>
                    <a:pt x="166" y="277"/>
                    <a:pt x="182" y="307"/>
                    <a:pt x="169" y="337"/>
                  </a:cubicBezTo>
                  <a:cubicBezTo>
                    <a:pt x="142" y="403"/>
                    <a:pt x="142" y="403"/>
                    <a:pt x="142" y="403"/>
                  </a:cubicBezTo>
                  <a:cubicBezTo>
                    <a:pt x="129" y="432"/>
                    <a:pt x="145" y="454"/>
                    <a:pt x="177" y="452"/>
                  </a:cubicBezTo>
                  <a:cubicBezTo>
                    <a:pt x="249" y="446"/>
                    <a:pt x="249" y="446"/>
                    <a:pt x="249" y="446"/>
                  </a:cubicBezTo>
                  <a:cubicBezTo>
                    <a:pt x="281" y="443"/>
                    <a:pt x="305" y="467"/>
                    <a:pt x="302" y="499"/>
                  </a:cubicBezTo>
                  <a:cubicBezTo>
                    <a:pt x="296" y="570"/>
                    <a:pt x="296" y="570"/>
                    <a:pt x="296" y="570"/>
                  </a:cubicBezTo>
                  <a:cubicBezTo>
                    <a:pt x="293" y="602"/>
                    <a:pt x="315" y="618"/>
                    <a:pt x="345" y="606"/>
                  </a:cubicBezTo>
                  <a:cubicBezTo>
                    <a:pt x="411" y="578"/>
                    <a:pt x="411" y="578"/>
                    <a:pt x="411" y="578"/>
                  </a:cubicBezTo>
                  <a:cubicBezTo>
                    <a:pt x="440" y="566"/>
                    <a:pt x="471" y="581"/>
                    <a:pt x="478" y="612"/>
                  </a:cubicBezTo>
                  <a:cubicBezTo>
                    <a:pt x="494" y="682"/>
                    <a:pt x="494" y="682"/>
                    <a:pt x="494" y="682"/>
                  </a:cubicBezTo>
                  <a:cubicBezTo>
                    <a:pt x="502" y="713"/>
                    <a:pt x="527" y="722"/>
                    <a:pt x="552" y="701"/>
                  </a:cubicBezTo>
                  <a:cubicBezTo>
                    <a:pt x="606" y="654"/>
                    <a:pt x="606" y="654"/>
                    <a:pt x="606" y="654"/>
                  </a:cubicBezTo>
                  <a:cubicBezTo>
                    <a:pt x="630" y="633"/>
                    <a:pt x="664" y="638"/>
                    <a:pt x="680" y="666"/>
                  </a:cubicBezTo>
                  <a:cubicBezTo>
                    <a:pt x="718" y="727"/>
                    <a:pt x="718" y="727"/>
                    <a:pt x="718" y="727"/>
                  </a:cubicBezTo>
                  <a:cubicBezTo>
                    <a:pt x="726" y="741"/>
                    <a:pt x="737" y="748"/>
                    <a:pt x="748" y="748"/>
                  </a:cubicBezTo>
                  <a:cubicBezTo>
                    <a:pt x="748" y="126"/>
                    <a:pt x="748" y="126"/>
                    <a:pt x="748" y="126"/>
                  </a:cubicBezTo>
                </a:path>
              </a:pathLst>
            </a:custGeom>
            <a:solidFill>
              <a:schemeClr val="accent3"/>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9" name="íṩľíḍè-Freeform: Shape 7"/>
            <p:cNvSpPr/>
            <p:nvPr/>
          </p:nvSpPr>
          <p:spPr bwMode="auto">
            <a:xfrm>
              <a:off x="6289887" y="1916832"/>
              <a:ext cx="1731434" cy="1731434"/>
            </a:xfrm>
            <a:custGeom>
              <a:avLst/>
              <a:gdLst/>
              <a:ahLst/>
              <a:cxnLst>
                <a:cxn ang="0">
                  <a:pos x="727" y="718"/>
                </a:cxn>
                <a:cxn ang="0">
                  <a:pos x="666" y="680"/>
                </a:cxn>
                <a:cxn ang="0">
                  <a:pos x="654" y="606"/>
                </a:cxn>
                <a:cxn ang="0">
                  <a:pos x="701" y="552"/>
                </a:cxn>
                <a:cxn ang="0">
                  <a:pos x="682" y="494"/>
                </a:cxn>
                <a:cxn ang="0">
                  <a:pos x="612" y="478"/>
                </a:cxn>
                <a:cxn ang="0">
                  <a:pos x="578" y="411"/>
                </a:cxn>
                <a:cxn ang="0">
                  <a:pos x="606" y="345"/>
                </a:cxn>
                <a:cxn ang="0">
                  <a:pos x="570" y="296"/>
                </a:cxn>
                <a:cxn ang="0">
                  <a:pos x="499" y="302"/>
                </a:cxn>
                <a:cxn ang="0">
                  <a:pos x="446" y="249"/>
                </a:cxn>
                <a:cxn ang="0">
                  <a:pos x="452" y="177"/>
                </a:cxn>
                <a:cxn ang="0">
                  <a:pos x="403" y="142"/>
                </a:cxn>
                <a:cxn ang="0">
                  <a:pos x="337" y="169"/>
                </a:cxn>
                <a:cxn ang="0">
                  <a:pos x="270" y="135"/>
                </a:cxn>
                <a:cxn ang="0">
                  <a:pos x="253" y="66"/>
                </a:cxn>
                <a:cxn ang="0">
                  <a:pos x="196" y="47"/>
                </a:cxn>
                <a:cxn ang="0">
                  <a:pos x="141" y="94"/>
                </a:cxn>
                <a:cxn ang="0">
                  <a:pos x="67" y="82"/>
                </a:cxn>
                <a:cxn ang="0">
                  <a:pos x="30" y="21"/>
                </a:cxn>
                <a:cxn ang="0">
                  <a:pos x="0" y="0"/>
                </a:cxn>
                <a:cxn ang="0">
                  <a:pos x="0" y="622"/>
                </a:cxn>
                <a:cxn ang="0">
                  <a:pos x="126" y="748"/>
                </a:cxn>
                <a:cxn ang="0">
                  <a:pos x="748" y="748"/>
                </a:cxn>
                <a:cxn ang="0">
                  <a:pos x="727" y="718"/>
                </a:cxn>
              </a:cxnLst>
              <a:rect l="0" t="0" r="r" b="b"/>
              <a:pathLst>
                <a:path w="748" h="748">
                  <a:moveTo>
                    <a:pt x="727" y="718"/>
                  </a:moveTo>
                  <a:cubicBezTo>
                    <a:pt x="666" y="680"/>
                    <a:pt x="666" y="680"/>
                    <a:pt x="666" y="680"/>
                  </a:cubicBezTo>
                  <a:cubicBezTo>
                    <a:pt x="638" y="664"/>
                    <a:pt x="633" y="630"/>
                    <a:pt x="654" y="606"/>
                  </a:cubicBezTo>
                  <a:cubicBezTo>
                    <a:pt x="701" y="552"/>
                    <a:pt x="701" y="552"/>
                    <a:pt x="701" y="552"/>
                  </a:cubicBezTo>
                  <a:cubicBezTo>
                    <a:pt x="722" y="528"/>
                    <a:pt x="713" y="502"/>
                    <a:pt x="682" y="494"/>
                  </a:cubicBezTo>
                  <a:cubicBezTo>
                    <a:pt x="612" y="478"/>
                    <a:pt x="612" y="478"/>
                    <a:pt x="612" y="478"/>
                  </a:cubicBezTo>
                  <a:cubicBezTo>
                    <a:pt x="581" y="471"/>
                    <a:pt x="566" y="441"/>
                    <a:pt x="578" y="411"/>
                  </a:cubicBezTo>
                  <a:cubicBezTo>
                    <a:pt x="606" y="345"/>
                    <a:pt x="606" y="345"/>
                    <a:pt x="606" y="345"/>
                  </a:cubicBezTo>
                  <a:cubicBezTo>
                    <a:pt x="618" y="315"/>
                    <a:pt x="602" y="293"/>
                    <a:pt x="570" y="296"/>
                  </a:cubicBezTo>
                  <a:cubicBezTo>
                    <a:pt x="499" y="302"/>
                    <a:pt x="499" y="302"/>
                    <a:pt x="499" y="302"/>
                  </a:cubicBezTo>
                  <a:cubicBezTo>
                    <a:pt x="467" y="305"/>
                    <a:pt x="443" y="281"/>
                    <a:pt x="446" y="249"/>
                  </a:cubicBezTo>
                  <a:cubicBezTo>
                    <a:pt x="452" y="177"/>
                    <a:pt x="452" y="177"/>
                    <a:pt x="452" y="177"/>
                  </a:cubicBezTo>
                  <a:cubicBezTo>
                    <a:pt x="454" y="145"/>
                    <a:pt x="432" y="129"/>
                    <a:pt x="403" y="142"/>
                  </a:cubicBezTo>
                  <a:cubicBezTo>
                    <a:pt x="337" y="169"/>
                    <a:pt x="337" y="169"/>
                    <a:pt x="337" y="169"/>
                  </a:cubicBezTo>
                  <a:cubicBezTo>
                    <a:pt x="307" y="182"/>
                    <a:pt x="277" y="167"/>
                    <a:pt x="270" y="135"/>
                  </a:cubicBezTo>
                  <a:cubicBezTo>
                    <a:pt x="253" y="66"/>
                    <a:pt x="253" y="66"/>
                    <a:pt x="253" y="66"/>
                  </a:cubicBezTo>
                  <a:cubicBezTo>
                    <a:pt x="246" y="34"/>
                    <a:pt x="220" y="26"/>
                    <a:pt x="196" y="47"/>
                  </a:cubicBezTo>
                  <a:cubicBezTo>
                    <a:pt x="141" y="94"/>
                    <a:pt x="141" y="94"/>
                    <a:pt x="141" y="94"/>
                  </a:cubicBezTo>
                  <a:cubicBezTo>
                    <a:pt x="117" y="115"/>
                    <a:pt x="84" y="109"/>
                    <a:pt x="67" y="82"/>
                  </a:cubicBezTo>
                  <a:cubicBezTo>
                    <a:pt x="30" y="21"/>
                    <a:pt x="30" y="21"/>
                    <a:pt x="30" y="21"/>
                  </a:cubicBezTo>
                  <a:cubicBezTo>
                    <a:pt x="22" y="7"/>
                    <a:pt x="11" y="0"/>
                    <a:pt x="0" y="0"/>
                  </a:cubicBezTo>
                  <a:cubicBezTo>
                    <a:pt x="0" y="622"/>
                    <a:pt x="0" y="622"/>
                    <a:pt x="0" y="622"/>
                  </a:cubicBezTo>
                  <a:cubicBezTo>
                    <a:pt x="69" y="622"/>
                    <a:pt x="126" y="678"/>
                    <a:pt x="126" y="748"/>
                  </a:cubicBezTo>
                  <a:cubicBezTo>
                    <a:pt x="748" y="748"/>
                    <a:pt x="748" y="748"/>
                    <a:pt x="748" y="748"/>
                  </a:cubicBezTo>
                  <a:cubicBezTo>
                    <a:pt x="748" y="737"/>
                    <a:pt x="741" y="726"/>
                    <a:pt x="727" y="718"/>
                  </a:cubicBezTo>
                </a:path>
              </a:pathLst>
            </a:custGeom>
            <a:solidFill>
              <a:schemeClr val="accent2"/>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 name="íṩľíḍè-Freeform: Shape 8"/>
            <p:cNvSpPr/>
            <p:nvPr/>
          </p:nvSpPr>
          <p:spPr bwMode="auto">
            <a:xfrm>
              <a:off x="6289887" y="3648266"/>
              <a:ext cx="1731434" cy="1729317"/>
            </a:xfrm>
            <a:custGeom>
              <a:avLst/>
              <a:gdLst/>
              <a:ahLst/>
              <a:cxnLst>
                <a:cxn ang="0">
                  <a:pos x="612" y="270"/>
                </a:cxn>
                <a:cxn ang="0">
                  <a:pos x="682" y="253"/>
                </a:cxn>
                <a:cxn ang="0">
                  <a:pos x="701" y="196"/>
                </a:cxn>
                <a:cxn ang="0">
                  <a:pos x="654" y="141"/>
                </a:cxn>
                <a:cxn ang="0">
                  <a:pos x="666" y="67"/>
                </a:cxn>
                <a:cxn ang="0">
                  <a:pos x="727" y="30"/>
                </a:cxn>
                <a:cxn ang="0">
                  <a:pos x="748" y="0"/>
                </a:cxn>
                <a:cxn ang="0">
                  <a:pos x="126" y="0"/>
                </a:cxn>
                <a:cxn ang="0">
                  <a:pos x="126" y="0"/>
                </a:cxn>
                <a:cxn ang="0">
                  <a:pos x="0" y="126"/>
                </a:cxn>
                <a:cxn ang="0">
                  <a:pos x="0" y="748"/>
                </a:cxn>
                <a:cxn ang="0">
                  <a:pos x="30" y="727"/>
                </a:cxn>
                <a:cxn ang="0">
                  <a:pos x="67" y="666"/>
                </a:cxn>
                <a:cxn ang="0">
                  <a:pos x="141" y="654"/>
                </a:cxn>
                <a:cxn ang="0">
                  <a:pos x="196" y="701"/>
                </a:cxn>
                <a:cxn ang="0">
                  <a:pos x="253" y="682"/>
                </a:cxn>
                <a:cxn ang="0">
                  <a:pos x="270" y="612"/>
                </a:cxn>
                <a:cxn ang="0">
                  <a:pos x="337" y="578"/>
                </a:cxn>
                <a:cxn ang="0">
                  <a:pos x="403" y="606"/>
                </a:cxn>
                <a:cxn ang="0">
                  <a:pos x="452" y="570"/>
                </a:cxn>
                <a:cxn ang="0">
                  <a:pos x="446" y="499"/>
                </a:cxn>
                <a:cxn ang="0">
                  <a:pos x="499" y="446"/>
                </a:cxn>
                <a:cxn ang="0">
                  <a:pos x="570" y="452"/>
                </a:cxn>
                <a:cxn ang="0">
                  <a:pos x="606" y="403"/>
                </a:cxn>
                <a:cxn ang="0">
                  <a:pos x="578" y="337"/>
                </a:cxn>
                <a:cxn ang="0">
                  <a:pos x="612" y="270"/>
                </a:cxn>
              </a:cxnLst>
              <a:rect l="0" t="0" r="r" b="b"/>
              <a:pathLst>
                <a:path w="748" h="748">
                  <a:moveTo>
                    <a:pt x="612" y="270"/>
                  </a:moveTo>
                  <a:cubicBezTo>
                    <a:pt x="682" y="253"/>
                    <a:pt x="682" y="253"/>
                    <a:pt x="682" y="253"/>
                  </a:cubicBezTo>
                  <a:cubicBezTo>
                    <a:pt x="713" y="246"/>
                    <a:pt x="722" y="220"/>
                    <a:pt x="701" y="196"/>
                  </a:cubicBezTo>
                  <a:cubicBezTo>
                    <a:pt x="654" y="141"/>
                    <a:pt x="654" y="141"/>
                    <a:pt x="654" y="141"/>
                  </a:cubicBezTo>
                  <a:cubicBezTo>
                    <a:pt x="633" y="117"/>
                    <a:pt x="638" y="84"/>
                    <a:pt x="666" y="67"/>
                  </a:cubicBezTo>
                  <a:cubicBezTo>
                    <a:pt x="727" y="30"/>
                    <a:pt x="727" y="30"/>
                    <a:pt x="727" y="30"/>
                  </a:cubicBezTo>
                  <a:cubicBezTo>
                    <a:pt x="741" y="22"/>
                    <a:pt x="748" y="11"/>
                    <a:pt x="748" y="0"/>
                  </a:cubicBezTo>
                  <a:cubicBezTo>
                    <a:pt x="126" y="0"/>
                    <a:pt x="126" y="0"/>
                    <a:pt x="126" y="0"/>
                  </a:cubicBezTo>
                  <a:cubicBezTo>
                    <a:pt x="126" y="0"/>
                    <a:pt x="126" y="0"/>
                    <a:pt x="126" y="0"/>
                  </a:cubicBezTo>
                  <a:cubicBezTo>
                    <a:pt x="126" y="69"/>
                    <a:pt x="69" y="126"/>
                    <a:pt x="0" y="126"/>
                  </a:cubicBezTo>
                  <a:cubicBezTo>
                    <a:pt x="0" y="748"/>
                    <a:pt x="0" y="748"/>
                    <a:pt x="0" y="748"/>
                  </a:cubicBezTo>
                  <a:cubicBezTo>
                    <a:pt x="11" y="748"/>
                    <a:pt x="22" y="741"/>
                    <a:pt x="30" y="727"/>
                  </a:cubicBezTo>
                  <a:cubicBezTo>
                    <a:pt x="67" y="666"/>
                    <a:pt x="67" y="666"/>
                    <a:pt x="67" y="666"/>
                  </a:cubicBezTo>
                  <a:cubicBezTo>
                    <a:pt x="84" y="638"/>
                    <a:pt x="117" y="633"/>
                    <a:pt x="141" y="654"/>
                  </a:cubicBezTo>
                  <a:cubicBezTo>
                    <a:pt x="196" y="701"/>
                    <a:pt x="196" y="701"/>
                    <a:pt x="196" y="701"/>
                  </a:cubicBezTo>
                  <a:cubicBezTo>
                    <a:pt x="220" y="722"/>
                    <a:pt x="246" y="713"/>
                    <a:pt x="253" y="682"/>
                  </a:cubicBezTo>
                  <a:cubicBezTo>
                    <a:pt x="270" y="612"/>
                    <a:pt x="270" y="612"/>
                    <a:pt x="270" y="612"/>
                  </a:cubicBezTo>
                  <a:cubicBezTo>
                    <a:pt x="277" y="581"/>
                    <a:pt x="307" y="566"/>
                    <a:pt x="337" y="578"/>
                  </a:cubicBezTo>
                  <a:cubicBezTo>
                    <a:pt x="403" y="606"/>
                    <a:pt x="403" y="606"/>
                    <a:pt x="403" y="606"/>
                  </a:cubicBezTo>
                  <a:cubicBezTo>
                    <a:pt x="432" y="618"/>
                    <a:pt x="454" y="602"/>
                    <a:pt x="452" y="570"/>
                  </a:cubicBezTo>
                  <a:cubicBezTo>
                    <a:pt x="446" y="499"/>
                    <a:pt x="446" y="499"/>
                    <a:pt x="446" y="499"/>
                  </a:cubicBezTo>
                  <a:cubicBezTo>
                    <a:pt x="443" y="467"/>
                    <a:pt x="467" y="443"/>
                    <a:pt x="499" y="446"/>
                  </a:cubicBezTo>
                  <a:cubicBezTo>
                    <a:pt x="570" y="452"/>
                    <a:pt x="570" y="452"/>
                    <a:pt x="570" y="452"/>
                  </a:cubicBezTo>
                  <a:cubicBezTo>
                    <a:pt x="602" y="454"/>
                    <a:pt x="618" y="432"/>
                    <a:pt x="606" y="403"/>
                  </a:cubicBezTo>
                  <a:cubicBezTo>
                    <a:pt x="578" y="337"/>
                    <a:pt x="578" y="337"/>
                    <a:pt x="578" y="337"/>
                  </a:cubicBezTo>
                  <a:cubicBezTo>
                    <a:pt x="566" y="307"/>
                    <a:pt x="581" y="277"/>
                    <a:pt x="612" y="270"/>
                  </a:cubicBezTo>
                </a:path>
              </a:pathLst>
            </a:custGeom>
            <a:solidFill>
              <a:schemeClr val="accent4"/>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11" name="Group 9"/>
            <p:cNvGrpSpPr/>
            <p:nvPr/>
          </p:nvGrpSpPr>
          <p:grpSpPr>
            <a:xfrm>
              <a:off x="5477067" y="2704232"/>
              <a:ext cx="550333" cy="533400"/>
              <a:chOff x="4113213" y="2125663"/>
              <a:chExt cx="412751" cy="400050"/>
            </a:xfrm>
            <a:solidFill>
              <a:schemeClr val="bg1"/>
            </a:solidFill>
          </p:grpSpPr>
          <p:sp>
            <p:nvSpPr>
              <p:cNvPr id="70" name="íṩľíḍè-Freeform: Shape 77"/>
              <p:cNvSpPr/>
              <p:nvPr/>
            </p:nvSpPr>
            <p:spPr bwMode="auto">
              <a:xfrm>
                <a:off x="4264026" y="2239963"/>
                <a:ext cx="93663" cy="285750"/>
              </a:xfrm>
              <a:custGeom>
                <a:avLst/>
                <a:gdLst/>
                <a:ahLst/>
                <a:cxnLst>
                  <a:cxn ang="0">
                    <a:pos x="0" y="165"/>
                  </a:cxn>
                  <a:cxn ang="0">
                    <a:pos x="54" y="165"/>
                  </a:cxn>
                  <a:cxn ang="0">
                    <a:pos x="54" y="3"/>
                  </a:cxn>
                  <a:cxn ang="0">
                    <a:pos x="46" y="0"/>
                  </a:cxn>
                  <a:cxn ang="0">
                    <a:pos x="0" y="165"/>
                  </a:cxn>
                </a:cxnLst>
                <a:rect l="0" t="0" r="r" b="b"/>
                <a:pathLst>
                  <a:path w="54" h="165">
                    <a:moveTo>
                      <a:pt x="0" y="165"/>
                    </a:moveTo>
                    <a:cubicBezTo>
                      <a:pt x="54" y="165"/>
                      <a:pt x="54" y="165"/>
                      <a:pt x="54" y="165"/>
                    </a:cubicBezTo>
                    <a:cubicBezTo>
                      <a:pt x="54" y="165"/>
                      <a:pt x="26" y="91"/>
                      <a:pt x="54" y="3"/>
                    </a:cubicBezTo>
                    <a:cubicBezTo>
                      <a:pt x="46" y="0"/>
                      <a:pt x="46" y="0"/>
                      <a:pt x="46" y="0"/>
                    </a:cubicBezTo>
                    <a:cubicBezTo>
                      <a:pt x="46" y="0"/>
                      <a:pt x="8" y="68"/>
                      <a:pt x="0" y="165"/>
                    </a:cubicBezTo>
                  </a:path>
                </a:pathLst>
              </a:cu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71" name="íṩľíḍè-Freeform: Shape 78"/>
              <p:cNvSpPr/>
              <p:nvPr/>
            </p:nvSpPr>
            <p:spPr bwMode="auto">
              <a:xfrm>
                <a:off x="4232276" y="2263776"/>
                <a:ext cx="84138" cy="103188"/>
              </a:xfrm>
              <a:custGeom>
                <a:avLst/>
                <a:gdLst/>
                <a:ahLst/>
                <a:cxnLst>
                  <a:cxn ang="0">
                    <a:pos x="49" y="41"/>
                  </a:cxn>
                  <a:cxn ang="0">
                    <a:pos x="5" y="0"/>
                  </a:cxn>
                  <a:cxn ang="0">
                    <a:pos x="0" y="5"/>
                  </a:cxn>
                  <a:cxn ang="0">
                    <a:pos x="46" y="59"/>
                  </a:cxn>
                  <a:cxn ang="0">
                    <a:pos x="49" y="41"/>
                  </a:cxn>
                </a:cxnLst>
                <a:rect l="0" t="0" r="r" b="b"/>
                <a:pathLst>
                  <a:path w="49" h="59">
                    <a:moveTo>
                      <a:pt x="49" y="41"/>
                    </a:moveTo>
                    <a:cubicBezTo>
                      <a:pt x="49" y="41"/>
                      <a:pt x="18" y="26"/>
                      <a:pt x="5" y="0"/>
                    </a:cubicBezTo>
                    <a:cubicBezTo>
                      <a:pt x="0" y="5"/>
                      <a:pt x="0" y="5"/>
                      <a:pt x="0" y="5"/>
                    </a:cubicBezTo>
                    <a:cubicBezTo>
                      <a:pt x="0" y="5"/>
                      <a:pt x="14" y="41"/>
                      <a:pt x="46" y="59"/>
                    </a:cubicBezTo>
                    <a:cubicBezTo>
                      <a:pt x="49" y="41"/>
                      <a:pt x="49" y="41"/>
                      <a:pt x="49" y="41"/>
                    </a:cubicBezTo>
                  </a:path>
                </a:pathLst>
              </a:cu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72" name="íṩľíḍè-Freeform: Shape 79"/>
              <p:cNvSpPr/>
              <p:nvPr/>
            </p:nvSpPr>
            <p:spPr bwMode="auto">
              <a:xfrm>
                <a:off x="4297363" y="2144713"/>
                <a:ext cx="52388" cy="95250"/>
              </a:xfrm>
              <a:custGeom>
                <a:avLst/>
                <a:gdLst/>
                <a:ahLst/>
                <a:cxnLst>
                  <a:cxn ang="0">
                    <a:pos x="1" y="29"/>
                  </a:cxn>
                  <a:cxn ang="0">
                    <a:pos x="13" y="0"/>
                  </a:cxn>
                  <a:cxn ang="0">
                    <a:pos x="29" y="27"/>
                  </a:cxn>
                  <a:cxn ang="0">
                    <a:pos x="17" y="55"/>
                  </a:cxn>
                  <a:cxn ang="0">
                    <a:pos x="1" y="29"/>
                  </a:cxn>
                </a:cxnLst>
                <a:rect l="0" t="0" r="r" b="b"/>
                <a:pathLst>
                  <a:path w="30" h="55">
                    <a:moveTo>
                      <a:pt x="1" y="29"/>
                    </a:moveTo>
                    <a:cubicBezTo>
                      <a:pt x="0" y="14"/>
                      <a:pt x="13" y="0"/>
                      <a:pt x="13" y="0"/>
                    </a:cubicBezTo>
                    <a:cubicBezTo>
                      <a:pt x="13" y="0"/>
                      <a:pt x="28" y="12"/>
                      <a:pt x="29" y="27"/>
                    </a:cubicBezTo>
                    <a:cubicBezTo>
                      <a:pt x="30" y="42"/>
                      <a:pt x="17" y="55"/>
                      <a:pt x="17" y="55"/>
                    </a:cubicBezTo>
                    <a:cubicBezTo>
                      <a:pt x="17" y="55"/>
                      <a:pt x="2" y="44"/>
                      <a:pt x="1" y="29"/>
                    </a:cubicBezTo>
                  </a:path>
                </a:pathLst>
              </a:cu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73" name="íṩľíḍè-Freeform: Shape 80"/>
              <p:cNvSpPr/>
              <p:nvPr/>
            </p:nvSpPr>
            <p:spPr bwMode="auto">
              <a:xfrm>
                <a:off x="4359276" y="2351088"/>
                <a:ext cx="57150" cy="55563"/>
              </a:xfrm>
              <a:custGeom>
                <a:avLst/>
                <a:gdLst/>
                <a:ahLst/>
                <a:cxnLst>
                  <a:cxn ang="0">
                    <a:pos x="9" y="24"/>
                  </a:cxn>
                  <a:cxn ang="0">
                    <a:pos x="0" y="2"/>
                  </a:cxn>
                  <a:cxn ang="0">
                    <a:pos x="24" y="8"/>
                  </a:cxn>
                  <a:cxn ang="0">
                    <a:pos x="33" y="30"/>
                  </a:cxn>
                  <a:cxn ang="0">
                    <a:pos x="9" y="24"/>
                  </a:cxn>
                </a:cxnLst>
                <a:rect l="0" t="0" r="r" b="b"/>
                <a:pathLst>
                  <a:path w="33" h="32">
                    <a:moveTo>
                      <a:pt x="9" y="24"/>
                    </a:moveTo>
                    <a:cubicBezTo>
                      <a:pt x="1" y="17"/>
                      <a:pt x="0" y="2"/>
                      <a:pt x="0" y="2"/>
                    </a:cubicBezTo>
                    <a:cubicBezTo>
                      <a:pt x="0" y="2"/>
                      <a:pt x="15" y="0"/>
                      <a:pt x="24" y="8"/>
                    </a:cubicBezTo>
                    <a:cubicBezTo>
                      <a:pt x="32" y="16"/>
                      <a:pt x="33" y="30"/>
                      <a:pt x="33" y="30"/>
                    </a:cubicBezTo>
                    <a:cubicBezTo>
                      <a:pt x="33" y="30"/>
                      <a:pt x="18" y="32"/>
                      <a:pt x="9" y="24"/>
                    </a:cubicBezTo>
                  </a:path>
                </a:pathLst>
              </a:cu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74" name="íṩľíḍè-Freeform: Shape 81"/>
              <p:cNvSpPr/>
              <p:nvPr/>
            </p:nvSpPr>
            <p:spPr bwMode="auto">
              <a:xfrm>
                <a:off x="4143376" y="2193926"/>
                <a:ext cx="55563" cy="53975"/>
              </a:xfrm>
              <a:custGeom>
                <a:avLst/>
                <a:gdLst/>
                <a:ahLst/>
                <a:cxnLst>
                  <a:cxn ang="0">
                    <a:pos x="9" y="24"/>
                  </a:cxn>
                  <a:cxn ang="0">
                    <a:pos x="0" y="2"/>
                  </a:cxn>
                  <a:cxn ang="0">
                    <a:pos x="23" y="7"/>
                  </a:cxn>
                  <a:cxn ang="0">
                    <a:pos x="32" y="29"/>
                  </a:cxn>
                  <a:cxn ang="0">
                    <a:pos x="9" y="24"/>
                  </a:cxn>
                </a:cxnLst>
                <a:rect l="0" t="0" r="r" b="b"/>
                <a:pathLst>
                  <a:path w="32" h="31">
                    <a:moveTo>
                      <a:pt x="9" y="24"/>
                    </a:moveTo>
                    <a:cubicBezTo>
                      <a:pt x="0" y="16"/>
                      <a:pt x="0" y="2"/>
                      <a:pt x="0" y="2"/>
                    </a:cubicBezTo>
                    <a:cubicBezTo>
                      <a:pt x="0" y="2"/>
                      <a:pt x="14" y="0"/>
                      <a:pt x="23" y="7"/>
                    </a:cubicBezTo>
                    <a:cubicBezTo>
                      <a:pt x="32" y="15"/>
                      <a:pt x="32" y="29"/>
                      <a:pt x="32" y="29"/>
                    </a:cubicBezTo>
                    <a:cubicBezTo>
                      <a:pt x="32" y="29"/>
                      <a:pt x="18" y="31"/>
                      <a:pt x="9" y="24"/>
                    </a:cubicBezTo>
                  </a:path>
                </a:pathLst>
              </a:cu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75" name="íṩľíḍè-Freeform: Shape 82"/>
              <p:cNvSpPr/>
              <p:nvPr/>
            </p:nvSpPr>
            <p:spPr bwMode="auto">
              <a:xfrm>
                <a:off x="4352926" y="2154238"/>
                <a:ext cx="52388" cy="66675"/>
              </a:xfrm>
              <a:custGeom>
                <a:avLst/>
                <a:gdLst/>
                <a:ahLst/>
                <a:cxnLst>
                  <a:cxn ang="0">
                    <a:pos x="25" y="24"/>
                  </a:cxn>
                  <a:cxn ang="0">
                    <a:pos x="6" y="38"/>
                  </a:cxn>
                  <a:cxn ang="0">
                    <a:pos x="5" y="14"/>
                  </a:cxn>
                  <a:cxn ang="0">
                    <a:pos x="25" y="0"/>
                  </a:cxn>
                  <a:cxn ang="0">
                    <a:pos x="25" y="24"/>
                  </a:cxn>
                </a:cxnLst>
                <a:rect l="0" t="0" r="r" b="b"/>
                <a:pathLst>
                  <a:path w="30" h="38">
                    <a:moveTo>
                      <a:pt x="25" y="24"/>
                    </a:moveTo>
                    <a:cubicBezTo>
                      <a:pt x="20" y="34"/>
                      <a:pt x="6" y="38"/>
                      <a:pt x="6" y="38"/>
                    </a:cubicBezTo>
                    <a:cubicBezTo>
                      <a:pt x="6" y="38"/>
                      <a:pt x="0" y="24"/>
                      <a:pt x="5" y="14"/>
                    </a:cubicBezTo>
                    <a:cubicBezTo>
                      <a:pt x="11" y="3"/>
                      <a:pt x="25" y="0"/>
                      <a:pt x="25" y="0"/>
                    </a:cubicBezTo>
                    <a:cubicBezTo>
                      <a:pt x="25" y="0"/>
                      <a:pt x="30" y="13"/>
                      <a:pt x="25" y="24"/>
                    </a:cubicBezTo>
                  </a:path>
                </a:pathLst>
              </a:cu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76" name="íṩľíḍè-Freeform: Shape 83"/>
              <p:cNvSpPr/>
              <p:nvPr/>
            </p:nvSpPr>
            <p:spPr bwMode="auto">
              <a:xfrm>
                <a:off x="4359276" y="2270126"/>
                <a:ext cx="166688" cy="96838"/>
              </a:xfrm>
              <a:custGeom>
                <a:avLst/>
                <a:gdLst/>
                <a:ahLst/>
                <a:cxnLst>
                  <a:cxn ang="0">
                    <a:pos x="46" y="3"/>
                  </a:cxn>
                  <a:cxn ang="0">
                    <a:pos x="0" y="32"/>
                  </a:cxn>
                  <a:cxn ang="0">
                    <a:pos x="51" y="52"/>
                  </a:cxn>
                  <a:cxn ang="0">
                    <a:pos x="96" y="23"/>
                  </a:cxn>
                  <a:cxn ang="0">
                    <a:pos x="46" y="3"/>
                  </a:cxn>
                  <a:cxn ang="0">
                    <a:pos x="44" y="32"/>
                  </a:cxn>
                  <a:cxn ang="0">
                    <a:pos x="45" y="37"/>
                  </a:cxn>
                  <a:cxn ang="0">
                    <a:pos x="41" y="38"/>
                  </a:cxn>
                  <a:cxn ang="0">
                    <a:pos x="40" y="32"/>
                  </a:cxn>
                  <a:cxn ang="0">
                    <a:pos x="38" y="32"/>
                  </a:cxn>
                  <a:cxn ang="0">
                    <a:pos x="39" y="38"/>
                  </a:cxn>
                  <a:cxn ang="0">
                    <a:pos x="35" y="39"/>
                  </a:cxn>
                  <a:cxn ang="0">
                    <a:pos x="34" y="33"/>
                  </a:cxn>
                  <a:cxn ang="0">
                    <a:pos x="31" y="33"/>
                  </a:cxn>
                  <a:cxn ang="0">
                    <a:pos x="30" y="26"/>
                  </a:cxn>
                  <a:cxn ang="0">
                    <a:pos x="33" y="26"/>
                  </a:cxn>
                  <a:cxn ang="0">
                    <a:pos x="32" y="20"/>
                  </a:cxn>
                  <a:cxn ang="0">
                    <a:pos x="37" y="20"/>
                  </a:cxn>
                  <a:cxn ang="0">
                    <a:pos x="37" y="25"/>
                  </a:cxn>
                  <a:cxn ang="0">
                    <a:pos x="39" y="25"/>
                  </a:cxn>
                  <a:cxn ang="0">
                    <a:pos x="38" y="20"/>
                  </a:cxn>
                  <a:cxn ang="0">
                    <a:pos x="43" y="19"/>
                  </a:cxn>
                  <a:cxn ang="0">
                    <a:pos x="43" y="24"/>
                  </a:cxn>
                  <a:cxn ang="0">
                    <a:pos x="60" y="12"/>
                  </a:cxn>
                  <a:cxn ang="0">
                    <a:pos x="61" y="20"/>
                  </a:cxn>
                  <a:cxn ang="0">
                    <a:pos x="54" y="24"/>
                  </a:cxn>
                  <a:cxn ang="0">
                    <a:pos x="49" y="28"/>
                  </a:cxn>
                  <a:cxn ang="0">
                    <a:pos x="49" y="28"/>
                  </a:cxn>
                  <a:cxn ang="0">
                    <a:pos x="55" y="29"/>
                  </a:cxn>
                  <a:cxn ang="0">
                    <a:pos x="63" y="32"/>
                  </a:cxn>
                  <a:cxn ang="0">
                    <a:pos x="64" y="40"/>
                  </a:cxn>
                  <a:cxn ang="0">
                    <a:pos x="44" y="32"/>
                  </a:cxn>
                </a:cxnLst>
                <a:rect l="0" t="0" r="r" b="b"/>
                <a:pathLst>
                  <a:path w="96" h="55">
                    <a:moveTo>
                      <a:pt x="46" y="3"/>
                    </a:moveTo>
                    <a:cubicBezTo>
                      <a:pt x="19" y="6"/>
                      <a:pt x="0" y="32"/>
                      <a:pt x="0" y="32"/>
                    </a:cubicBezTo>
                    <a:cubicBezTo>
                      <a:pt x="0" y="32"/>
                      <a:pt x="24" y="55"/>
                      <a:pt x="51" y="52"/>
                    </a:cubicBezTo>
                    <a:cubicBezTo>
                      <a:pt x="77" y="49"/>
                      <a:pt x="96" y="23"/>
                      <a:pt x="96" y="23"/>
                    </a:cubicBezTo>
                    <a:cubicBezTo>
                      <a:pt x="96" y="23"/>
                      <a:pt x="72" y="0"/>
                      <a:pt x="46" y="3"/>
                    </a:cubicBezTo>
                    <a:moveTo>
                      <a:pt x="44" y="32"/>
                    </a:moveTo>
                    <a:cubicBezTo>
                      <a:pt x="45" y="37"/>
                      <a:pt x="45" y="37"/>
                      <a:pt x="45" y="37"/>
                    </a:cubicBezTo>
                    <a:cubicBezTo>
                      <a:pt x="41" y="38"/>
                      <a:pt x="41" y="38"/>
                      <a:pt x="41" y="38"/>
                    </a:cubicBezTo>
                    <a:cubicBezTo>
                      <a:pt x="40" y="32"/>
                      <a:pt x="40" y="32"/>
                      <a:pt x="40" y="32"/>
                    </a:cubicBezTo>
                    <a:cubicBezTo>
                      <a:pt x="38" y="32"/>
                      <a:pt x="38" y="32"/>
                      <a:pt x="38" y="32"/>
                    </a:cubicBezTo>
                    <a:cubicBezTo>
                      <a:pt x="39" y="38"/>
                      <a:pt x="39" y="38"/>
                      <a:pt x="39" y="38"/>
                    </a:cubicBezTo>
                    <a:cubicBezTo>
                      <a:pt x="35" y="39"/>
                      <a:pt x="35" y="39"/>
                      <a:pt x="35" y="39"/>
                    </a:cubicBezTo>
                    <a:cubicBezTo>
                      <a:pt x="34" y="33"/>
                      <a:pt x="34" y="33"/>
                      <a:pt x="34" y="33"/>
                    </a:cubicBezTo>
                    <a:cubicBezTo>
                      <a:pt x="31" y="33"/>
                      <a:pt x="31" y="33"/>
                      <a:pt x="31" y="33"/>
                    </a:cubicBezTo>
                    <a:cubicBezTo>
                      <a:pt x="30" y="26"/>
                      <a:pt x="30" y="26"/>
                      <a:pt x="30" y="26"/>
                    </a:cubicBezTo>
                    <a:cubicBezTo>
                      <a:pt x="33" y="26"/>
                      <a:pt x="33" y="26"/>
                      <a:pt x="33" y="26"/>
                    </a:cubicBezTo>
                    <a:cubicBezTo>
                      <a:pt x="32" y="20"/>
                      <a:pt x="32" y="20"/>
                      <a:pt x="32" y="20"/>
                    </a:cubicBezTo>
                    <a:cubicBezTo>
                      <a:pt x="37" y="20"/>
                      <a:pt x="37" y="20"/>
                      <a:pt x="37" y="20"/>
                    </a:cubicBezTo>
                    <a:cubicBezTo>
                      <a:pt x="37" y="25"/>
                      <a:pt x="37" y="25"/>
                      <a:pt x="37" y="25"/>
                    </a:cubicBezTo>
                    <a:cubicBezTo>
                      <a:pt x="39" y="25"/>
                      <a:pt x="39" y="25"/>
                      <a:pt x="39" y="25"/>
                    </a:cubicBezTo>
                    <a:cubicBezTo>
                      <a:pt x="38" y="20"/>
                      <a:pt x="38" y="20"/>
                      <a:pt x="38" y="20"/>
                    </a:cubicBezTo>
                    <a:cubicBezTo>
                      <a:pt x="43" y="19"/>
                      <a:pt x="43" y="19"/>
                      <a:pt x="43" y="19"/>
                    </a:cubicBezTo>
                    <a:cubicBezTo>
                      <a:pt x="43" y="24"/>
                      <a:pt x="43" y="24"/>
                      <a:pt x="43" y="24"/>
                    </a:cubicBezTo>
                    <a:cubicBezTo>
                      <a:pt x="60" y="12"/>
                      <a:pt x="60" y="12"/>
                      <a:pt x="60" y="12"/>
                    </a:cubicBezTo>
                    <a:cubicBezTo>
                      <a:pt x="61" y="20"/>
                      <a:pt x="61" y="20"/>
                      <a:pt x="61" y="20"/>
                    </a:cubicBezTo>
                    <a:cubicBezTo>
                      <a:pt x="54" y="24"/>
                      <a:pt x="54" y="24"/>
                      <a:pt x="54" y="24"/>
                    </a:cubicBezTo>
                    <a:cubicBezTo>
                      <a:pt x="52" y="26"/>
                      <a:pt x="51" y="27"/>
                      <a:pt x="49" y="28"/>
                    </a:cubicBezTo>
                    <a:cubicBezTo>
                      <a:pt x="49" y="28"/>
                      <a:pt x="49" y="28"/>
                      <a:pt x="49" y="28"/>
                    </a:cubicBezTo>
                    <a:cubicBezTo>
                      <a:pt x="51" y="28"/>
                      <a:pt x="53" y="29"/>
                      <a:pt x="55" y="29"/>
                    </a:cubicBezTo>
                    <a:cubicBezTo>
                      <a:pt x="63" y="32"/>
                      <a:pt x="63" y="32"/>
                      <a:pt x="63" y="32"/>
                    </a:cubicBezTo>
                    <a:cubicBezTo>
                      <a:pt x="64" y="40"/>
                      <a:pt x="64" y="40"/>
                      <a:pt x="64" y="40"/>
                    </a:cubicBezTo>
                    <a:cubicBezTo>
                      <a:pt x="44" y="32"/>
                      <a:pt x="44" y="32"/>
                      <a:pt x="44" y="32"/>
                    </a:cubicBezTo>
                  </a:path>
                </a:pathLst>
              </a:cu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77" name="íṩľíḍè-Freeform: Shape 84"/>
              <p:cNvSpPr/>
              <p:nvPr/>
            </p:nvSpPr>
            <p:spPr bwMode="auto">
              <a:xfrm>
                <a:off x="4113213" y="2247901"/>
                <a:ext cx="114300" cy="74613"/>
              </a:xfrm>
              <a:custGeom>
                <a:avLst/>
                <a:gdLst/>
                <a:ahLst/>
                <a:cxnLst>
                  <a:cxn ang="0">
                    <a:pos x="37" y="5"/>
                  </a:cxn>
                  <a:cxn ang="0">
                    <a:pos x="0" y="13"/>
                  </a:cxn>
                  <a:cxn ang="0">
                    <a:pos x="29" y="39"/>
                  </a:cxn>
                  <a:cxn ang="0">
                    <a:pos x="66" y="30"/>
                  </a:cxn>
                  <a:cxn ang="0">
                    <a:pos x="37" y="5"/>
                  </a:cxn>
                  <a:cxn ang="0">
                    <a:pos x="46" y="20"/>
                  </a:cxn>
                  <a:cxn ang="0">
                    <a:pos x="36" y="27"/>
                  </a:cxn>
                  <a:cxn ang="0">
                    <a:pos x="36" y="30"/>
                  </a:cxn>
                  <a:cxn ang="0">
                    <a:pos x="33" y="30"/>
                  </a:cxn>
                  <a:cxn ang="0">
                    <a:pos x="34" y="27"/>
                  </a:cxn>
                  <a:cxn ang="0">
                    <a:pos x="33" y="27"/>
                  </a:cxn>
                  <a:cxn ang="0">
                    <a:pos x="32" y="27"/>
                  </a:cxn>
                  <a:cxn ang="0">
                    <a:pos x="31" y="29"/>
                  </a:cxn>
                  <a:cxn ang="0">
                    <a:pos x="29" y="29"/>
                  </a:cxn>
                  <a:cxn ang="0">
                    <a:pos x="29" y="26"/>
                  </a:cxn>
                  <a:cxn ang="0">
                    <a:pos x="23" y="15"/>
                  </a:cxn>
                  <a:cxn ang="0">
                    <a:pos x="24" y="12"/>
                  </a:cxn>
                  <a:cxn ang="0">
                    <a:pos x="28" y="13"/>
                  </a:cxn>
                  <a:cxn ang="0">
                    <a:pos x="27" y="15"/>
                  </a:cxn>
                  <a:cxn ang="0">
                    <a:pos x="30" y="21"/>
                  </a:cxn>
                  <a:cxn ang="0">
                    <a:pos x="32" y="13"/>
                  </a:cxn>
                  <a:cxn ang="0">
                    <a:pos x="34" y="14"/>
                  </a:cxn>
                  <a:cxn ang="0">
                    <a:pos x="33" y="22"/>
                  </a:cxn>
                  <a:cxn ang="0">
                    <a:pos x="34" y="23"/>
                  </a:cxn>
                  <a:cxn ang="0">
                    <a:pos x="34" y="23"/>
                  </a:cxn>
                  <a:cxn ang="0">
                    <a:pos x="36" y="14"/>
                  </a:cxn>
                  <a:cxn ang="0">
                    <a:pos x="39" y="15"/>
                  </a:cxn>
                  <a:cxn ang="0">
                    <a:pos x="37" y="23"/>
                  </a:cxn>
                  <a:cxn ang="0">
                    <a:pos x="42" y="18"/>
                  </a:cxn>
                  <a:cxn ang="0">
                    <a:pos x="42" y="16"/>
                  </a:cxn>
                  <a:cxn ang="0">
                    <a:pos x="47" y="16"/>
                  </a:cxn>
                  <a:cxn ang="0">
                    <a:pos x="46" y="20"/>
                  </a:cxn>
                </a:cxnLst>
                <a:rect l="0" t="0" r="r" b="b"/>
                <a:pathLst>
                  <a:path w="66" h="43">
                    <a:moveTo>
                      <a:pt x="37" y="5"/>
                    </a:moveTo>
                    <a:cubicBezTo>
                      <a:pt x="19" y="0"/>
                      <a:pt x="0" y="13"/>
                      <a:pt x="0" y="13"/>
                    </a:cubicBezTo>
                    <a:cubicBezTo>
                      <a:pt x="0" y="13"/>
                      <a:pt x="11" y="34"/>
                      <a:pt x="29" y="39"/>
                    </a:cubicBezTo>
                    <a:cubicBezTo>
                      <a:pt x="47" y="43"/>
                      <a:pt x="66" y="30"/>
                      <a:pt x="66" y="30"/>
                    </a:cubicBezTo>
                    <a:cubicBezTo>
                      <a:pt x="66" y="30"/>
                      <a:pt x="56" y="9"/>
                      <a:pt x="37" y="5"/>
                    </a:cubicBezTo>
                    <a:moveTo>
                      <a:pt x="46" y="20"/>
                    </a:moveTo>
                    <a:cubicBezTo>
                      <a:pt x="45" y="25"/>
                      <a:pt x="41" y="27"/>
                      <a:pt x="36" y="27"/>
                    </a:cubicBezTo>
                    <a:cubicBezTo>
                      <a:pt x="36" y="30"/>
                      <a:pt x="36" y="30"/>
                      <a:pt x="36" y="30"/>
                    </a:cubicBezTo>
                    <a:cubicBezTo>
                      <a:pt x="33" y="30"/>
                      <a:pt x="33" y="30"/>
                      <a:pt x="33" y="30"/>
                    </a:cubicBezTo>
                    <a:cubicBezTo>
                      <a:pt x="34" y="27"/>
                      <a:pt x="34" y="27"/>
                      <a:pt x="34" y="27"/>
                    </a:cubicBezTo>
                    <a:cubicBezTo>
                      <a:pt x="33" y="27"/>
                      <a:pt x="33" y="27"/>
                      <a:pt x="33" y="27"/>
                    </a:cubicBezTo>
                    <a:cubicBezTo>
                      <a:pt x="33" y="27"/>
                      <a:pt x="32" y="27"/>
                      <a:pt x="32" y="27"/>
                    </a:cubicBezTo>
                    <a:cubicBezTo>
                      <a:pt x="31" y="29"/>
                      <a:pt x="31" y="29"/>
                      <a:pt x="31" y="29"/>
                    </a:cubicBezTo>
                    <a:cubicBezTo>
                      <a:pt x="29" y="29"/>
                      <a:pt x="29" y="29"/>
                      <a:pt x="29" y="29"/>
                    </a:cubicBezTo>
                    <a:cubicBezTo>
                      <a:pt x="29" y="26"/>
                      <a:pt x="29" y="26"/>
                      <a:pt x="29" y="26"/>
                    </a:cubicBezTo>
                    <a:cubicBezTo>
                      <a:pt x="24" y="23"/>
                      <a:pt x="22" y="19"/>
                      <a:pt x="23" y="15"/>
                    </a:cubicBezTo>
                    <a:cubicBezTo>
                      <a:pt x="23" y="13"/>
                      <a:pt x="23" y="13"/>
                      <a:pt x="24" y="12"/>
                    </a:cubicBezTo>
                    <a:cubicBezTo>
                      <a:pt x="28" y="13"/>
                      <a:pt x="28" y="13"/>
                      <a:pt x="28" y="13"/>
                    </a:cubicBezTo>
                    <a:cubicBezTo>
                      <a:pt x="28" y="13"/>
                      <a:pt x="27" y="14"/>
                      <a:pt x="27" y="15"/>
                    </a:cubicBezTo>
                    <a:cubicBezTo>
                      <a:pt x="27" y="18"/>
                      <a:pt x="28" y="20"/>
                      <a:pt x="30" y="21"/>
                    </a:cubicBezTo>
                    <a:cubicBezTo>
                      <a:pt x="32" y="13"/>
                      <a:pt x="32" y="13"/>
                      <a:pt x="32" y="13"/>
                    </a:cubicBezTo>
                    <a:cubicBezTo>
                      <a:pt x="34" y="14"/>
                      <a:pt x="34" y="14"/>
                      <a:pt x="34" y="14"/>
                    </a:cubicBezTo>
                    <a:cubicBezTo>
                      <a:pt x="33" y="22"/>
                      <a:pt x="33" y="22"/>
                      <a:pt x="33" y="22"/>
                    </a:cubicBezTo>
                    <a:cubicBezTo>
                      <a:pt x="34" y="23"/>
                      <a:pt x="34" y="23"/>
                      <a:pt x="34" y="23"/>
                    </a:cubicBezTo>
                    <a:cubicBezTo>
                      <a:pt x="34" y="23"/>
                      <a:pt x="34" y="23"/>
                      <a:pt x="34" y="23"/>
                    </a:cubicBezTo>
                    <a:cubicBezTo>
                      <a:pt x="36" y="14"/>
                      <a:pt x="36" y="14"/>
                      <a:pt x="36" y="14"/>
                    </a:cubicBezTo>
                    <a:cubicBezTo>
                      <a:pt x="39" y="15"/>
                      <a:pt x="39" y="15"/>
                      <a:pt x="39" y="15"/>
                    </a:cubicBezTo>
                    <a:cubicBezTo>
                      <a:pt x="37" y="23"/>
                      <a:pt x="37" y="23"/>
                      <a:pt x="37" y="23"/>
                    </a:cubicBezTo>
                    <a:cubicBezTo>
                      <a:pt x="40" y="22"/>
                      <a:pt x="42" y="21"/>
                      <a:pt x="42" y="18"/>
                    </a:cubicBezTo>
                    <a:cubicBezTo>
                      <a:pt x="42" y="17"/>
                      <a:pt x="42" y="16"/>
                      <a:pt x="42" y="16"/>
                    </a:cubicBezTo>
                    <a:cubicBezTo>
                      <a:pt x="47" y="16"/>
                      <a:pt x="47" y="16"/>
                      <a:pt x="47" y="16"/>
                    </a:cubicBezTo>
                    <a:cubicBezTo>
                      <a:pt x="47" y="17"/>
                      <a:pt x="47" y="18"/>
                      <a:pt x="46" y="20"/>
                    </a:cubicBezTo>
                  </a:path>
                </a:pathLst>
              </a:cu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78" name="íṩľíḍè-Freeform: Shape 85"/>
              <p:cNvSpPr/>
              <p:nvPr/>
            </p:nvSpPr>
            <p:spPr bwMode="auto">
              <a:xfrm>
                <a:off x="4183063" y="2125663"/>
                <a:ext cx="123825" cy="136525"/>
              </a:xfrm>
              <a:custGeom>
                <a:avLst/>
                <a:gdLst/>
                <a:ahLst/>
                <a:cxnLst>
                  <a:cxn ang="0">
                    <a:pos x="56" y="26"/>
                  </a:cxn>
                  <a:cxn ang="0">
                    <a:pos x="8" y="0"/>
                  </a:cxn>
                  <a:cxn ang="0">
                    <a:pos x="15" y="54"/>
                  </a:cxn>
                  <a:cxn ang="0">
                    <a:pos x="62" y="79"/>
                  </a:cxn>
                  <a:cxn ang="0">
                    <a:pos x="56" y="26"/>
                  </a:cxn>
                  <a:cxn ang="0">
                    <a:pos x="50" y="54"/>
                  </a:cxn>
                  <a:cxn ang="0">
                    <a:pos x="46" y="57"/>
                  </a:cxn>
                  <a:cxn ang="0">
                    <a:pos x="43" y="53"/>
                  </a:cxn>
                  <a:cxn ang="0">
                    <a:pos x="35" y="56"/>
                  </a:cxn>
                  <a:cxn ang="0">
                    <a:pos x="33" y="50"/>
                  </a:cxn>
                  <a:cxn ang="0">
                    <a:pos x="41" y="47"/>
                  </a:cxn>
                  <a:cxn ang="0">
                    <a:pos x="43" y="42"/>
                  </a:cxn>
                  <a:cxn ang="0">
                    <a:pos x="36" y="41"/>
                  </a:cxn>
                  <a:cxn ang="0">
                    <a:pos x="23" y="39"/>
                  </a:cxn>
                  <a:cxn ang="0">
                    <a:pos x="25" y="26"/>
                  </a:cxn>
                  <a:cxn ang="0">
                    <a:pos x="22" y="22"/>
                  </a:cxn>
                  <a:cxn ang="0">
                    <a:pos x="26" y="20"/>
                  </a:cxn>
                  <a:cxn ang="0">
                    <a:pos x="29" y="23"/>
                  </a:cxn>
                  <a:cxn ang="0">
                    <a:pos x="36" y="20"/>
                  </a:cxn>
                  <a:cxn ang="0">
                    <a:pos x="38" y="26"/>
                  </a:cxn>
                  <a:cxn ang="0">
                    <a:pos x="31" y="29"/>
                  </a:cxn>
                  <a:cxn ang="0">
                    <a:pos x="29" y="34"/>
                  </a:cxn>
                  <a:cxn ang="0">
                    <a:pos x="37" y="34"/>
                  </a:cxn>
                  <a:cxn ang="0">
                    <a:pos x="49" y="37"/>
                  </a:cxn>
                  <a:cxn ang="0">
                    <a:pos x="47" y="50"/>
                  </a:cxn>
                  <a:cxn ang="0">
                    <a:pos x="50" y="54"/>
                  </a:cxn>
                </a:cxnLst>
                <a:rect l="0" t="0" r="r" b="b"/>
                <a:pathLst>
                  <a:path w="71" h="79">
                    <a:moveTo>
                      <a:pt x="56" y="26"/>
                    </a:moveTo>
                    <a:cubicBezTo>
                      <a:pt x="41" y="4"/>
                      <a:pt x="8" y="0"/>
                      <a:pt x="8" y="0"/>
                    </a:cubicBezTo>
                    <a:cubicBezTo>
                      <a:pt x="8" y="0"/>
                      <a:pt x="0" y="32"/>
                      <a:pt x="15" y="54"/>
                    </a:cubicBezTo>
                    <a:cubicBezTo>
                      <a:pt x="30" y="76"/>
                      <a:pt x="62" y="79"/>
                      <a:pt x="62" y="79"/>
                    </a:cubicBezTo>
                    <a:cubicBezTo>
                      <a:pt x="62" y="79"/>
                      <a:pt x="71" y="48"/>
                      <a:pt x="56" y="26"/>
                    </a:cubicBezTo>
                    <a:moveTo>
                      <a:pt x="50" y="54"/>
                    </a:moveTo>
                    <a:cubicBezTo>
                      <a:pt x="46" y="57"/>
                      <a:pt x="46" y="57"/>
                      <a:pt x="46" y="57"/>
                    </a:cubicBezTo>
                    <a:cubicBezTo>
                      <a:pt x="43" y="53"/>
                      <a:pt x="43" y="53"/>
                      <a:pt x="43" y="53"/>
                    </a:cubicBezTo>
                    <a:cubicBezTo>
                      <a:pt x="40" y="54"/>
                      <a:pt x="37" y="56"/>
                      <a:pt x="35" y="56"/>
                    </a:cubicBezTo>
                    <a:cubicBezTo>
                      <a:pt x="33" y="50"/>
                      <a:pt x="33" y="50"/>
                      <a:pt x="33" y="50"/>
                    </a:cubicBezTo>
                    <a:cubicBezTo>
                      <a:pt x="35" y="50"/>
                      <a:pt x="38" y="49"/>
                      <a:pt x="41" y="47"/>
                    </a:cubicBezTo>
                    <a:cubicBezTo>
                      <a:pt x="43" y="45"/>
                      <a:pt x="44" y="43"/>
                      <a:pt x="43" y="42"/>
                    </a:cubicBezTo>
                    <a:cubicBezTo>
                      <a:pt x="42" y="40"/>
                      <a:pt x="40" y="40"/>
                      <a:pt x="36" y="41"/>
                    </a:cubicBezTo>
                    <a:cubicBezTo>
                      <a:pt x="31" y="43"/>
                      <a:pt x="26" y="43"/>
                      <a:pt x="23" y="39"/>
                    </a:cubicBezTo>
                    <a:cubicBezTo>
                      <a:pt x="21" y="35"/>
                      <a:pt x="21" y="30"/>
                      <a:pt x="25" y="26"/>
                    </a:cubicBezTo>
                    <a:cubicBezTo>
                      <a:pt x="22" y="22"/>
                      <a:pt x="22" y="22"/>
                      <a:pt x="22" y="22"/>
                    </a:cubicBezTo>
                    <a:cubicBezTo>
                      <a:pt x="26" y="20"/>
                      <a:pt x="26" y="20"/>
                      <a:pt x="26" y="20"/>
                    </a:cubicBezTo>
                    <a:cubicBezTo>
                      <a:pt x="29" y="23"/>
                      <a:pt x="29" y="23"/>
                      <a:pt x="29" y="23"/>
                    </a:cubicBezTo>
                    <a:cubicBezTo>
                      <a:pt x="32" y="21"/>
                      <a:pt x="34" y="21"/>
                      <a:pt x="36" y="20"/>
                    </a:cubicBezTo>
                    <a:cubicBezTo>
                      <a:pt x="38" y="26"/>
                      <a:pt x="38" y="26"/>
                      <a:pt x="38" y="26"/>
                    </a:cubicBezTo>
                    <a:cubicBezTo>
                      <a:pt x="37" y="26"/>
                      <a:pt x="34" y="27"/>
                      <a:pt x="31" y="29"/>
                    </a:cubicBezTo>
                    <a:cubicBezTo>
                      <a:pt x="28" y="31"/>
                      <a:pt x="28" y="32"/>
                      <a:pt x="29" y="34"/>
                    </a:cubicBezTo>
                    <a:cubicBezTo>
                      <a:pt x="30" y="35"/>
                      <a:pt x="32" y="35"/>
                      <a:pt x="37" y="34"/>
                    </a:cubicBezTo>
                    <a:cubicBezTo>
                      <a:pt x="43" y="32"/>
                      <a:pt x="46" y="33"/>
                      <a:pt x="49" y="37"/>
                    </a:cubicBezTo>
                    <a:cubicBezTo>
                      <a:pt x="52" y="40"/>
                      <a:pt x="51" y="45"/>
                      <a:pt x="47" y="50"/>
                    </a:cubicBezTo>
                    <a:cubicBezTo>
                      <a:pt x="50" y="54"/>
                      <a:pt x="50" y="54"/>
                      <a:pt x="50" y="54"/>
                    </a:cubicBezTo>
                  </a:path>
                </a:pathLst>
              </a:cu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79" name="íṩľíḍè-Freeform: Shape 86"/>
              <p:cNvSpPr/>
              <p:nvPr/>
            </p:nvSpPr>
            <p:spPr bwMode="auto">
              <a:xfrm>
                <a:off x="4371976" y="2193926"/>
                <a:ext cx="95250" cy="90488"/>
              </a:xfrm>
              <a:custGeom>
                <a:avLst/>
                <a:gdLst/>
                <a:ahLst/>
                <a:cxnLst>
                  <a:cxn ang="0">
                    <a:pos x="17" y="11"/>
                  </a:cxn>
                  <a:cxn ang="0">
                    <a:pos x="0" y="47"/>
                  </a:cxn>
                  <a:cxn ang="0">
                    <a:pos x="38" y="40"/>
                  </a:cxn>
                  <a:cxn ang="0">
                    <a:pos x="55" y="5"/>
                  </a:cxn>
                  <a:cxn ang="0">
                    <a:pos x="17" y="11"/>
                  </a:cxn>
                  <a:cxn ang="0">
                    <a:pos x="36" y="26"/>
                  </a:cxn>
                  <a:cxn ang="0">
                    <a:pos x="33" y="21"/>
                  </a:cxn>
                  <a:cxn ang="0">
                    <a:pos x="30" y="20"/>
                  </a:cxn>
                  <a:cxn ang="0">
                    <a:pos x="31" y="26"/>
                  </a:cxn>
                  <a:cxn ang="0">
                    <a:pos x="30" y="35"/>
                  </a:cxn>
                  <a:cxn ang="0">
                    <a:pos x="21" y="35"/>
                  </a:cxn>
                  <a:cxn ang="0">
                    <a:pos x="18" y="38"/>
                  </a:cxn>
                  <a:cxn ang="0">
                    <a:pos x="15" y="36"/>
                  </a:cxn>
                  <a:cxn ang="0">
                    <a:pos x="18" y="33"/>
                  </a:cxn>
                  <a:cxn ang="0">
                    <a:pos x="14" y="28"/>
                  </a:cxn>
                  <a:cxn ang="0">
                    <a:pos x="18" y="25"/>
                  </a:cxn>
                  <a:cxn ang="0">
                    <a:pos x="22" y="31"/>
                  </a:cxn>
                  <a:cxn ang="0">
                    <a:pos x="26" y="32"/>
                  </a:cxn>
                  <a:cxn ang="0">
                    <a:pos x="25" y="26"/>
                  </a:cxn>
                  <a:cxn ang="0">
                    <a:pos x="25" y="17"/>
                  </a:cxn>
                  <a:cxn ang="0">
                    <a:pos x="34" y="17"/>
                  </a:cxn>
                  <a:cxn ang="0">
                    <a:pos x="37" y="14"/>
                  </a:cxn>
                  <a:cxn ang="0">
                    <a:pos x="39" y="17"/>
                  </a:cxn>
                  <a:cxn ang="0">
                    <a:pos x="37" y="19"/>
                  </a:cxn>
                  <a:cxn ang="0">
                    <a:pos x="40" y="24"/>
                  </a:cxn>
                  <a:cxn ang="0">
                    <a:pos x="36" y="26"/>
                  </a:cxn>
                </a:cxnLst>
                <a:rect l="0" t="0" r="r" b="b"/>
                <a:pathLst>
                  <a:path w="55" h="52">
                    <a:moveTo>
                      <a:pt x="17" y="11"/>
                    </a:moveTo>
                    <a:cubicBezTo>
                      <a:pt x="2" y="23"/>
                      <a:pt x="0" y="47"/>
                      <a:pt x="0" y="47"/>
                    </a:cubicBezTo>
                    <a:cubicBezTo>
                      <a:pt x="0" y="47"/>
                      <a:pt x="23" y="52"/>
                      <a:pt x="38" y="40"/>
                    </a:cubicBezTo>
                    <a:cubicBezTo>
                      <a:pt x="54" y="28"/>
                      <a:pt x="55" y="5"/>
                      <a:pt x="55" y="5"/>
                    </a:cubicBezTo>
                    <a:cubicBezTo>
                      <a:pt x="55" y="5"/>
                      <a:pt x="32" y="0"/>
                      <a:pt x="17" y="11"/>
                    </a:cubicBezTo>
                    <a:moveTo>
                      <a:pt x="36" y="26"/>
                    </a:moveTo>
                    <a:cubicBezTo>
                      <a:pt x="36" y="25"/>
                      <a:pt x="35" y="23"/>
                      <a:pt x="33" y="21"/>
                    </a:cubicBezTo>
                    <a:cubicBezTo>
                      <a:pt x="32" y="20"/>
                      <a:pt x="30" y="20"/>
                      <a:pt x="30" y="20"/>
                    </a:cubicBezTo>
                    <a:cubicBezTo>
                      <a:pt x="29" y="21"/>
                      <a:pt x="29" y="23"/>
                      <a:pt x="31" y="26"/>
                    </a:cubicBezTo>
                    <a:cubicBezTo>
                      <a:pt x="33" y="30"/>
                      <a:pt x="32" y="33"/>
                      <a:pt x="30" y="35"/>
                    </a:cubicBezTo>
                    <a:cubicBezTo>
                      <a:pt x="28" y="38"/>
                      <a:pt x="24" y="38"/>
                      <a:pt x="21" y="35"/>
                    </a:cubicBezTo>
                    <a:cubicBezTo>
                      <a:pt x="18" y="38"/>
                      <a:pt x="18" y="38"/>
                      <a:pt x="18" y="38"/>
                    </a:cubicBezTo>
                    <a:cubicBezTo>
                      <a:pt x="15" y="36"/>
                      <a:pt x="15" y="36"/>
                      <a:pt x="15" y="36"/>
                    </a:cubicBezTo>
                    <a:cubicBezTo>
                      <a:pt x="18" y="33"/>
                      <a:pt x="18" y="33"/>
                      <a:pt x="18" y="33"/>
                    </a:cubicBezTo>
                    <a:cubicBezTo>
                      <a:pt x="16" y="31"/>
                      <a:pt x="15" y="29"/>
                      <a:pt x="14" y="28"/>
                    </a:cubicBezTo>
                    <a:cubicBezTo>
                      <a:pt x="18" y="25"/>
                      <a:pt x="18" y="25"/>
                      <a:pt x="18" y="25"/>
                    </a:cubicBezTo>
                    <a:cubicBezTo>
                      <a:pt x="19" y="27"/>
                      <a:pt x="20" y="29"/>
                      <a:pt x="22" y="31"/>
                    </a:cubicBezTo>
                    <a:cubicBezTo>
                      <a:pt x="23" y="32"/>
                      <a:pt x="25" y="33"/>
                      <a:pt x="26" y="32"/>
                    </a:cubicBezTo>
                    <a:cubicBezTo>
                      <a:pt x="27" y="31"/>
                      <a:pt x="26" y="29"/>
                      <a:pt x="25" y="26"/>
                    </a:cubicBezTo>
                    <a:cubicBezTo>
                      <a:pt x="23" y="23"/>
                      <a:pt x="23" y="20"/>
                      <a:pt x="25" y="17"/>
                    </a:cubicBezTo>
                    <a:cubicBezTo>
                      <a:pt x="27" y="15"/>
                      <a:pt x="31" y="14"/>
                      <a:pt x="34" y="17"/>
                    </a:cubicBezTo>
                    <a:cubicBezTo>
                      <a:pt x="37" y="14"/>
                      <a:pt x="37" y="14"/>
                      <a:pt x="37" y="14"/>
                    </a:cubicBezTo>
                    <a:cubicBezTo>
                      <a:pt x="39" y="17"/>
                      <a:pt x="39" y="17"/>
                      <a:pt x="39" y="17"/>
                    </a:cubicBezTo>
                    <a:cubicBezTo>
                      <a:pt x="37" y="19"/>
                      <a:pt x="37" y="19"/>
                      <a:pt x="37" y="19"/>
                    </a:cubicBezTo>
                    <a:cubicBezTo>
                      <a:pt x="39" y="21"/>
                      <a:pt x="40" y="22"/>
                      <a:pt x="40" y="24"/>
                    </a:cubicBezTo>
                    <a:cubicBezTo>
                      <a:pt x="36" y="26"/>
                      <a:pt x="36" y="26"/>
                      <a:pt x="36" y="26"/>
                    </a:cubicBezTo>
                  </a:path>
                </a:pathLst>
              </a:cu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80" name="íṩľíḍè-Freeform: Shape 87"/>
              <p:cNvSpPr/>
              <p:nvPr/>
            </p:nvSpPr>
            <p:spPr bwMode="auto">
              <a:xfrm>
                <a:off x="4132263" y="2324101"/>
                <a:ext cx="133350" cy="85725"/>
              </a:xfrm>
              <a:custGeom>
                <a:avLst/>
                <a:gdLst/>
                <a:ahLst/>
                <a:cxnLst>
                  <a:cxn ang="0">
                    <a:pos x="34" y="5"/>
                  </a:cxn>
                  <a:cxn ang="0">
                    <a:pos x="0" y="33"/>
                  </a:cxn>
                  <a:cxn ang="0">
                    <a:pos x="43" y="44"/>
                  </a:cxn>
                  <a:cxn ang="0">
                    <a:pos x="77" y="16"/>
                  </a:cxn>
                  <a:cxn ang="0">
                    <a:pos x="34" y="5"/>
                  </a:cxn>
                  <a:cxn ang="0">
                    <a:pos x="52" y="30"/>
                  </a:cxn>
                  <a:cxn ang="0">
                    <a:pos x="47" y="31"/>
                  </a:cxn>
                  <a:cxn ang="0">
                    <a:pos x="46" y="23"/>
                  </a:cxn>
                  <a:cxn ang="0">
                    <a:pos x="42" y="20"/>
                  </a:cxn>
                  <a:cxn ang="0">
                    <a:pos x="40" y="26"/>
                  </a:cxn>
                  <a:cxn ang="0">
                    <a:pos x="35" y="36"/>
                  </a:cxn>
                  <a:cxn ang="0">
                    <a:pos x="25" y="32"/>
                  </a:cxn>
                  <a:cxn ang="0">
                    <a:pos x="21" y="33"/>
                  </a:cxn>
                  <a:cxn ang="0">
                    <a:pos x="19" y="29"/>
                  </a:cxn>
                  <a:cxn ang="0">
                    <a:pos x="23" y="28"/>
                  </a:cxn>
                  <a:cxn ang="0">
                    <a:pos x="22" y="21"/>
                  </a:cxn>
                  <a:cxn ang="0">
                    <a:pos x="28" y="21"/>
                  </a:cxn>
                  <a:cxn ang="0">
                    <a:pos x="28" y="27"/>
                  </a:cxn>
                  <a:cxn ang="0">
                    <a:pos x="32" y="30"/>
                  </a:cxn>
                  <a:cxn ang="0">
                    <a:pos x="34" y="24"/>
                  </a:cxn>
                  <a:cxn ang="0">
                    <a:pos x="39" y="14"/>
                  </a:cxn>
                  <a:cxn ang="0">
                    <a:pos x="50" y="18"/>
                  </a:cxn>
                  <a:cxn ang="0">
                    <a:pos x="54" y="17"/>
                  </a:cxn>
                  <a:cxn ang="0">
                    <a:pos x="56" y="21"/>
                  </a:cxn>
                  <a:cxn ang="0">
                    <a:pos x="52" y="22"/>
                  </a:cxn>
                  <a:cxn ang="0">
                    <a:pos x="52" y="30"/>
                  </a:cxn>
                </a:cxnLst>
                <a:rect l="0" t="0" r="r" b="b"/>
                <a:pathLst>
                  <a:path w="77" h="49">
                    <a:moveTo>
                      <a:pt x="34" y="5"/>
                    </a:moveTo>
                    <a:cubicBezTo>
                      <a:pt x="13" y="10"/>
                      <a:pt x="0" y="33"/>
                      <a:pt x="0" y="33"/>
                    </a:cubicBezTo>
                    <a:cubicBezTo>
                      <a:pt x="0" y="33"/>
                      <a:pt x="22" y="49"/>
                      <a:pt x="43" y="44"/>
                    </a:cubicBezTo>
                    <a:cubicBezTo>
                      <a:pt x="64" y="39"/>
                      <a:pt x="77" y="16"/>
                      <a:pt x="77" y="16"/>
                    </a:cubicBezTo>
                    <a:cubicBezTo>
                      <a:pt x="77" y="16"/>
                      <a:pt x="55" y="0"/>
                      <a:pt x="34" y="5"/>
                    </a:cubicBezTo>
                    <a:moveTo>
                      <a:pt x="52" y="30"/>
                    </a:moveTo>
                    <a:cubicBezTo>
                      <a:pt x="47" y="31"/>
                      <a:pt x="47" y="31"/>
                      <a:pt x="47" y="31"/>
                    </a:cubicBezTo>
                    <a:cubicBezTo>
                      <a:pt x="47" y="29"/>
                      <a:pt x="47" y="26"/>
                      <a:pt x="46" y="23"/>
                    </a:cubicBezTo>
                    <a:cubicBezTo>
                      <a:pt x="45" y="21"/>
                      <a:pt x="44" y="19"/>
                      <a:pt x="42" y="20"/>
                    </a:cubicBezTo>
                    <a:cubicBezTo>
                      <a:pt x="41" y="21"/>
                      <a:pt x="40" y="22"/>
                      <a:pt x="40" y="26"/>
                    </a:cubicBezTo>
                    <a:cubicBezTo>
                      <a:pt x="40" y="31"/>
                      <a:pt x="39" y="35"/>
                      <a:pt x="35" y="36"/>
                    </a:cubicBezTo>
                    <a:cubicBezTo>
                      <a:pt x="31" y="38"/>
                      <a:pt x="28" y="36"/>
                      <a:pt x="25" y="32"/>
                    </a:cubicBezTo>
                    <a:cubicBezTo>
                      <a:pt x="21" y="33"/>
                      <a:pt x="21" y="33"/>
                      <a:pt x="21" y="33"/>
                    </a:cubicBezTo>
                    <a:cubicBezTo>
                      <a:pt x="19" y="29"/>
                      <a:pt x="19" y="29"/>
                      <a:pt x="19" y="29"/>
                    </a:cubicBezTo>
                    <a:cubicBezTo>
                      <a:pt x="23" y="28"/>
                      <a:pt x="23" y="28"/>
                      <a:pt x="23" y="28"/>
                    </a:cubicBezTo>
                    <a:cubicBezTo>
                      <a:pt x="22" y="25"/>
                      <a:pt x="22" y="23"/>
                      <a:pt x="22" y="21"/>
                    </a:cubicBezTo>
                    <a:cubicBezTo>
                      <a:pt x="28" y="21"/>
                      <a:pt x="28" y="21"/>
                      <a:pt x="28" y="21"/>
                    </a:cubicBezTo>
                    <a:cubicBezTo>
                      <a:pt x="28" y="22"/>
                      <a:pt x="27" y="24"/>
                      <a:pt x="28" y="27"/>
                    </a:cubicBezTo>
                    <a:cubicBezTo>
                      <a:pt x="29" y="30"/>
                      <a:pt x="31" y="30"/>
                      <a:pt x="32" y="30"/>
                    </a:cubicBezTo>
                    <a:cubicBezTo>
                      <a:pt x="33" y="29"/>
                      <a:pt x="34" y="28"/>
                      <a:pt x="34" y="24"/>
                    </a:cubicBezTo>
                    <a:cubicBezTo>
                      <a:pt x="34" y="18"/>
                      <a:pt x="35" y="15"/>
                      <a:pt x="39" y="14"/>
                    </a:cubicBezTo>
                    <a:cubicBezTo>
                      <a:pt x="43" y="12"/>
                      <a:pt x="47" y="14"/>
                      <a:pt x="50" y="18"/>
                    </a:cubicBezTo>
                    <a:cubicBezTo>
                      <a:pt x="54" y="17"/>
                      <a:pt x="54" y="17"/>
                      <a:pt x="54" y="17"/>
                    </a:cubicBezTo>
                    <a:cubicBezTo>
                      <a:pt x="56" y="21"/>
                      <a:pt x="56" y="21"/>
                      <a:pt x="56" y="21"/>
                    </a:cubicBezTo>
                    <a:cubicBezTo>
                      <a:pt x="52" y="22"/>
                      <a:pt x="52" y="22"/>
                      <a:pt x="52" y="22"/>
                    </a:cubicBezTo>
                    <a:cubicBezTo>
                      <a:pt x="53" y="25"/>
                      <a:pt x="53" y="28"/>
                      <a:pt x="52" y="30"/>
                    </a:cubicBezTo>
                  </a:path>
                </a:pathLst>
              </a:cu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2" name="Group 11"/>
            <p:cNvGrpSpPr/>
            <p:nvPr/>
          </p:nvGrpSpPr>
          <p:grpSpPr>
            <a:xfrm>
              <a:off x="6594727" y="2729636"/>
              <a:ext cx="518587" cy="425452"/>
              <a:chOff x="5102226" y="1265238"/>
              <a:chExt cx="388938" cy="319088"/>
            </a:xfrm>
            <a:solidFill>
              <a:schemeClr val="bg1"/>
            </a:solidFill>
          </p:grpSpPr>
          <p:sp>
            <p:nvSpPr>
              <p:cNvPr id="35" name="íṩľíḍè-Freeform: Shape 13"/>
              <p:cNvSpPr/>
              <p:nvPr/>
            </p:nvSpPr>
            <p:spPr bwMode="auto">
              <a:xfrm>
                <a:off x="5238751" y="1381126"/>
                <a:ext cx="34925" cy="109538"/>
              </a:xfrm>
              <a:custGeom>
                <a:avLst/>
                <a:gdLst/>
                <a:ahLst/>
                <a:cxnLst>
                  <a:cxn ang="0">
                    <a:pos x="6" y="63"/>
                  </a:cxn>
                  <a:cxn ang="0">
                    <a:pos x="4" y="62"/>
                  </a:cxn>
                  <a:cxn ang="0">
                    <a:pos x="1" y="55"/>
                  </a:cxn>
                  <a:cxn ang="0">
                    <a:pos x="10" y="32"/>
                  </a:cxn>
                  <a:cxn ang="0">
                    <a:pos x="8" y="6"/>
                  </a:cxn>
                  <a:cxn ang="0">
                    <a:pos x="13" y="0"/>
                  </a:cxn>
                  <a:cxn ang="0">
                    <a:pos x="19" y="5"/>
                  </a:cxn>
                  <a:cxn ang="0">
                    <a:pos x="21" y="32"/>
                  </a:cxn>
                  <a:cxn ang="0">
                    <a:pos x="21" y="34"/>
                  </a:cxn>
                  <a:cxn ang="0">
                    <a:pos x="12" y="59"/>
                  </a:cxn>
                  <a:cxn ang="0">
                    <a:pos x="6" y="63"/>
                  </a:cxn>
                </a:cxnLst>
                <a:rect l="0" t="0" r="r" b="b"/>
                <a:pathLst>
                  <a:path w="21" h="63">
                    <a:moveTo>
                      <a:pt x="6" y="63"/>
                    </a:moveTo>
                    <a:cubicBezTo>
                      <a:pt x="6" y="63"/>
                      <a:pt x="5" y="63"/>
                      <a:pt x="4" y="62"/>
                    </a:cubicBezTo>
                    <a:cubicBezTo>
                      <a:pt x="1" y="61"/>
                      <a:pt x="0" y="58"/>
                      <a:pt x="1" y="55"/>
                    </a:cubicBezTo>
                    <a:cubicBezTo>
                      <a:pt x="10" y="32"/>
                      <a:pt x="10" y="32"/>
                      <a:pt x="10" y="32"/>
                    </a:cubicBezTo>
                    <a:cubicBezTo>
                      <a:pt x="8" y="6"/>
                      <a:pt x="8" y="6"/>
                      <a:pt x="8" y="6"/>
                    </a:cubicBezTo>
                    <a:cubicBezTo>
                      <a:pt x="7" y="3"/>
                      <a:pt x="10" y="0"/>
                      <a:pt x="13" y="0"/>
                    </a:cubicBezTo>
                    <a:cubicBezTo>
                      <a:pt x="16" y="0"/>
                      <a:pt x="19" y="2"/>
                      <a:pt x="19" y="5"/>
                    </a:cubicBezTo>
                    <a:cubicBezTo>
                      <a:pt x="21" y="32"/>
                      <a:pt x="21" y="32"/>
                      <a:pt x="21" y="32"/>
                    </a:cubicBezTo>
                    <a:cubicBezTo>
                      <a:pt x="21" y="33"/>
                      <a:pt x="21" y="34"/>
                      <a:pt x="21" y="34"/>
                    </a:cubicBezTo>
                    <a:cubicBezTo>
                      <a:pt x="12" y="59"/>
                      <a:pt x="12" y="59"/>
                      <a:pt x="12" y="59"/>
                    </a:cubicBezTo>
                    <a:cubicBezTo>
                      <a:pt x="11" y="61"/>
                      <a:pt x="9" y="63"/>
                      <a:pt x="6" y="63"/>
                    </a:cubicBezTo>
                  </a:path>
                </a:pathLst>
              </a:cu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6" name="íṩľíḍè-Freeform: Shape 14"/>
              <p:cNvSpPr/>
              <p:nvPr/>
            </p:nvSpPr>
            <p:spPr bwMode="auto">
              <a:xfrm>
                <a:off x="5202238" y="1319213"/>
                <a:ext cx="157163" cy="69850"/>
              </a:xfrm>
              <a:custGeom>
                <a:avLst/>
                <a:gdLst/>
                <a:ahLst/>
                <a:cxnLst>
                  <a:cxn ang="0">
                    <a:pos x="85" y="15"/>
                  </a:cxn>
                  <a:cxn ang="0">
                    <a:pos x="69" y="15"/>
                  </a:cxn>
                  <a:cxn ang="0">
                    <a:pos x="58" y="2"/>
                  </a:cxn>
                  <a:cxn ang="0">
                    <a:pos x="57" y="1"/>
                  </a:cxn>
                  <a:cxn ang="0">
                    <a:pos x="46" y="25"/>
                  </a:cxn>
                  <a:cxn ang="0">
                    <a:pos x="46" y="0"/>
                  </a:cxn>
                  <a:cxn ang="0">
                    <a:pos x="39" y="0"/>
                  </a:cxn>
                  <a:cxn ang="0">
                    <a:pos x="37" y="0"/>
                  </a:cxn>
                  <a:cxn ang="0">
                    <a:pos x="18" y="0"/>
                  </a:cxn>
                  <a:cxn ang="0">
                    <a:pos x="14" y="2"/>
                  </a:cxn>
                  <a:cxn ang="0">
                    <a:pos x="2" y="16"/>
                  </a:cxn>
                  <a:cxn ang="0">
                    <a:pos x="3" y="24"/>
                  </a:cxn>
                  <a:cxn ang="0">
                    <a:pos x="6" y="25"/>
                  </a:cxn>
                  <a:cxn ang="0">
                    <a:pos x="11" y="23"/>
                  </a:cxn>
                  <a:cxn ang="0">
                    <a:pos x="21" y="11"/>
                  </a:cxn>
                  <a:cxn ang="0">
                    <a:pos x="33" y="11"/>
                  </a:cxn>
                  <a:cxn ang="0">
                    <a:pos x="24" y="40"/>
                  </a:cxn>
                  <a:cxn ang="0">
                    <a:pos x="51" y="40"/>
                  </a:cxn>
                  <a:cxn ang="0">
                    <a:pos x="58" y="20"/>
                  </a:cxn>
                  <a:cxn ang="0">
                    <a:pos x="62" y="25"/>
                  </a:cxn>
                  <a:cxn ang="0">
                    <a:pos x="67" y="27"/>
                  </a:cxn>
                  <a:cxn ang="0">
                    <a:pos x="67" y="27"/>
                  </a:cxn>
                  <a:cxn ang="0">
                    <a:pos x="85" y="27"/>
                  </a:cxn>
                  <a:cxn ang="0">
                    <a:pos x="91" y="21"/>
                  </a:cxn>
                  <a:cxn ang="0">
                    <a:pos x="85" y="15"/>
                  </a:cxn>
                </a:cxnLst>
                <a:rect l="0" t="0" r="r" b="b"/>
                <a:pathLst>
                  <a:path w="91" h="40">
                    <a:moveTo>
                      <a:pt x="85" y="15"/>
                    </a:moveTo>
                    <a:cubicBezTo>
                      <a:pt x="69" y="15"/>
                      <a:pt x="69" y="15"/>
                      <a:pt x="69" y="15"/>
                    </a:cubicBezTo>
                    <a:cubicBezTo>
                      <a:pt x="58" y="2"/>
                      <a:pt x="58" y="2"/>
                      <a:pt x="58" y="2"/>
                    </a:cubicBezTo>
                    <a:cubicBezTo>
                      <a:pt x="57" y="1"/>
                      <a:pt x="57" y="1"/>
                      <a:pt x="57" y="1"/>
                    </a:cubicBezTo>
                    <a:cubicBezTo>
                      <a:pt x="46" y="25"/>
                      <a:pt x="46" y="25"/>
                      <a:pt x="46" y="25"/>
                    </a:cubicBezTo>
                    <a:cubicBezTo>
                      <a:pt x="46" y="0"/>
                      <a:pt x="46" y="0"/>
                      <a:pt x="46" y="0"/>
                    </a:cubicBezTo>
                    <a:cubicBezTo>
                      <a:pt x="39" y="0"/>
                      <a:pt x="39" y="0"/>
                      <a:pt x="39" y="0"/>
                    </a:cubicBezTo>
                    <a:cubicBezTo>
                      <a:pt x="37" y="0"/>
                      <a:pt x="37" y="0"/>
                      <a:pt x="37" y="0"/>
                    </a:cubicBezTo>
                    <a:cubicBezTo>
                      <a:pt x="18" y="0"/>
                      <a:pt x="18" y="0"/>
                      <a:pt x="18" y="0"/>
                    </a:cubicBezTo>
                    <a:cubicBezTo>
                      <a:pt x="16" y="0"/>
                      <a:pt x="15" y="0"/>
                      <a:pt x="14" y="2"/>
                    </a:cubicBezTo>
                    <a:cubicBezTo>
                      <a:pt x="2" y="16"/>
                      <a:pt x="2" y="16"/>
                      <a:pt x="2" y="16"/>
                    </a:cubicBezTo>
                    <a:cubicBezTo>
                      <a:pt x="0" y="18"/>
                      <a:pt x="0" y="22"/>
                      <a:pt x="3" y="24"/>
                    </a:cubicBezTo>
                    <a:cubicBezTo>
                      <a:pt x="4" y="25"/>
                      <a:pt x="5" y="25"/>
                      <a:pt x="6" y="25"/>
                    </a:cubicBezTo>
                    <a:cubicBezTo>
                      <a:pt x="8" y="25"/>
                      <a:pt x="10" y="25"/>
                      <a:pt x="11" y="23"/>
                    </a:cubicBezTo>
                    <a:cubicBezTo>
                      <a:pt x="21" y="11"/>
                      <a:pt x="21" y="11"/>
                      <a:pt x="21" y="11"/>
                    </a:cubicBezTo>
                    <a:cubicBezTo>
                      <a:pt x="33" y="11"/>
                      <a:pt x="33" y="11"/>
                      <a:pt x="33" y="11"/>
                    </a:cubicBezTo>
                    <a:cubicBezTo>
                      <a:pt x="24" y="40"/>
                      <a:pt x="24" y="40"/>
                      <a:pt x="24" y="40"/>
                    </a:cubicBezTo>
                    <a:cubicBezTo>
                      <a:pt x="51" y="40"/>
                      <a:pt x="51" y="40"/>
                      <a:pt x="51" y="40"/>
                    </a:cubicBezTo>
                    <a:cubicBezTo>
                      <a:pt x="58" y="20"/>
                      <a:pt x="58" y="20"/>
                      <a:pt x="58" y="20"/>
                    </a:cubicBezTo>
                    <a:cubicBezTo>
                      <a:pt x="62" y="25"/>
                      <a:pt x="62" y="25"/>
                      <a:pt x="62" y="25"/>
                    </a:cubicBezTo>
                    <a:cubicBezTo>
                      <a:pt x="63" y="26"/>
                      <a:pt x="65" y="27"/>
                      <a:pt x="67" y="27"/>
                    </a:cubicBezTo>
                    <a:cubicBezTo>
                      <a:pt x="67" y="27"/>
                      <a:pt x="67" y="27"/>
                      <a:pt x="67" y="27"/>
                    </a:cubicBezTo>
                    <a:cubicBezTo>
                      <a:pt x="85" y="27"/>
                      <a:pt x="85" y="27"/>
                      <a:pt x="85" y="27"/>
                    </a:cubicBezTo>
                    <a:cubicBezTo>
                      <a:pt x="88" y="27"/>
                      <a:pt x="91" y="24"/>
                      <a:pt x="91" y="21"/>
                    </a:cubicBezTo>
                    <a:cubicBezTo>
                      <a:pt x="91" y="18"/>
                      <a:pt x="88" y="15"/>
                      <a:pt x="85" y="15"/>
                    </a:cubicBezTo>
                  </a:path>
                </a:pathLst>
              </a:cu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7" name="íṩľíḍè-Freeform: Shape 15"/>
              <p:cNvSpPr/>
              <p:nvPr/>
            </p:nvSpPr>
            <p:spPr bwMode="auto">
              <a:xfrm>
                <a:off x="5273676" y="1327151"/>
                <a:ext cx="14288" cy="41275"/>
              </a:xfrm>
              <a:custGeom>
                <a:avLst/>
                <a:gdLst/>
                <a:ahLst/>
                <a:cxnLst>
                  <a:cxn ang="0">
                    <a:pos x="9" y="0"/>
                  </a:cxn>
                  <a:cxn ang="0">
                    <a:pos x="0" y="20"/>
                  </a:cxn>
                  <a:cxn ang="0">
                    <a:pos x="2" y="26"/>
                  </a:cxn>
                  <a:cxn ang="0">
                    <a:pos x="9" y="23"/>
                  </a:cxn>
                  <a:cxn ang="0">
                    <a:pos x="9" y="0"/>
                  </a:cxn>
                </a:cxnLst>
                <a:rect l="0" t="0" r="r" b="b"/>
                <a:pathLst>
                  <a:path w="9" h="26">
                    <a:moveTo>
                      <a:pt x="9" y="0"/>
                    </a:moveTo>
                    <a:lnTo>
                      <a:pt x="0" y="20"/>
                    </a:lnTo>
                    <a:lnTo>
                      <a:pt x="2" y="26"/>
                    </a:lnTo>
                    <a:lnTo>
                      <a:pt x="9" y="23"/>
                    </a:lnTo>
                    <a:lnTo>
                      <a:pt x="9" y="0"/>
                    </a:lnTo>
                    <a:close/>
                  </a:path>
                </a:pathLst>
              </a:cu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8" name="íṩľíḍè-Freeform: Shape 16"/>
              <p:cNvSpPr/>
              <p:nvPr/>
            </p:nvSpPr>
            <p:spPr bwMode="auto">
              <a:xfrm>
                <a:off x="5273676" y="1327151"/>
                <a:ext cx="14288" cy="41275"/>
              </a:xfrm>
              <a:custGeom>
                <a:avLst/>
                <a:gdLst/>
                <a:ahLst/>
                <a:cxnLst>
                  <a:cxn ang="0">
                    <a:pos x="9" y="0"/>
                  </a:cxn>
                  <a:cxn ang="0">
                    <a:pos x="0" y="20"/>
                  </a:cxn>
                  <a:cxn ang="0">
                    <a:pos x="2" y="26"/>
                  </a:cxn>
                  <a:cxn ang="0">
                    <a:pos x="9" y="23"/>
                  </a:cxn>
                  <a:cxn ang="0">
                    <a:pos x="9" y="0"/>
                  </a:cxn>
                </a:cxnLst>
                <a:rect l="0" t="0" r="r" b="b"/>
                <a:pathLst>
                  <a:path w="9" h="26">
                    <a:moveTo>
                      <a:pt x="9" y="0"/>
                    </a:moveTo>
                    <a:lnTo>
                      <a:pt x="0" y="20"/>
                    </a:lnTo>
                    <a:lnTo>
                      <a:pt x="2" y="26"/>
                    </a:lnTo>
                    <a:lnTo>
                      <a:pt x="9" y="23"/>
                    </a:lnTo>
                    <a:lnTo>
                      <a:pt x="9" y="0"/>
                    </a:lnTo>
                  </a:path>
                </a:pathLst>
              </a:cu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9" name="íṩľíḍè-Freeform: Shape 17"/>
              <p:cNvSpPr/>
              <p:nvPr/>
            </p:nvSpPr>
            <p:spPr bwMode="auto">
              <a:xfrm>
                <a:off x="5283201" y="1323976"/>
                <a:ext cx="12700" cy="7938"/>
              </a:xfrm>
              <a:custGeom>
                <a:avLst/>
                <a:gdLst/>
                <a:ahLst/>
                <a:cxnLst>
                  <a:cxn ang="0">
                    <a:pos x="6" y="1"/>
                  </a:cxn>
                  <a:cxn ang="0">
                    <a:pos x="6" y="2"/>
                  </a:cxn>
                  <a:cxn ang="0">
                    <a:pos x="3" y="4"/>
                  </a:cxn>
                  <a:cxn ang="0">
                    <a:pos x="2" y="4"/>
                  </a:cxn>
                  <a:cxn ang="0">
                    <a:pos x="1" y="1"/>
                  </a:cxn>
                  <a:cxn ang="0">
                    <a:pos x="1" y="0"/>
                  </a:cxn>
                  <a:cxn ang="0">
                    <a:pos x="6" y="1"/>
                  </a:cxn>
                </a:cxnLst>
                <a:rect l="0" t="0" r="r" b="b"/>
                <a:pathLst>
                  <a:path w="7" h="5">
                    <a:moveTo>
                      <a:pt x="6" y="1"/>
                    </a:moveTo>
                    <a:cubicBezTo>
                      <a:pt x="7" y="1"/>
                      <a:pt x="7" y="1"/>
                      <a:pt x="6" y="2"/>
                    </a:cubicBezTo>
                    <a:cubicBezTo>
                      <a:pt x="3" y="4"/>
                      <a:pt x="3" y="4"/>
                      <a:pt x="3" y="4"/>
                    </a:cubicBezTo>
                    <a:cubicBezTo>
                      <a:pt x="3" y="5"/>
                      <a:pt x="2" y="5"/>
                      <a:pt x="2" y="4"/>
                    </a:cubicBezTo>
                    <a:cubicBezTo>
                      <a:pt x="1" y="1"/>
                      <a:pt x="1" y="1"/>
                      <a:pt x="1" y="1"/>
                    </a:cubicBezTo>
                    <a:cubicBezTo>
                      <a:pt x="0" y="0"/>
                      <a:pt x="1" y="0"/>
                      <a:pt x="1" y="0"/>
                    </a:cubicBezTo>
                    <a:cubicBezTo>
                      <a:pt x="6" y="1"/>
                      <a:pt x="6" y="1"/>
                      <a:pt x="6" y="1"/>
                    </a:cubicBezTo>
                  </a:path>
                </a:pathLst>
              </a:cu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0" name="íṩľíḍè-Freeform: Shape 18"/>
              <p:cNvSpPr/>
              <p:nvPr/>
            </p:nvSpPr>
            <p:spPr bwMode="auto">
              <a:xfrm>
                <a:off x="5273676" y="1271588"/>
                <a:ext cx="39688" cy="47625"/>
              </a:xfrm>
              <a:custGeom>
                <a:avLst/>
                <a:gdLst/>
                <a:ahLst/>
                <a:cxnLst>
                  <a:cxn ang="0">
                    <a:pos x="21" y="15"/>
                  </a:cxn>
                  <a:cxn ang="0">
                    <a:pos x="10" y="27"/>
                  </a:cxn>
                  <a:cxn ang="0">
                    <a:pos x="1" y="13"/>
                  </a:cxn>
                  <a:cxn ang="0">
                    <a:pos x="12" y="1"/>
                  </a:cxn>
                  <a:cxn ang="0">
                    <a:pos x="21" y="15"/>
                  </a:cxn>
                </a:cxnLst>
                <a:rect l="0" t="0" r="r" b="b"/>
                <a:pathLst>
                  <a:path w="22" h="28">
                    <a:moveTo>
                      <a:pt x="21" y="15"/>
                    </a:moveTo>
                    <a:cubicBezTo>
                      <a:pt x="20" y="22"/>
                      <a:pt x="13" y="28"/>
                      <a:pt x="10" y="27"/>
                    </a:cubicBezTo>
                    <a:cubicBezTo>
                      <a:pt x="6" y="27"/>
                      <a:pt x="0" y="20"/>
                      <a:pt x="1" y="13"/>
                    </a:cubicBezTo>
                    <a:cubicBezTo>
                      <a:pt x="2" y="6"/>
                      <a:pt x="4" y="0"/>
                      <a:pt x="12" y="1"/>
                    </a:cubicBezTo>
                    <a:cubicBezTo>
                      <a:pt x="21" y="2"/>
                      <a:pt x="22" y="8"/>
                      <a:pt x="21" y="15"/>
                    </a:cubicBezTo>
                  </a:path>
                </a:pathLst>
              </a:cu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1" name="íṩľíḍè-Freeform: Shape 19"/>
              <p:cNvSpPr/>
              <p:nvPr/>
            </p:nvSpPr>
            <p:spPr bwMode="auto">
              <a:xfrm>
                <a:off x="5176838" y="1306513"/>
                <a:ext cx="280988" cy="231775"/>
              </a:xfrm>
              <a:custGeom>
                <a:avLst/>
                <a:gdLst/>
                <a:ahLst/>
                <a:cxnLst>
                  <a:cxn ang="0">
                    <a:pos x="11" y="146"/>
                  </a:cxn>
                  <a:cxn ang="0">
                    <a:pos x="0" y="140"/>
                  </a:cxn>
                  <a:cxn ang="0">
                    <a:pos x="13" y="118"/>
                  </a:cxn>
                  <a:cxn ang="0">
                    <a:pos x="55" y="124"/>
                  </a:cxn>
                  <a:cxn ang="0">
                    <a:pos x="66" y="102"/>
                  </a:cxn>
                  <a:cxn ang="0">
                    <a:pos x="98" y="108"/>
                  </a:cxn>
                  <a:cxn ang="0">
                    <a:pos x="119" y="58"/>
                  </a:cxn>
                  <a:cxn ang="0">
                    <a:pos x="138" y="60"/>
                  </a:cxn>
                  <a:cxn ang="0">
                    <a:pos x="165" y="0"/>
                  </a:cxn>
                  <a:cxn ang="0">
                    <a:pos x="177" y="5"/>
                  </a:cxn>
                  <a:cxn ang="0">
                    <a:pos x="147" y="75"/>
                  </a:cxn>
                  <a:cxn ang="0">
                    <a:pos x="128" y="72"/>
                  </a:cxn>
                  <a:cxn ang="0">
                    <a:pos x="105" y="122"/>
                  </a:cxn>
                  <a:cxn ang="0">
                    <a:pos x="74" y="118"/>
                  </a:cxn>
                  <a:cxn ang="0">
                    <a:pos x="61" y="140"/>
                  </a:cxn>
                  <a:cxn ang="0">
                    <a:pos x="20" y="133"/>
                  </a:cxn>
                  <a:cxn ang="0">
                    <a:pos x="11" y="146"/>
                  </a:cxn>
                </a:cxnLst>
                <a:rect l="0" t="0" r="r" b="b"/>
                <a:pathLst>
                  <a:path w="177" h="146">
                    <a:moveTo>
                      <a:pt x="11" y="146"/>
                    </a:moveTo>
                    <a:lnTo>
                      <a:pt x="0" y="140"/>
                    </a:lnTo>
                    <a:lnTo>
                      <a:pt x="13" y="118"/>
                    </a:lnTo>
                    <a:lnTo>
                      <a:pt x="55" y="124"/>
                    </a:lnTo>
                    <a:lnTo>
                      <a:pt x="66" y="102"/>
                    </a:lnTo>
                    <a:lnTo>
                      <a:pt x="98" y="108"/>
                    </a:lnTo>
                    <a:lnTo>
                      <a:pt x="119" y="58"/>
                    </a:lnTo>
                    <a:lnTo>
                      <a:pt x="138" y="60"/>
                    </a:lnTo>
                    <a:lnTo>
                      <a:pt x="165" y="0"/>
                    </a:lnTo>
                    <a:lnTo>
                      <a:pt x="177" y="5"/>
                    </a:lnTo>
                    <a:lnTo>
                      <a:pt x="147" y="75"/>
                    </a:lnTo>
                    <a:lnTo>
                      <a:pt x="128" y="72"/>
                    </a:lnTo>
                    <a:lnTo>
                      <a:pt x="105" y="122"/>
                    </a:lnTo>
                    <a:lnTo>
                      <a:pt x="74" y="118"/>
                    </a:lnTo>
                    <a:lnTo>
                      <a:pt x="61" y="140"/>
                    </a:lnTo>
                    <a:lnTo>
                      <a:pt x="20" y="133"/>
                    </a:lnTo>
                    <a:lnTo>
                      <a:pt x="11" y="146"/>
                    </a:lnTo>
                    <a:close/>
                  </a:path>
                </a:pathLst>
              </a:cu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2" name="íṩľíḍè-Freeform: Shape 20"/>
              <p:cNvSpPr/>
              <p:nvPr/>
            </p:nvSpPr>
            <p:spPr bwMode="auto">
              <a:xfrm>
                <a:off x="5176838" y="1306513"/>
                <a:ext cx="280988" cy="231775"/>
              </a:xfrm>
              <a:custGeom>
                <a:avLst/>
                <a:gdLst/>
                <a:ahLst/>
                <a:cxnLst>
                  <a:cxn ang="0">
                    <a:pos x="11" y="146"/>
                  </a:cxn>
                  <a:cxn ang="0">
                    <a:pos x="0" y="140"/>
                  </a:cxn>
                  <a:cxn ang="0">
                    <a:pos x="13" y="118"/>
                  </a:cxn>
                  <a:cxn ang="0">
                    <a:pos x="55" y="124"/>
                  </a:cxn>
                  <a:cxn ang="0">
                    <a:pos x="66" y="102"/>
                  </a:cxn>
                  <a:cxn ang="0">
                    <a:pos x="98" y="108"/>
                  </a:cxn>
                  <a:cxn ang="0">
                    <a:pos x="119" y="58"/>
                  </a:cxn>
                  <a:cxn ang="0">
                    <a:pos x="138" y="60"/>
                  </a:cxn>
                  <a:cxn ang="0">
                    <a:pos x="165" y="0"/>
                  </a:cxn>
                  <a:cxn ang="0">
                    <a:pos x="177" y="5"/>
                  </a:cxn>
                  <a:cxn ang="0">
                    <a:pos x="147" y="75"/>
                  </a:cxn>
                  <a:cxn ang="0">
                    <a:pos x="128" y="72"/>
                  </a:cxn>
                  <a:cxn ang="0">
                    <a:pos x="105" y="122"/>
                  </a:cxn>
                  <a:cxn ang="0">
                    <a:pos x="74" y="118"/>
                  </a:cxn>
                  <a:cxn ang="0">
                    <a:pos x="61" y="140"/>
                  </a:cxn>
                  <a:cxn ang="0">
                    <a:pos x="20" y="133"/>
                  </a:cxn>
                  <a:cxn ang="0">
                    <a:pos x="11" y="146"/>
                  </a:cxn>
                </a:cxnLst>
                <a:rect l="0" t="0" r="r" b="b"/>
                <a:pathLst>
                  <a:path w="177" h="146">
                    <a:moveTo>
                      <a:pt x="11" y="146"/>
                    </a:moveTo>
                    <a:lnTo>
                      <a:pt x="0" y="140"/>
                    </a:lnTo>
                    <a:lnTo>
                      <a:pt x="13" y="118"/>
                    </a:lnTo>
                    <a:lnTo>
                      <a:pt x="55" y="124"/>
                    </a:lnTo>
                    <a:lnTo>
                      <a:pt x="66" y="102"/>
                    </a:lnTo>
                    <a:lnTo>
                      <a:pt x="98" y="108"/>
                    </a:lnTo>
                    <a:lnTo>
                      <a:pt x="119" y="58"/>
                    </a:lnTo>
                    <a:lnTo>
                      <a:pt x="138" y="60"/>
                    </a:lnTo>
                    <a:lnTo>
                      <a:pt x="165" y="0"/>
                    </a:lnTo>
                    <a:lnTo>
                      <a:pt x="177" y="5"/>
                    </a:lnTo>
                    <a:lnTo>
                      <a:pt x="147" y="75"/>
                    </a:lnTo>
                    <a:lnTo>
                      <a:pt x="128" y="72"/>
                    </a:lnTo>
                    <a:lnTo>
                      <a:pt x="105" y="122"/>
                    </a:lnTo>
                    <a:lnTo>
                      <a:pt x="74" y="118"/>
                    </a:lnTo>
                    <a:lnTo>
                      <a:pt x="61" y="140"/>
                    </a:lnTo>
                    <a:lnTo>
                      <a:pt x="20" y="133"/>
                    </a:lnTo>
                    <a:lnTo>
                      <a:pt x="11" y="146"/>
                    </a:lnTo>
                  </a:path>
                </a:pathLst>
              </a:cu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3" name="íṩľíḍè-Freeform: Shape 21"/>
              <p:cNvSpPr/>
              <p:nvPr/>
            </p:nvSpPr>
            <p:spPr bwMode="auto">
              <a:xfrm>
                <a:off x="5102226" y="1265238"/>
                <a:ext cx="388938" cy="319088"/>
              </a:xfrm>
              <a:custGeom>
                <a:avLst/>
                <a:gdLst/>
                <a:ahLst/>
                <a:cxnLst>
                  <a:cxn ang="0">
                    <a:pos x="245" y="201"/>
                  </a:cxn>
                  <a:cxn ang="0">
                    <a:pos x="0" y="201"/>
                  </a:cxn>
                  <a:cxn ang="0">
                    <a:pos x="0" y="0"/>
                  </a:cxn>
                  <a:cxn ang="0">
                    <a:pos x="8" y="0"/>
                  </a:cxn>
                  <a:cxn ang="0">
                    <a:pos x="8" y="193"/>
                  </a:cxn>
                  <a:cxn ang="0">
                    <a:pos x="245" y="193"/>
                  </a:cxn>
                  <a:cxn ang="0">
                    <a:pos x="245" y="201"/>
                  </a:cxn>
                </a:cxnLst>
                <a:rect l="0" t="0" r="r" b="b"/>
                <a:pathLst>
                  <a:path w="245" h="201">
                    <a:moveTo>
                      <a:pt x="245" y="201"/>
                    </a:moveTo>
                    <a:lnTo>
                      <a:pt x="0" y="201"/>
                    </a:lnTo>
                    <a:lnTo>
                      <a:pt x="0" y="0"/>
                    </a:lnTo>
                    <a:lnTo>
                      <a:pt x="8" y="0"/>
                    </a:lnTo>
                    <a:lnTo>
                      <a:pt x="8" y="193"/>
                    </a:lnTo>
                    <a:lnTo>
                      <a:pt x="245" y="193"/>
                    </a:lnTo>
                    <a:lnTo>
                      <a:pt x="245" y="201"/>
                    </a:lnTo>
                    <a:close/>
                  </a:path>
                </a:pathLst>
              </a:cu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4" name="íṩľíḍè-Freeform: Shape 22"/>
              <p:cNvSpPr/>
              <p:nvPr/>
            </p:nvSpPr>
            <p:spPr bwMode="auto">
              <a:xfrm>
                <a:off x="5102226" y="1265238"/>
                <a:ext cx="388938" cy="319088"/>
              </a:xfrm>
              <a:custGeom>
                <a:avLst/>
                <a:gdLst/>
                <a:ahLst/>
                <a:cxnLst>
                  <a:cxn ang="0">
                    <a:pos x="245" y="201"/>
                  </a:cxn>
                  <a:cxn ang="0">
                    <a:pos x="0" y="201"/>
                  </a:cxn>
                  <a:cxn ang="0">
                    <a:pos x="0" y="0"/>
                  </a:cxn>
                  <a:cxn ang="0">
                    <a:pos x="8" y="0"/>
                  </a:cxn>
                  <a:cxn ang="0">
                    <a:pos x="8" y="193"/>
                  </a:cxn>
                  <a:cxn ang="0">
                    <a:pos x="245" y="193"/>
                  </a:cxn>
                  <a:cxn ang="0">
                    <a:pos x="245" y="201"/>
                  </a:cxn>
                </a:cxnLst>
                <a:rect l="0" t="0" r="r" b="b"/>
                <a:pathLst>
                  <a:path w="245" h="201">
                    <a:moveTo>
                      <a:pt x="245" y="201"/>
                    </a:moveTo>
                    <a:lnTo>
                      <a:pt x="0" y="201"/>
                    </a:lnTo>
                    <a:lnTo>
                      <a:pt x="0" y="0"/>
                    </a:lnTo>
                    <a:lnTo>
                      <a:pt x="8" y="0"/>
                    </a:lnTo>
                    <a:lnTo>
                      <a:pt x="8" y="193"/>
                    </a:lnTo>
                    <a:lnTo>
                      <a:pt x="245" y="193"/>
                    </a:lnTo>
                    <a:lnTo>
                      <a:pt x="245" y="201"/>
                    </a:lnTo>
                  </a:path>
                </a:pathLst>
              </a:cu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5" name="íṩľíḍè-Freeform: Shape 23"/>
              <p:cNvSpPr/>
              <p:nvPr/>
            </p:nvSpPr>
            <p:spPr bwMode="auto">
              <a:xfrm>
                <a:off x="5159376" y="1360488"/>
                <a:ext cx="71438" cy="57150"/>
              </a:xfrm>
              <a:custGeom>
                <a:avLst/>
                <a:gdLst/>
                <a:ahLst/>
                <a:cxnLst>
                  <a:cxn ang="0">
                    <a:pos x="35" y="30"/>
                  </a:cxn>
                  <a:cxn ang="0">
                    <a:pos x="29" y="32"/>
                  </a:cxn>
                  <a:cxn ang="0">
                    <a:pos x="3" y="22"/>
                  </a:cxn>
                  <a:cxn ang="0">
                    <a:pos x="0" y="17"/>
                  </a:cxn>
                  <a:cxn ang="0">
                    <a:pos x="6" y="3"/>
                  </a:cxn>
                  <a:cxn ang="0">
                    <a:pos x="11" y="0"/>
                  </a:cxn>
                  <a:cxn ang="0">
                    <a:pos x="38" y="11"/>
                  </a:cxn>
                  <a:cxn ang="0">
                    <a:pos x="40" y="16"/>
                  </a:cxn>
                  <a:cxn ang="0">
                    <a:pos x="35" y="30"/>
                  </a:cxn>
                </a:cxnLst>
                <a:rect l="0" t="0" r="r" b="b"/>
                <a:pathLst>
                  <a:path w="41" h="33">
                    <a:moveTo>
                      <a:pt x="35" y="30"/>
                    </a:moveTo>
                    <a:cubicBezTo>
                      <a:pt x="34" y="32"/>
                      <a:pt x="31" y="33"/>
                      <a:pt x="29" y="32"/>
                    </a:cubicBezTo>
                    <a:cubicBezTo>
                      <a:pt x="3" y="22"/>
                      <a:pt x="3" y="22"/>
                      <a:pt x="3" y="22"/>
                    </a:cubicBezTo>
                    <a:cubicBezTo>
                      <a:pt x="1" y="21"/>
                      <a:pt x="0" y="19"/>
                      <a:pt x="0" y="17"/>
                    </a:cubicBezTo>
                    <a:cubicBezTo>
                      <a:pt x="6" y="3"/>
                      <a:pt x="6" y="3"/>
                      <a:pt x="6" y="3"/>
                    </a:cubicBezTo>
                    <a:cubicBezTo>
                      <a:pt x="7" y="1"/>
                      <a:pt x="9" y="0"/>
                      <a:pt x="11" y="0"/>
                    </a:cubicBezTo>
                    <a:cubicBezTo>
                      <a:pt x="38" y="11"/>
                      <a:pt x="38" y="11"/>
                      <a:pt x="38" y="11"/>
                    </a:cubicBezTo>
                    <a:cubicBezTo>
                      <a:pt x="40" y="12"/>
                      <a:pt x="41" y="14"/>
                      <a:pt x="40" y="16"/>
                    </a:cubicBezTo>
                    <a:cubicBezTo>
                      <a:pt x="35" y="30"/>
                      <a:pt x="35" y="30"/>
                      <a:pt x="35" y="30"/>
                    </a:cubicBezTo>
                  </a:path>
                </a:pathLst>
              </a:cu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6" name="íṩľíḍè-Rectangle 24"/>
              <p:cNvSpPr/>
              <p:nvPr/>
            </p:nvSpPr>
            <p:spPr bwMode="auto">
              <a:xfrm>
                <a:off x="5110163" y="1290638"/>
                <a:ext cx="22225" cy="12700"/>
              </a:xfrm>
              <a:prstGeom prst="rect">
                <a:avLst/>
              </a:prstGeom>
              <a:grpFill/>
              <a:ln w="9525">
                <a:noFill/>
                <a:miter lim="800000"/>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7" name="íṩľíḍè-Rectangle 25"/>
              <p:cNvSpPr/>
              <p:nvPr/>
            </p:nvSpPr>
            <p:spPr bwMode="auto">
              <a:xfrm>
                <a:off x="5110163" y="1290638"/>
                <a:ext cx="22225" cy="12700"/>
              </a:xfrm>
              <a:prstGeom prst="rect">
                <a:avLst/>
              </a:prstGeom>
              <a:grpFill/>
              <a:ln w="9525">
                <a:noFill/>
                <a:miter lim="800000"/>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8" name="íṩľíḍè-Rectangle 26"/>
              <p:cNvSpPr/>
              <p:nvPr/>
            </p:nvSpPr>
            <p:spPr bwMode="auto">
              <a:xfrm>
                <a:off x="5110163" y="1347788"/>
                <a:ext cx="22225" cy="14288"/>
              </a:xfrm>
              <a:prstGeom prst="rect">
                <a:avLst/>
              </a:prstGeom>
              <a:grpFill/>
              <a:ln w="9525">
                <a:noFill/>
                <a:miter lim="800000"/>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9" name="íṩľíḍè-Rectangle 27"/>
              <p:cNvSpPr/>
              <p:nvPr/>
            </p:nvSpPr>
            <p:spPr bwMode="auto">
              <a:xfrm>
                <a:off x="5110163" y="1347788"/>
                <a:ext cx="22225" cy="14288"/>
              </a:xfrm>
              <a:prstGeom prst="rect">
                <a:avLst/>
              </a:prstGeom>
              <a:grpFill/>
              <a:ln w="9525">
                <a:noFill/>
                <a:miter lim="800000"/>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0" name="íṩľíḍè-Rectangle 28"/>
              <p:cNvSpPr/>
              <p:nvPr/>
            </p:nvSpPr>
            <p:spPr bwMode="auto">
              <a:xfrm>
                <a:off x="5110163" y="1406526"/>
                <a:ext cx="22225" cy="12700"/>
              </a:xfrm>
              <a:prstGeom prst="rect">
                <a:avLst/>
              </a:prstGeom>
              <a:grpFill/>
              <a:ln w="9525">
                <a:noFill/>
                <a:miter lim="800000"/>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1" name="íṩľíḍè-Rectangle 29"/>
              <p:cNvSpPr/>
              <p:nvPr/>
            </p:nvSpPr>
            <p:spPr bwMode="auto">
              <a:xfrm>
                <a:off x="5110163" y="1406526"/>
                <a:ext cx="22225" cy="12700"/>
              </a:xfrm>
              <a:prstGeom prst="rect">
                <a:avLst/>
              </a:prstGeom>
              <a:grpFill/>
              <a:ln w="9525">
                <a:noFill/>
                <a:miter lim="800000"/>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2" name="íṩľíḍè-Rectangle 30"/>
              <p:cNvSpPr/>
              <p:nvPr/>
            </p:nvSpPr>
            <p:spPr bwMode="auto">
              <a:xfrm>
                <a:off x="5110163" y="1465263"/>
                <a:ext cx="22225" cy="12700"/>
              </a:xfrm>
              <a:prstGeom prst="rect">
                <a:avLst/>
              </a:prstGeom>
              <a:grpFill/>
              <a:ln w="9525">
                <a:noFill/>
                <a:miter lim="800000"/>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3" name="íṩľíḍè-Rectangle 31"/>
              <p:cNvSpPr/>
              <p:nvPr/>
            </p:nvSpPr>
            <p:spPr bwMode="auto">
              <a:xfrm>
                <a:off x="5110163" y="1465263"/>
                <a:ext cx="22225" cy="12700"/>
              </a:xfrm>
              <a:prstGeom prst="rect">
                <a:avLst/>
              </a:prstGeom>
              <a:grpFill/>
              <a:ln w="9525">
                <a:noFill/>
                <a:miter lim="800000"/>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4" name="íṩľíḍè-Rectangle 32"/>
              <p:cNvSpPr/>
              <p:nvPr/>
            </p:nvSpPr>
            <p:spPr bwMode="auto">
              <a:xfrm>
                <a:off x="5110163" y="1524001"/>
                <a:ext cx="22225" cy="12700"/>
              </a:xfrm>
              <a:prstGeom prst="rect">
                <a:avLst/>
              </a:prstGeom>
              <a:grpFill/>
              <a:ln w="9525">
                <a:noFill/>
                <a:miter lim="800000"/>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5" name="íṩľíḍè-Rectangle 33"/>
              <p:cNvSpPr/>
              <p:nvPr/>
            </p:nvSpPr>
            <p:spPr bwMode="auto">
              <a:xfrm>
                <a:off x="5110163" y="1524001"/>
                <a:ext cx="22225" cy="12700"/>
              </a:xfrm>
              <a:prstGeom prst="rect">
                <a:avLst/>
              </a:prstGeom>
              <a:grpFill/>
              <a:ln w="9525">
                <a:noFill/>
                <a:miter lim="800000"/>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6" name="íṩľíḍè-Rectangle 34"/>
              <p:cNvSpPr/>
              <p:nvPr/>
            </p:nvSpPr>
            <p:spPr bwMode="auto">
              <a:xfrm>
                <a:off x="5395913" y="1554163"/>
                <a:ext cx="12700" cy="22225"/>
              </a:xfrm>
              <a:prstGeom prst="rect">
                <a:avLst/>
              </a:prstGeom>
              <a:grpFill/>
              <a:ln w="9525">
                <a:noFill/>
                <a:miter lim="800000"/>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7" name="íṩľíḍè-Rectangle 35"/>
              <p:cNvSpPr/>
              <p:nvPr/>
            </p:nvSpPr>
            <p:spPr bwMode="auto">
              <a:xfrm>
                <a:off x="5395913" y="1554163"/>
                <a:ext cx="12700" cy="22225"/>
              </a:xfrm>
              <a:prstGeom prst="rect">
                <a:avLst/>
              </a:prstGeom>
              <a:grpFill/>
              <a:ln w="9525">
                <a:noFill/>
                <a:miter lim="800000"/>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8" name="íṩľíḍè-Rectangle 36"/>
              <p:cNvSpPr/>
              <p:nvPr/>
            </p:nvSpPr>
            <p:spPr bwMode="auto">
              <a:xfrm>
                <a:off x="5454651" y="1554163"/>
                <a:ext cx="12700" cy="22225"/>
              </a:xfrm>
              <a:prstGeom prst="rect">
                <a:avLst/>
              </a:prstGeom>
              <a:grpFill/>
              <a:ln w="9525">
                <a:noFill/>
                <a:miter lim="800000"/>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9" name="íṩľíḍè-Rectangle 37"/>
              <p:cNvSpPr/>
              <p:nvPr/>
            </p:nvSpPr>
            <p:spPr bwMode="auto">
              <a:xfrm>
                <a:off x="5454651" y="1554163"/>
                <a:ext cx="12700" cy="22225"/>
              </a:xfrm>
              <a:prstGeom prst="rect">
                <a:avLst/>
              </a:prstGeom>
              <a:grpFill/>
              <a:ln w="9525">
                <a:noFill/>
                <a:miter lim="800000"/>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0" name="íṩľíḍè-Rectangle 38"/>
              <p:cNvSpPr/>
              <p:nvPr/>
            </p:nvSpPr>
            <p:spPr bwMode="auto">
              <a:xfrm>
                <a:off x="5337176" y="1554163"/>
                <a:ext cx="12700" cy="22225"/>
              </a:xfrm>
              <a:prstGeom prst="rect">
                <a:avLst/>
              </a:prstGeom>
              <a:grpFill/>
              <a:ln w="9525">
                <a:noFill/>
                <a:miter lim="800000"/>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1" name="íṩľíḍè-Rectangle 39"/>
              <p:cNvSpPr/>
              <p:nvPr/>
            </p:nvSpPr>
            <p:spPr bwMode="auto">
              <a:xfrm>
                <a:off x="5337176" y="1554163"/>
                <a:ext cx="12700" cy="22225"/>
              </a:xfrm>
              <a:prstGeom prst="rect">
                <a:avLst/>
              </a:prstGeom>
              <a:grpFill/>
              <a:ln w="9525">
                <a:noFill/>
                <a:miter lim="800000"/>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2" name="íṩľíḍè-Rectangle 40"/>
              <p:cNvSpPr/>
              <p:nvPr/>
            </p:nvSpPr>
            <p:spPr bwMode="auto">
              <a:xfrm>
                <a:off x="5278438" y="1554163"/>
                <a:ext cx="12700" cy="22225"/>
              </a:xfrm>
              <a:prstGeom prst="rect">
                <a:avLst/>
              </a:prstGeom>
              <a:grpFill/>
              <a:ln w="9525">
                <a:noFill/>
                <a:miter lim="800000"/>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3" name="íṩľíḍè-Rectangle 41"/>
              <p:cNvSpPr/>
              <p:nvPr/>
            </p:nvSpPr>
            <p:spPr bwMode="auto">
              <a:xfrm>
                <a:off x="5278438" y="1554163"/>
                <a:ext cx="12700" cy="22225"/>
              </a:xfrm>
              <a:prstGeom prst="rect">
                <a:avLst/>
              </a:prstGeom>
              <a:grpFill/>
              <a:ln w="9525">
                <a:noFill/>
                <a:miter lim="800000"/>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4" name="íṩľíḍè-Rectangle 42"/>
              <p:cNvSpPr/>
              <p:nvPr/>
            </p:nvSpPr>
            <p:spPr bwMode="auto">
              <a:xfrm>
                <a:off x="5219701" y="1554163"/>
                <a:ext cx="12700" cy="22225"/>
              </a:xfrm>
              <a:prstGeom prst="rect">
                <a:avLst/>
              </a:prstGeom>
              <a:grpFill/>
              <a:ln w="9525">
                <a:noFill/>
                <a:miter lim="800000"/>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5" name="íṩľíḍè-Rectangle 43"/>
              <p:cNvSpPr/>
              <p:nvPr/>
            </p:nvSpPr>
            <p:spPr bwMode="auto">
              <a:xfrm>
                <a:off x="5219701" y="1554163"/>
                <a:ext cx="12700" cy="22225"/>
              </a:xfrm>
              <a:prstGeom prst="rect">
                <a:avLst/>
              </a:prstGeom>
              <a:grpFill/>
              <a:ln w="9525">
                <a:noFill/>
                <a:miter lim="800000"/>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6" name="íṩľíḍè-Rectangle 44"/>
              <p:cNvSpPr/>
              <p:nvPr/>
            </p:nvSpPr>
            <p:spPr bwMode="auto">
              <a:xfrm>
                <a:off x="5160963" y="1554163"/>
                <a:ext cx="12700" cy="22225"/>
              </a:xfrm>
              <a:prstGeom prst="rect">
                <a:avLst/>
              </a:prstGeom>
              <a:grpFill/>
              <a:ln w="9525">
                <a:noFill/>
                <a:miter lim="800000"/>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7" name="íṩľíḍè-Rectangle 45"/>
              <p:cNvSpPr/>
              <p:nvPr/>
            </p:nvSpPr>
            <p:spPr bwMode="auto">
              <a:xfrm>
                <a:off x="5160963" y="1554163"/>
                <a:ext cx="12700" cy="22225"/>
              </a:xfrm>
              <a:prstGeom prst="rect">
                <a:avLst/>
              </a:prstGeom>
              <a:grpFill/>
              <a:ln w="9525">
                <a:noFill/>
                <a:miter lim="800000"/>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8" name="íṩľíḍè-Freeform: Shape 46"/>
              <p:cNvSpPr/>
              <p:nvPr/>
            </p:nvSpPr>
            <p:spPr bwMode="auto">
              <a:xfrm>
                <a:off x="5410201" y="1271588"/>
                <a:ext cx="68263" cy="63500"/>
              </a:xfrm>
              <a:custGeom>
                <a:avLst/>
                <a:gdLst/>
                <a:ahLst/>
                <a:cxnLst>
                  <a:cxn ang="0">
                    <a:pos x="0" y="23"/>
                  </a:cxn>
                  <a:cxn ang="0">
                    <a:pos x="35" y="0"/>
                  </a:cxn>
                  <a:cxn ang="0">
                    <a:pos x="43" y="40"/>
                  </a:cxn>
                  <a:cxn ang="0">
                    <a:pos x="0" y="23"/>
                  </a:cxn>
                </a:cxnLst>
                <a:rect l="0" t="0" r="r" b="b"/>
                <a:pathLst>
                  <a:path w="43" h="40">
                    <a:moveTo>
                      <a:pt x="0" y="23"/>
                    </a:moveTo>
                    <a:lnTo>
                      <a:pt x="35" y="0"/>
                    </a:lnTo>
                    <a:lnTo>
                      <a:pt x="43" y="40"/>
                    </a:lnTo>
                    <a:lnTo>
                      <a:pt x="0" y="23"/>
                    </a:lnTo>
                    <a:close/>
                  </a:path>
                </a:pathLst>
              </a:cu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9" name="íṩľíḍè-Freeform: Shape 47"/>
              <p:cNvSpPr/>
              <p:nvPr/>
            </p:nvSpPr>
            <p:spPr bwMode="auto">
              <a:xfrm>
                <a:off x="5410201" y="1271588"/>
                <a:ext cx="68263" cy="63500"/>
              </a:xfrm>
              <a:custGeom>
                <a:avLst/>
                <a:gdLst/>
                <a:ahLst/>
                <a:cxnLst>
                  <a:cxn ang="0">
                    <a:pos x="0" y="23"/>
                  </a:cxn>
                  <a:cxn ang="0">
                    <a:pos x="35" y="0"/>
                  </a:cxn>
                  <a:cxn ang="0">
                    <a:pos x="43" y="40"/>
                  </a:cxn>
                  <a:cxn ang="0">
                    <a:pos x="0" y="23"/>
                  </a:cxn>
                </a:cxnLst>
                <a:rect l="0" t="0" r="r" b="b"/>
                <a:pathLst>
                  <a:path w="43" h="40">
                    <a:moveTo>
                      <a:pt x="0" y="23"/>
                    </a:moveTo>
                    <a:lnTo>
                      <a:pt x="35" y="0"/>
                    </a:lnTo>
                    <a:lnTo>
                      <a:pt x="43" y="40"/>
                    </a:lnTo>
                    <a:lnTo>
                      <a:pt x="0" y="23"/>
                    </a:lnTo>
                  </a:path>
                </a:pathLst>
              </a:cu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13" name="íṩľíḍè-Freeform: Shape 12"/>
            <p:cNvSpPr/>
            <p:nvPr/>
          </p:nvSpPr>
          <p:spPr bwMode="auto">
            <a:xfrm>
              <a:off x="5375487" y="4124515"/>
              <a:ext cx="463551" cy="433917"/>
            </a:xfrm>
            <a:custGeom>
              <a:avLst/>
              <a:gdLst/>
              <a:ahLst/>
              <a:cxnLst>
                <a:cxn ang="0">
                  <a:pos x="87" y="43"/>
                </a:cxn>
                <a:cxn ang="0">
                  <a:pos x="75" y="28"/>
                </a:cxn>
                <a:cxn ang="0">
                  <a:pos x="60" y="14"/>
                </a:cxn>
                <a:cxn ang="0">
                  <a:pos x="41" y="19"/>
                </a:cxn>
                <a:cxn ang="0">
                  <a:pos x="23" y="26"/>
                </a:cxn>
                <a:cxn ang="0">
                  <a:pos x="6" y="36"/>
                </a:cxn>
                <a:cxn ang="0">
                  <a:pos x="6" y="56"/>
                </a:cxn>
                <a:cxn ang="0">
                  <a:pos x="8" y="76"/>
                </a:cxn>
                <a:cxn ang="0">
                  <a:pos x="14" y="95"/>
                </a:cxn>
                <a:cxn ang="0">
                  <a:pos x="33" y="100"/>
                </a:cxn>
                <a:cxn ang="0">
                  <a:pos x="52" y="103"/>
                </a:cxn>
                <a:cxn ang="0">
                  <a:pos x="72" y="102"/>
                </a:cxn>
                <a:cxn ang="0">
                  <a:pos x="82" y="85"/>
                </a:cxn>
                <a:cxn ang="0">
                  <a:pos x="90" y="67"/>
                </a:cxn>
                <a:cxn ang="0">
                  <a:pos x="53" y="99"/>
                </a:cxn>
                <a:cxn ang="0">
                  <a:pos x="40" y="74"/>
                </a:cxn>
                <a:cxn ang="0">
                  <a:pos x="12" y="76"/>
                </a:cxn>
                <a:cxn ang="0">
                  <a:pos x="40" y="47"/>
                </a:cxn>
                <a:cxn ang="0">
                  <a:pos x="53" y="22"/>
                </a:cxn>
                <a:cxn ang="0">
                  <a:pos x="43" y="71"/>
                </a:cxn>
                <a:cxn ang="0">
                  <a:pos x="37" y="60"/>
                </a:cxn>
                <a:cxn ang="0">
                  <a:pos x="55" y="48"/>
                </a:cxn>
                <a:cxn ang="0">
                  <a:pos x="54" y="70"/>
                </a:cxn>
                <a:cxn ang="0">
                  <a:pos x="84" y="76"/>
                </a:cxn>
                <a:cxn ang="0">
                  <a:pos x="48" y="49"/>
                </a:cxn>
                <a:cxn ang="0">
                  <a:pos x="48" y="67"/>
                </a:cxn>
                <a:cxn ang="0">
                  <a:pos x="113" y="12"/>
                </a:cxn>
                <a:cxn ang="0">
                  <a:pos x="111" y="5"/>
                </a:cxn>
                <a:cxn ang="0">
                  <a:pos x="104" y="3"/>
                </a:cxn>
                <a:cxn ang="0">
                  <a:pos x="97" y="2"/>
                </a:cxn>
                <a:cxn ang="0">
                  <a:pos x="90" y="2"/>
                </a:cxn>
                <a:cxn ang="0">
                  <a:pos x="86" y="8"/>
                </a:cxn>
                <a:cxn ang="0">
                  <a:pos x="84" y="15"/>
                </a:cxn>
                <a:cxn ang="0">
                  <a:pos x="82" y="22"/>
                </a:cxn>
                <a:cxn ang="0">
                  <a:pos x="87" y="27"/>
                </a:cxn>
                <a:cxn ang="0">
                  <a:pos x="93" y="32"/>
                </a:cxn>
                <a:cxn ang="0">
                  <a:pos x="99" y="35"/>
                </a:cxn>
                <a:cxn ang="0">
                  <a:pos x="105" y="32"/>
                </a:cxn>
                <a:cxn ang="0">
                  <a:pos x="111" y="27"/>
                </a:cxn>
                <a:cxn ang="0">
                  <a:pos x="116" y="22"/>
                </a:cxn>
                <a:cxn ang="0">
                  <a:pos x="101" y="32"/>
                </a:cxn>
                <a:cxn ang="0">
                  <a:pos x="96" y="22"/>
                </a:cxn>
                <a:cxn ang="0">
                  <a:pos x="93" y="18"/>
                </a:cxn>
                <a:cxn ang="0">
                  <a:pos x="96" y="13"/>
                </a:cxn>
                <a:cxn ang="0">
                  <a:pos x="101" y="3"/>
                </a:cxn>
                <a:cxn ang="0">
                  <a:pos x="97" y="21"/>
                </a:cxn>
                <a:cxn ang="0">
                  <a:pos x="95" y="17"/>
                </a:cxn>
                <a:cxn ang="0">
                  <a:pos x="102" y="13"/>
                </a:cxn>
                <a:cxn ang="0">
                  <a:pos x="101" y="21"/>
                </a:cxn>
                <a:cxn ang="0">
                  <a:pos x="112" y="23"/>
                </a:cxn>
                <a:cxn ang="0">
                  <a:pos x="99" y="13"/>
                </a:cxn>
                <a:cxn ang="0">
                  <a:pos x="99" y="20"/>
                </a:cxn>
              </a:cxnLst>
              <a:rect l="0" t="0" r="r" b="b"/>
              <a:pathLst>
                <a:path w="117" h="109">
                  <a:moveTo>
                    <a:pt x="90" y="56"/>
                  </a:moveTo>
                  <a:cubicBezTo>
                    <a:pt x="90" y="55"/>
                    <a:pt x="90" y="55"/>
                    <a:pt x="90" y="54"/>
                  </a:cubicBezTo>
                  <a:cubicBezTo>
                    <a:pt x="92" y="53"/>
                    <a:pt x="95" y="49"/>
                    <a:pt x="95" y="48"/>
                  </a:cubicBezTo>
                  <a:cubicBezTo>
                    <a:pt x="94" y="47"/>
                    <a:pt x="90" y="45"/>
                    <a:pt x="88" y="46"/>
                  </a:cubicBezTo>
                  <a:cubicBezTo>
                    <a:pt x="87" y="45"/>
                    <a:pt x="87" y="44"/>
                    <a:pt x="87" y="43"/>
                  </a:cubicBezTo>
                  <a:cubicBezTo>
                    <a:pt x="88" y="42"/>
                    <a:pt x="90" y="37"/>
                    <a:pt x="90" y="36"/>
                  </a:cubicBezTo>
                  <a:cubicBezTo>
                    <a:pt x="89" y="35"/>
                    <a:pt x="84" y="35"/>
                    <a:pt x="82" y="36"/>
                  </a:cubicBezTo>
                  <a:cubicBezTo>
                    <a:pt x="82" y="35"/>
                    <a:pt x="81" y="34"/>
                    <a:pt x="81" y="34"/>
                  </a:cubicBezTo>
                  <a:cubicBezTo>
                    <a:pt x="82" y="32"/>
                    <a:pt x="83" y="27"/>
                    <a:pt x="82" y="26"/>
                  </a:cubicBezTo>
                  <a:cubicBezTo>
                    <a:pt x="81" y="26"/>
                    <a:pt x="76" y="26"/>
                    <a:pt x="75" y="28"/>
                  </a:cubicBezTo>
                  <a:cubicBezTo>
                    <a:pt x="74" y="27"/>
                    <a:pt x="73" y="27"/>
                    <a:pt x="73" y="26"/>
                  </a:cubicBezTo>
                  <a:cubicBezTo>
                    <a:pt x="74" y="24"/>
                    <a:pt x="73" y="19"/>
                    <a:pt x="72" y="19"/>
                  </a:cubicBezTo>
                  <a:cubicBezTo>
                    <a:pt x="71" y="18"/>
                    <a:pt x="67" y="20"/>
                    <a:pt x="65" y="22"/>
                  </a:cubicBezTo>
                  <a:cubicBezTo>
                    <a:pt x="65" y="22"/>
                    <a:pt x="64" y="21"/>
                    <a:pt x="63" y="21"/>
                  </a:cubicBezTo>
                  <a:cubicBezTo>
                    <a:pt x="63" y="19"/>
                    <a:pt x="61" y="14"/>
                    <a:pt x="60" y="14"/>
                  </a:cubicBezTo>
                  <a:cubicBezTo>
                    <a:pt x="59" y="14"/>
                    <a:pt x="55" y="17"/>
                    <a:pt x="55" y="19"/>
                  </a:cubicBezTo>
                  <a:cubicBezTo>
                    <a:pt x="54" y="19"/>
                    <a:pt x="53" y="18"/>
                    <a:pt x="52" y="18"/>
                  </a:cubicBezTo>
                  <a:cubicBezTo>
                    <a:pt x="52" y="16"/>
                    <a:pt x="49" y="12"/>
                    <a:pt x="48" y="12"/>
                  </a:cubicBezTo>
                  <a:cubicBezTo>
                    <a:pt x="47" y="12"/>
                    <a:pt x="44" y="16"/>
                    <a:pt x="44" y="18"/>
                  </a:cubicBezTo>
                  <a:cubicBezTo>
                    <a:pt x="43" y="18"/>
                    <a:pt x="42" y="19"/>
                    <a:pt x="41" y="19"/>
                  </a:cubicBezTo>
                  <a:cubicBezTo>
                    <a:pt x="40" y="17"/>
                    <a:pt x="37" y="14"/>
                    <a:pt x="35" y="14"/>
                  </a:cubicBezTo>
                  <a:cubicBezTo>
                    <a:pt x="34" y="14"/>
                    <a:pt x="32" y="19"/>
                    <a:pt x="33" y="21"/>
                  </a:cubicBezTo>
                  <a:cubicBezTo>
                    <a:pt x="32" y="21"/>
                    <a:pt x="31" y="22"/>
                    <a:pt x="31" y="22"/>
                  </a:cubicBezTo>
                  <a:cubicBezTo>
                    <a:pt x="29" y="20"/>
                    <a:pt x="25" y="18"/>
                    <a:pt x="24" y="19"/>
                  </a:cubicBezTo>
                  <a:cubicBezTo>
                    <a:pt x="23" y="19"/>
                    <a:pt x="22" y="24"/>
                    <a:pt x="23" y="26"/>
                  </a:cubicBezTo>
                  <a:cubicBezTo>
                    <a:pt x="22" y="27"/>
                    <a:pt x="22" y="27"/>
                    <a:pt x="21" y="28"/>
                  </a:cubicBezTo>
                  <a:cubicBezTo>
                    <a:pt x="19" y="26"/>
                    <a:pt x="15" y="26"/>
                    <a:pt x="14" y="26"/>
                  </a:cubicBezTo>
                  <a:cubicBezTo>
                    <a:pt x="13" y="27"/>
                    <a:pt x="14" y="32"/>
                    <a:pt x="15" y="34"/>
                  </a:cubicBezTo>
                  <a:cubicBezTo>
                    <a:pt x="15" y="34"/>
                    <a:pt x="14" y="35"/>
                    <a:pt x="14" y="36"/>
                  </a:cubicBezTo>
                  <a:cubicBezTo>
                    <a:pt x="12" y="35"/>
                    <a:pt x="7" y="35"/>
                    <a:pt x="6" y="36"/>
                  </a:cubicBezTo>
                  <a:cubicBezTo>
                    <a:pt x="6" y="37"/>
                    <a:pt x="7" y="42"/>
                    <a:pt x="9" y="43"/>
                  </a:cubicBezTo>
                  <a:cubicBezTo>
                    <a:pt x="9" y="44"/>
                    <a:pt x="9" y="45"/>
                    <a:pt x="8" y="46"/>
                  </a:cubicBezTo>
                  <a:cubicBezTo>
                    <a:pt x="6" y="45"/>
                    <a:pt x="2" y="47"/>
                    <a:pt x="1" y="48"/>
                  </a:cubicBezTo>
                  <a:cubicBezTo>
                    <a:pt x="1" y="49"/>
                    <a:pt x="4" y="53"/>
                    <a:pt x="6" y="54"/>
                  </a:cubicBezTo>
                  <a:cubicBezTo>
                    <a:pt x="6" y="55"/>
                    <a:pt x="6" y="55"/>
                    <a:pt x="6" y="56"/>
                  </a:cubicBezTo>
                  <a:cubicBezTo>
                    <a:pt x="4" y="56"/>
                    <a:pt x="0" y="59"/>
                    <a:pt x="0" y="61"/>
                  </a:cubicBezTo>
                  <a:cubicBezTo>
                    <a:pt x="0" y="62"/>
                    <a:pt x="4" y="65"/>
                    <a:pt x="6" y="65"/>
                  </a:cubicBezTo>
                  <a:cubicBezTo>
                    <a:pt x="6" y="66"/>
                    <a:pt x="6" y="67"/>
                    <a:pt x="6" y="67"/>
                  </a:cubicBezTo>
                  <a:cubicBezTo>
                    <a:pt x="4" y="68"/>
                    <a:pt x="1" y="72"/>
                    <a:pt x="1" y="73"/>
                  </a:cubicBezTo>
                  <a:cubicBezTo>
                    <a:pt x="2" y="74"/>
                    <a:pt x="6" y="76"/>
                    <a:pt x="8" y="76"/>
                  </a:cubicBezTo>
                  <a:cubicBezTo>
                    <a:pt x="9" y="76"/>
                    <a:pt x="9" y="77"/>
                    <a:pt x="9" y="78"/>
                  </a:cubicBezTo>
                  <a:cubicBezTo>
                    <a:pt x="7" y="79"/>
                    <a:pt x="6" y="84"/>
                    <a:pt x="6" y="85"/>
                  </a:cubicBezTo>
                  <a:cubicBezTo>
                    <a:pt x="7" y="86"/>
                    <a:pt x="12" y="86"/>
                    <a:pt x="14" y="85"/>
                  </a:cubicBezTo>
                  <a:cubicBezTo>
                    <a:pt x="14" y="86"/>
                    <a:pt x="15" y="87"/>
                    <a:pt x="15" y="87"/>
                  </a:cubicBezTo>
                  <a:cubicBezTo>
                    <a:pt x="14" y="89"/>
                    <a:pt x="13" y="94"/>
                    <a:pt x="14" y="95"/>
                  </a:cubicBezTo>
                  <a:cubicBezTo>
                    <a:pt x="15" y="96"/>
                    <a:pt x="20" y="95"/>
                    <a:pt x="21" y="93"/>
                  </a:cubicBezTo>
                  <a:cubicBezTo>
                    <a:pt x="22" y="94"/>
                    <a:pt x="22" y="95"/>
                    <a:pt x="23" y="95"/>
                  </a:cubicBezTo>
                  <a:cubicBezTo>
                    <a:pt x="22" y="97"/>
                    <a:pt x="23" y="102"/>
                    <a:pt x="24" y="102"/>
                  </a:cubicBezTo>
                  <a:cubicBezTo>
                    <a:pt x="25" y="103"/>
                    <a:pt x="29" y="101"/>
                    <a:pt x="31" y="99"/>
                  </a:cubicBezTo>
                  <a:cubicBezTo>
                    <a:pt x="31" y="100"/>
                    <a:pt x="32" y="100"/>
                    <a:pt x="33" y="100"/>
                  </a:cubicBezTo>
                  <a:cubicBezTo>
                    <a:pt x="32" y="102"/>
                    <a:pt x="34" y="107"/>
                    <a:pt x="35" y="107"/>
                  </a:cubicBezTo>
                  <a:cubicBezTo>
                    <a:pt x="37" y="108"/>
                    <a:pt x="40" y="105"/>
                    <a:pt x="41" y="102"/>
                  </a:cubicBezTo>
                  <a:cubicBezTo>
                    <a:pt x="42" y="103"/>
                    <a:pt x="43" y="103"/>
                    <a:pt x="44" y="103"/>
                  </a:cubicBezTo>
                  <a:cubicBezTo>
                    <a:pt x="44" y="105"/>
                    <a:pt x="47" y="109"/>
                    <a:pt x="48" y="109"/>
                  </a:cubicBezTo>
                  <a:cubicBezTo>
                    <a:pt x="49" y="109"/>
                    <a:pt x="52" y="105"/>
                    <a:pt x="52" y="103"/>
                  </a:cubicBezTo>
                  <a:cubicBezTo>
                    <a:pt x="53" y="103"/>
                    <a:pt x="54" y="103"/>
                    <a:pt x="55" y="103"/>
                  </a:cubicBezTo>
                  <a:cubicBezTo>
                    <a:pt x="55" y="105"/>
                    <a:pt x="59" y="108"/>
                    <a:pt x="60" y="107"/>
                  </a:cubicBezTo>
                  <a:cubicBezTo>
                    <a:pt x="61" y="107"/>
                    <a:pt x="63" y="102"/>
                    <a:pt x="63" y="100"/>
                  </a:cubicBezTo>
                  <a:cubicBezTo>
                    <a:pt x="64" y="100"/>
                    <a:pt x="65" y="100"/>
                    <a:pt x="65" y="99"/>
                  </a:cubicBezTo>
                  <a:cubicBezTo>
                    <a:pt x="67" y="101"/>
                    <a:pt x="71" y="103"/>
                    <a:pt x="72" y="102"/>
                  </a:cubicBezTo>
                  <a:cubicBezTo>
                    <a:pt x="73" y="102"/>
                    <a:pt x="74" y="97"/>
                    <a:pt x="73" y="95"/>
                  </a:cubicBezTo>
                  <a:cubicBezTo>
                    <a:pt x="73" y="95"/>
                    <a:pt x="74" y="94"/>
                    <a:pt x="75" y="93"/>
                  </a:cubicBezTo>
                  <a:cubicBezTo>
                    <a:pt x="76" y="95"/>
                    <a:pt x="81" y="96"/>
                    <a:pt x="82" y="95"/>
                  </a:cubicBezTo>
                  <a:cubicBezTo>
                    <a:pt x="83" y="94"/>
                    <a:pt x="82" y="89"/>
                    <a:pt x="81" y="87"/>
                  </a:cubicBezTo>
                  <a:cubicBezTo>
                    <a:pt x="81" y="87"/>
                    <a:pt x="82" y="86"/>
                    <a:pt x="82" y="85"/>
                  </a:cubicBezTo>
                  <a:cubicBezTo>
                    <a:pt x="84" y="86"/>
                    <a:pt x="89" y="86"/>
                    <a:pt x="90" y="85"/>
                  </a:cubicBezTo>
                  <a:cubicBezTo>
                    <a:pt x="90" y="84"/>
                    <a:pt x="88" y="79"/>
                    <a:pt x="87" y="78"/>
                  </a:cubicBezTo>
                  <a:cubicBezTo>
                    <a:pt x="87" y="77"/>
                    <a:pt x="87" y="76"/>
                    <a:pt x="88" y="76"/>
                  </a:cubicBezTo>
                  <a:cubicBezTo>
                    <a:pt x="90" y="76"/>
                    <a:pt x="94" y="74"/>
                    <a:pt x="95" y="73"/>
                  </a:cubicBezTo>
                  <a:cubicBezTo>
                    <a:pt x="95" y="72"/>
                    <a:pt x="92" y="68"/>
                    <a:pt x="90" y="67"/>
                  </a:cubicBezTo>
                  <a:cubicBezTo>
                    <a:pt x="90" y="67"/>
                    <a:pt x="90" y="66"/>
                    <a:pt x="90" y="65"/>
                  </a:cubicBezTo>
                  <a:cubicBezTo>
                    <a:pt x="92" y="65"/>
                    <a:pt x="96" y="62"/>
                    <a:pt x="96" y="61"/>
                  </a:cubicBezTo>
                  <a:cubicBezTo>
                    <a:pt x="96" y="59"/>
                    <a:pt x="92" y="56"/>
                    <a:pt x="90" y="56"/>
                  </a:cubicBezTo>
                  <a:close/>
                  <a:moveTo>
                    <a:pt x="58" y="98"/>
                  </a:moveTo>
                  <a:cubicBezTo>
                    <a:pt x="56" y="99"/>
                    <a:pt x="55" y="99"/>
                    <a:pt x="53" y="99"/>
                  </a:cubicBezTo>
                  <a:cubicBezTo>
                    <a:pt x="54" y="91"/>
                    <a:pt x="59" y="80"/>
                    <a:pt x="56" y="74"/>
                  </a:cubicBezTo>
                  <a:cubicBezTo>
                    <a:pt x="60" y="80"/>
                    <a:pt x="71" y="81"/>
                    <a:pt x="79" y="84"/>
                  </a:cubicBezTo>
                  <a:cubicBezTo>
                    <a:pt x="74" y="91"/>
                    <a:pt x="67" y="96"/>
                    <a:pt x="58" y="98"/>
                  </a:cubicBezTo>
                  <a:close/>
                  <a:moveTo>
                    <a:pt x="17" y="84"/>
                  </a:moveTo>
                  <a:cubicBezTo>
                    <a:pt x="24" y="81"/>
                    <a:pt x="36" y="80"/>
                    <a:pt x="40" y="74"/>
                  </a:cubicBezTo>
                  <a:cubicBezTo>
                    <a:pt x="37" y="80"/>
                    <a:pt x="42" y="91"/>
                    <a:pt x="43" y="99"/>
                  </a:cubicBezTo>
                  <a:cubicBezTo>
                    <a:pt x="33" y="98"/>
                    <a:pt x="23" y="93"/>
                    <a:pt x="17" y="84"/>
                  </a:cubicBezTo>
                  <a:close/>
                  <a:moveTo>
                    <a:pt x="12" y="45"/>
                  </a:moveTo>
                  <a:cubicBezTo>
                    <a:pt x="19" y="50"/>
                    <a:pt x="26" y="60"/>
                    <a:pt x="32" y="61"/>
                  </a:cubicBezTo>
                  <a:cubicBezTo>
                    <a:pt x="26" y="61"/>
                    <a:pt x="19" y="71"/>
                    <a:pt x="12" y="76"/>
                  </a:cubicBezTo>
                  <a:cubicBezTo>
                    <a:pt x="11" y="74"/>
                    <a:pt x="11" y="72"/>
                    <a:pt x="10" y="71"/>
                  </a:cubicBezTo>
                  <a:cubicBezTo>
                    <a:pt x="8" y="62"/>
                    <a:pt x="9" y="53"/>
                    <a:pt x="12" y="45"/>
                  </a:cubicBezTo>
                  <a:close/>
                  <a:moveTo>
                    <a:pt x="38" y="23"/>
                  </a:moveTo>
                  <a:cubicBezTo>
                    <a:pt x="40" y="22"/>
                    <a:pt x="41" y="22"/>
                    <a:pt x="43" y="22"/>
                  </a:cubicBezTo>
                  <a:cubicBezTo>
                    <a:pt x="42" y="30"/>
                    <a:pt x="37" y="41"/>
                    <a:pt x="40" y="47"/>
                  </a:cubicBezTo>
                  <a:cubicBezTo>
                    <a:pt x="36" y="41"/>
                    <a:pt x="24" y="40"/>
                    <a:pt x="17" y="37"/>
                  </a:cubicBezTo>
                  <a:cubicBezTo>
                    <a:pt x="22" y="30"/>
                    <a:pt x="29" y="25"/>
                    <a:pt x="38" y="23"/>
                  </a:cubicBezTo>
                  <a:close/>
                  <a:moveTo>
                    <a:pt x="79" y="37"/>
                  </a:moveTo>
                  <a:cubicBezTo>
                    <a:pt x="71" y="40"/>
                    <a:pt x="60" y="41"/>
                    <a:pt x="56" y="47"/>
                  </a:cubicBezTo>
                  <a:cubicBezTo>
                    <a:pt x="59" y="41"/>
                    <a:pt x="54" y="30"/>
                    <a:pt x="53" y="22"/>
                  </a:cubicBezTo>
                  <a:cubicBezTo>
                    <a:pt x="63" y="23"/>
                    <a:pt x="73" y="29"/>
                    <a:pt x="79" y="37"/>
                  </a:cubicBezTo>
                  <a:close/>
                  <a:moveTo>
                    <a:pt x="54" y="70"/>
                  </a:moveTo>
                  <a:cubicBezTo>
                    <a:pt x="54" y="71"/>
                    <a:pt x="55" y="72"/>
                    <a:pt x="55" y="73"/>
                  </a:cubicBezTo>
                  <a:cubicBezTo>
                    <a:pt x="55" y="72"/>
                    <a:pt x="54" y="71"/>
                    <a:pt x="53" y="71"/>
                  </a:cubicBezTo>
                  <a:cubicBezTo>
                    <a:pt x="51" y="74"/>
                    <a:pt x="45" y="74"/>
                    <a:pt x="43" y="71"/>
                  </a:cubicBezTo>
                  <a:cubicBezTo>
                    <a:pt x="42" y="71"/>
                    <a:pt x="41" y="72"/>
                    <a:pt x="41" y="73"/>
                  </a:cubicBezTo>
                  <a:cubicBezTo>
                    <a:pt x="41" y="72"/>
                    <a:pt x="41" y="71"/>
                    <a:pt x="42" y="70"/>
                  </a:cubicBezTo>
                  <a:cubicBezTo>
                    <a:pt x="37" y="70"/>
                    <a:pt x="35" y="65"/>
                    <a:pt x="37" y="62"/>
                  </a:cubicBezTo>
                  <a:cubicBezTo>
                    <a:pt x="36" y="61"/>
                    <a:pt x="35" y="61"/>
                    <a:pt x="34" y="61"/>
                  </a:cubicBezTo>
                  <a:cubicBezTo>
                    <a:pt x="35" y="61"/>
                    <a:pt x="36" y="60"/>
                    <a:pt x="37" y="60"/>
                  </a:cubicBezTo>
                  <a:cubicBezTo>
                    <a:pt x="35" y="56"/>
                    <a:pt x="37" y="51"/>
                    <a:pt x="42" y="51"/>
                  </a:cubicBezTo>
                  <a:cubicBezTo>
                    <a:pt x="41" y="50"/>
                    <a:pt x="41" y="49"/>
                    <a:pt x="41" y="48"/>
                  </a:cubicBezTo>
                  <a:cubicBezTo>
                    <a:pt x="41" y="49"/>
                    <a:pt x="42" y="50"/>
                    <a:pt x="43" y="50"/>
                  </a:cubicBezTo>
                  <a:cubicBezTo>
                    <a:pt x="45" y="47"/>
                    <a:pt x="51" y="47"/>
                    <a:pt x="53" y="50"/>
                  </a:cubicBezTo>
                  <a:cubicBezTo>
                    <a:pt x="54" y="50"/>
                    <a:pt x="55" y="49"/>
                    <a:pt x="55" y="48"/>
                  </a:cubicBezTo>
                  <a:cubicBezTo>
                    <a:pt x="55" y="49"/>
                    <a:pt x="54" y="50"/>
                    <a:pt x="54" y="51"/>
                  </a:cubicBezTo>
                  <a:cubicBezTo>
                    <a:pt x="59" y="51"/>
                    <a:pt x="61" y="56"/>
                    <a:pt x="59" y="60"/>
                  </a:cubicBezTo>
                  <a:cubicBezTo>
                    <a:pt x="60" y="60"/>
                    <a:pt x="61" y="61"/>
                    <a:pt x="62" y="61"/>
                  </a:cubicBezTo>
                  <a:cubicBezTo>
                    <a:pt x="61" y="61"/>
                    <a:pt x="60" y="61"/>
                    <a:pt x="59" y="62"/>
                  </a:cubicBezTo>
                  <a:cubicBezTo>
                    <a:pt x="61" y="65"/>
                    <a:pt x="59" y="70"/>
                    <a:pt x="54" y="70"/>
                  </a:cubicBezTo>
                  <a:close/>
                  <a:moveTo>
                    <a:pt x="84" y="76"/>
                  </a:moveTo>
                  <a:cubicBezTo>
                    <a:pt x="77" y="71"/>
                    <a:pt x="70" y="61"/>
                    <a:pt x="63" y="61"/>
                  </a:cubicBezTo>
                  <a:cubicBezTo>
                    <a:pt x="70" y="60"/>
                    <a:pt x="77" y="50"/>
                    <a:pt x="84" y="45"/>
                  </a:cubicBezTo>
                  <a:cubicBezTo>
                    <a:pt x="85" y="47"/>
                    <a:pt x="85" y="49"/>
                    <a:pt x="86" y="50"/>
                  </a:cubicBezTo>
                  <a:cubicBezTo>
                    <a:pt x="88" y="59"/>
                    <a:pt x="87" y="68"/>
                    <a:pt x="84" y="76"/>
                  </a:cubicBezTo>
                  <a:close/>
                  <a:moveTo>
                    <a:pt x="48" y="49"/>
                  </a:moveTo>
                  <a:cubicBezTo>
                    <a:pt x="42" y="49"/>
                    <a:pt x="37" y="54"/>
                    <a:pt x="37" y="61"/>
                  </a:cubicBezTo>
                  <a:cubicBezTo>
                    <a:pt x="37" y="67"/>
                    <a:pt x="42" y="72"/>
                    <a:pt x="48" y="72"/>
                  </a:cubicBezTo>
                  <a:cubicBezTo>
                    <a:pt x="54" y="72"/>
                    <a:pt x="59" y="67"/>
                    <a:pt x="59" y="61"/>
                  </a:cubicBezTo>
                  <a:cubicBezTo>
                    <a:pt x="59" y="54"/>
                    <a:pt x="54" y="49"/>
                    <a:pt x="48" y="49"/>
                  </a:cubicBezTo>
                  <a:close/>
                  <a:moveTo>
                    <a:pt x="48" y="67"/>
                  </a:moveTo>
                  <a:cubicBezTo>
                    <a:pt x="44" y="67"/>
                    <a:pt x="42" y="64"/>
                    <a:pt x="42" y="61"/>
                  </a:cubicBezTo>
                  <a:cubicBezTo>
                    <a:pt x="42" y="57"/>
                    <a:pt x="44" y="54"/>
                    <a:pt x="48" y="54"/>
                  </a:cubicBezTo>
                  <a:cubicBezTo>
                    <a:pt x="51" y="54"/>
                    <a:pt x="54" y="57"/>
                    <a:pt x="54" y="61"/>
                  </a:cubicBezTo>
                  <a:cubicBezTo>
                    <a:pt x="54" y="64"/>
                    <a:pt x="51" y="67"/>
                    <a:pt x="48" y="67"/>
                  </a:cubicBezTo>
                  <a:close/>
                  <a:moveTo>
                    <a:pt x="117" y="18"/>
                  </a:moveTo>
                  <a:cubicBezTo>
                    <a:pt x="117" y="17"/>
                    <a:pt x="115" y="16"/>
                    <a:pt x="114" y="16"/>
                  </a:cubicBezTo>
                  <a:cubicBezTo>
                    <a:pt x="114" y="16"/>
                    <a:pt x="114" y="15"/>
                    <a:pt x="114" y="15"/>
                  </a:cubicBezTo>
                  <a:cubicBezTo>
                    <a:pt x="115" y="15"/>
                    <a:pt x="116" y="13"/>
                    <a:pt x="116" y="13"/>
                  </a:cubicBezTo>
                  <a:cubicBezTo>
                    <a:pt x="116" y="13"/>
                    <a:pt x="114" y="12"/>
                    <a:pt x="113" y="12"/>
                  </a:cubicBezTo>
                  <a:cubicBezTo>
                    <a:pt x="113" y="12"/>
                    <a:pt x="113" y="11"/>
                    <a:pt x="113" y="11"/>
                  </a:cubicBezTo>
                  <a:cubicBezTo>
                    <a:pt x="114" y="11"/>
                    <a:pt x="114" y="9"/>
                    <a:pt x="114" y="9"/>
                  </a:cubicBezTo>
                  <a:cubicBezTo>
                    <a:pt x="114" y="8"/>
                    <a:pt x="112" y="8"/>
                    <a:pt x="112" y="8"/>
                  </a:cubicBezTo>
                  <a:cubicBezTo>
                    <a:pt x="111" y="8"/>
                    <a:pt x="111" y="8"/>
                    <a:pt x="111" y="8"/>
                  </a:cubicBezTo>
                  <a:cubicBezTo>
                    <a:pt x="111" y="7"/>
                    <a:pt x="112" y="5"/>
                    <a:pt x="111" y="5"/>
                  </a:cubicBezTo>
                  <a:cubicBezTo>
                    <a:pt x="111" y="5"/>
                    <a:pt x="109" y="5"/>
                    <a:pt x="109" y="6"/>
                  </a:cubicBezTo>
                  <a:cubicBezTo>
                    <a:pt x="108" y="5"/>
                    <a:pt x="108" y="5"/>
                    <a:pt x="108" y="5"/>
                  </a:cubicBezTo>
                  <a:cubicBezTo>
                    <a:pt x="108" y="4"/>
                    <a:pt x="108" y="2"/>
                    <a:pt x="108" y="2"/>
                  </a:cubicBezTo>
                  <a:cubicBezTo>
                    <a:pt x="107" y="2"/>
                    <a:pt x="106" y="3"/>
                    <a:pt x="105" y="3"/>
                  </a:cubicBezTo>
                  <a:cubicBezTo>
                    <a:pt x="105" y="3"/>
                    <a:pt x="105" y="3"/>
                    <a:pt x="104" y="3"/>
                  </a:cubicBezTo>
                  <a:cubicBezTo>
                    <a:pt x="105" y="2"/>
                    <a:pt x="104" y="1"/>
                    <a:pt x="103" y="0"/>
                  </a:cubicBezTo>
                  <a:cubicBezTo>
                    <a:pt x="103" y="0"/>
                    <a:pt x="102" y="1"/>
                    <a:pt x="101" y="2"/>
                  </a:cubicBezTo>
                  <a:cubicBezTo>
                    <a:pt x="101" y="2"/>
                    <a:pt x="101" y="2"/>
                    <a:pt x="100" y="2"/>
                  </a:cubicBezTo>
                  <a:cubicBezTo>
                    <a:pt x="100" y="1"/>
                    <a:pt x="99" y="0"/>
                    <a:pt x="99" y="0"/>
                  </a:cubicBezTo>
                  <a:cubicBezTo>
                    <a:pt x="98" y="0"/>
                    <a:pt x="97" y="1"/>
                    <a:pt x="97" y="2"/>
                  </a:cubicBezTo>
                  <a:cubicBezTo>
                    <a:pt x="97" y="2"/>
                    <a:pt x="97" y="2"/>
                    <a:pt x="96" y="2"/>
                  </a:cubicBezTo>
                  <a:cubicBezTo>
                    <a:pt x="96" y="1"/>
                    <a:pt x="95" y="0"/>
                    <a:pt x="94" y="0"/>
                  </a:cubicBezTo>
                  <a:cubicBezTo>
                    <a:pt x="94" y="1"/>
                    <a:pt x="93" y="2"/>
                    <a:pt x="93" y="3"/>
                  </a:cubicBezTo>
                  <a:cubicBezTo>
                    <a:pt x="93" y="3"/>
                    <a:pt x="93" y="3"/>
                    <a:pt x="93" y="3"/>
                  </a:cubicBezTo>
                  <a:cubicBezTo>
                    <a:pt x="92" y="3"/>
                    <a:pt x="90" y="2"/>
                    <a:pt x="90" y="2"/>
                  </a:cubicBezTo>
                  <a:cubicBezTo>
                    <a:pt x="90" y="2"/>
                    <a:pt x="89" y="4"/>
                    <a:pt x="90" y="5"/>
                  </a:cubicBezTo>
                  <a:cubicBezTo>
                    <a:pt x="90" y="5"/>
                    <a:pt x="89" y="5"/>
                    <a:pt x="89" y="6"/>
                  </a:cubicBezTo>
                  <a:cubicBezTo>
                    <a:pt x="88" y="5"/>
                    <a:pt x="87" y="5"/>
                    <a:pt x="86" y="5"/>
                  </a:cubicBezTo>
                  <a:cubicBezTo>
                    <a:pt x="86" y="5"/>
                    <a:pt x="86" y="7"/>
                    <a:pt x="87" y="8"/>
                  </a:cubicBezTo>
                  <a:cubicBezTo>
                    <a:pt x="87" y="8"/>
                    <a:pt x="86" y="8"/>
                    <a:pt x="86" y="8"/>
                  </a:cubicBezTo>
                  <a:cubicBezTo>
                    <a:pt x="86" y="8"/>
                    <a:pt x="84" y="8"/>
                    <a:pt x="84" y="9"/>
                  </a:cubicBezTo>
                  <a:cubicBezTo>
                    <a:pt x="83" y="9"/>
                    <a:pt x="84" y="11"/>
                    <a:pt x="85" y="11"/>
                  </a:cubicBezTo>
                  <a:cubicBezTo>
                    <a:pt x="85" y="11"/>
                    <a:pt x="84" y="12"/>
                    <a:pt x="84" y="12"/>
                  </a:cubicBezTo>
                  <a:cubicBezTo>
                    <a:pt x="84" y="12"/>
                    <a:pt x="82" y="13"/>
                    <a:pt x="82" y="13"/>
                  </a:cubicBezTo>
                  <a:cubicBezTo>
                    <a:pt x="82" y="13"/>
                    <a:pt x="83" y="15"/>
                    <a:pt x="84" y="15"/>
                  </a:cubicBezTo>
                  <a:cubicBezTo>
                    <a:pt x="83" y="15"/>
                    <a:pt x="83" y="16"/>
                    <a:pt x="83" y="16"/>
                  </a:cubicBezTo>
                  <a:cubicBezTo>
                    <a:pt x="83" y="16"/>
                    <a:pt x="81" y="17"/>
                    <a:pt x="81" y="18"/>
                  </a:cubicBezTo>
                  <a:cubicBezTo>
                    <a:pt x="81" y="18"/>
                    <a:pt x="83" y="19"/>
                    <a:pt x="83" y="19"/>
                  </a:cubicBezTo>
                  <a:cubicBezTo>
                    <a:pt x="83" y="19"/>
                    <a:pt x="83" y="20"/>
                    <a:pt x="84" y="20"/>
                  </a:cubicBezTo>
                  <a:cubicBezTo>
                    <a:pt x="83" y="20"/>
                    <a:pt x="82" y="22"/>
                    <a:pt x="82" y="22"/>
                  </a:cubicBezTo>
                  <a:cubicBezTo>
                    <a:pt x="82" y="23"/>
                    <a:pt x="84" y="23"/>
                    <a:pt x="84" y="23"/>
                  </a:cubicBezTo>
                  <a:cubicBezTo>
                    <a:pt x="84" y="23"/>
                    <a:pt x="85" y="24"/>
                    <a:pt x="85" y="24"/>
                  </a:cubicBezTo>
                  <a:cubicBezTo>
                    <a:pt x="84" y="24"/>
                    <a:pt x="83" y="26"/>
                    <a:pt x="84" y="26"/>
                  </a:cubicBezTo>
                  <a:cubicBezTo>
                    <a:pt x="84" y="27"/>
                    <a:pt x="86" y="27"/>
                    <a:pt x="86" y="27"/>
                  </a:cubicBezTo>
                  <a:cubicBezTo>
                    <a:pt x="86" y="27"/>
                    <a:pt x="87" y="27"/>
                    <a:pt x="87" y="27"/>
                  </a:cubicBezTo>
                  <a:cubicBezTo>
                    <a:pt x="86" y="28"/>
                    <a:pt x="86" y="30"/>
                    <a:pt x="86" y="30"/>
                  </a:cubicBezTo>
                  <a:cubicBezTo>
                    <a:pt x="87" y="30"/>
                    <a:pt x="88" y="30"/>
                    <a:pt x="89" y="30"/>
                  </a:cubicBezTo>
                  <a:cubicBezTo>
                    <a:pt x="89" y="30"/>
                    <a:pt x="90" y="30"/>
                    <a:pt x="90" y="30"/>
                  </a:cubicBezTo>
                  <a:cubicBezTo>
                    <a:pt x="89" y="31"/>
                    <a:pt x="90" y="33"/>
                    <a:pt x="90" y="33"/>
                  </a:cubicBezTo>
                  <a:cubicBezTo>
                    <a:pt x="90" y="33"/>
                    <a:pt x="92" y="32"/>
                    <a:pt x="93" y="32"/>
                  </a:cubicBezTo>
                  <a:cubicBezTo>
                    <a:pt x="93" y="32"/>
                    <a:pt x="93" y="32"/>
                    <a:pt x="93" y="32"/>
                  </a:cubicBezTo>
                  <a:cubicBezTo>
                    <a:pt x="93" y="33"/>
                    <a:pt x="94" y="35"/>
                    <a:pt x="94" y="35"/>
                  </a:cubicBezTo>
                  <a:cubicBezTo>
                    <a:pt x="95" y="35"/>
                    <a:pt x="96" y="34"/>
                    <a:pt x="96" y="33"/>
                  </a:cubicBezTo>
                  <a:cubicBezTo>
                    <a:pt x="97" y="33"/>
                    <a:pt x="97" y="33"/>
                    <a:pt x="97" y="33"/>
                  </a:cubicBezTo>
                  <a:cubicBezTo>
                    <a:pt x="97" y="34"/>
                    <a:pt x="98" y="35"/>
                    <a:pt x="99" y="35"/>
                  </a:cubicBezTo>
                  <a:cubicBezTo>
                    <a:pt x="99" y="35"/>
                    <a:pt x="100" y="34"/>
                    <a:pt x="100" y="33"/>
                  </a:cubicBezTo>
                  <a:cubicBezTo>
                    <a:pt x="101" y="33"/>
                    <a:pt x="101" y="33"/>
                    <a:pt x="101" y="33"/>
                  </a:cubicBezTo>
                  <a:cubicBezTo>
                    <a:pt x="102" y="34"/>
                    <a:pt x="103" y="35"/>
                    <a:pt x="103" y="35"/>
                  </a:cubicBezTo>
                  <a:cubicBezTo>
                    <a:pt x="104" y="35"/>
                    <a:pt x="105" y="33"/>
                    <a:pt x="104" y="32"/>
                  </a:cubicBezTo>
                  <a:cubicBezTo>
                    <a:pt x="105" y="32"/>
                    <a:pt x="105" y="32"/>
                    <a:pt x="105" y="32"/>
                  </a:cubicBezTo>
                  <a:cubicBezTo>
                    <a:pt x="106" y="32"/>
                    <a:pt x="107" y="33"/>
                    <a:pt x="108" y="33"/>
                  </a:cubicBezTo>
                  <a:cubicBezTo>
                    <a:pt x="108" y="33"/>
                    <a:pt x="108" y="31"/>
                    <a:pt x="108" y="30"/>
                  </a:cubicBezTo>
                  <a:cubicBezTo>
                    <a:pt x="108" y="30"/>
                    <a:pt x="108" y="30"/>
                    <a:pt x="109" y="30"/>
                  </a:cubicBezTo>
                  <a:cubicBezTo>
                    <a:pt x="109" y="30"/>
                    <a:pt x="111" y="30"/>
                    <a:pt x="111" y="30"/>
                  </a:cubicBezTo>
                  <a:cubicBezTo>
                    <a:pt x="112" y="30"/>
                    <a:pt x="111" y="28"/>
                    <a:pt x="111" y="27"/>
                  </a:cubicBezTo>
                  <a:cubicBezTo>
                    <a:pt x="111" y="27"/>
                    <a:pt x="111" y="27"/>
                    <a:pt x="112" y="27"/>
                  </a:cubicBezTo>
                  <a:cubicBezTo>
                    <a:pt x="112" y="27"/>
                    <a:pt x="114" y="27"/>
                    <a:pt x="114" y="26"/>
                  </a:cubicBezTo>
                  <a:cubicBezTo>
                    <a:pt x="114" y="26"/>
                    <a:pt x="114" y="24"/>
                    <a:pt x="113" y="24"/>
                  </a:cubicBezTo>
                  <a:cubicBezTo>
                    <a:pt x="113" y="24"/>
                    <a:pt x="113" y="23"/>
                    <a:pt x="113" y="23"/>
                  </a:cubicBezTo>
                  <a:cubicBezTo>
                    <a:pt x="114" y="23"/>
                    <a:pt x="116" y="23"/>
                    <a:pt x="116" y="22"/>
                  </a:cubicBezTo>
                  <a:cubicBezTo>
                    <a:pt x="116" y="22"/>
                    <a:pt x="115" y="20"/>
                    <a:pt x="114" y="20"/>
                  </a:cubicBezTo>
                  <a:cubicBezTo>
                    <a:pt x="114" y="20"/>
                    <a:pt x="114" y="19"/>
                    <a:pt x="114" y="19"/>
                  </a:cubicBezTo>
                  <a:cubicBezTo>
                    <a:pt x="115" y="19"/>
                    <a:pt x="117" y="18"/>
                    <a:pt x="117" y="18"/>
                  </a:cubicBezTo>
                  <a:close/>
                  <a:moveTo>
                    <a:pt x="103" y="31"/>
                  </a:moveTo>
                  <a:cubicBezTo>
                    <a:pt x="102" y="32"/>
                    <a:pt x="101" y="32"/>
                    <a:pt x="101" y="32"/>
                  </a:cubicBezTo>
                  <a:cubicBezTo>
                    <a:pt x="101" y="29"/>
                    <a:pt x="103" y="25"/>
                    <a:pt x="102" y="22"/>
                  </a:cubicBezTo>
                  <a:cubicBezTo>
                    <a:pt x="103" y="25"/>
                    <a:pt x="107" y="25"/>
                    <a:pt x="110" y="26"/>
                  </a:cubicBezTo>
                  <a:cubicBezTo>
                    <a:pt x="108" y="29"/>
                    <a:pt x="106" y="31"/>
                    <a:pt x="103" y="31"/>
                  </a:cubicBezTo>
                  <a:close/>
                  <a:moveTo>
                    <a:pt x="87" y="26"/>
                  </a:moveTo>
                  <a:cubicBezTo>
                    <a:pt x="90" y="25"/>
                    <a:pt x="95" y="25"/>
                    <a:pt x="96" y="22"/>
                  </a:cubicBezTo>
                  <a:cubicBezTo>
                    <a:pt x="95" y="25"/>
                    <a:pt x="97" y="29"/>
                    <a:pt x="97" y="32"/>
                  </a:cubicBezTo>
                  <a:cubicBezTo>
                    <a:pt x="93" y="31"/>
                    <a:pt x="90" y="29"/>
                    <a:pt x="87" y="26"/>
                  </a:cubicBezTo>
                  <a:close/>
                  <a:moveTo>
                    <a:pt x="85" y="21"/>
                  </a:moveTo>
                  <a:cubicBezTo>
                    <a:pt x="84" y="18"/>
                    <a:pt x="84" y="15"/>
                    <a:pt x="86" y="12"/>
                  </a:cubicBezTo>
                  <a:cubicBezTo>
                    <a:pt x="88" y="14"/>
                    <a:pt x="91" y="18"/>
                    <a:pt x="93" y="18"/>
                  </a:cubicBezTo>
                  <a:cubicBezTo>
                    <a:pt x="91" y="18"/>
                    <a:pt x="88" y="21"/>
                    <a:pt x="86" y="23"/>
                  </a:cubicBezTo>
                  <a:cubicBezTo>
                    <a:pt x="85" y="23"/>
                    <a:pt x="85" y="22"/>
                    <a:pt x="85" y="21"/>
                  </a:cubicBezTo>
                  <a:close/>
                  <a:moveTo>
                    <a:pt x="95" y="4"/>
                  </a:moveTo>
                  <a:cubicBezTo>
                    <a:pt x="96" y="4"/>
                    <a:pt x="96" y="3"/>
                    <a:pt x="97" y="3"/>
                  </a:cubicBezTo>
                  <a:cubicBezTo>
                    <a:pt x="97" y="7"/>
                    <a:pt x="95" y="11"/>
                    <a:pt x="96" y="13"/>
                  </a:cubicBezTo>
                  <a:cubicBezTo>
                    <a:pt x="95" y="11"/>
                    <a:pt x="90" y="10"/>
                    <a:pt x="87" y="9"/>
                  </a:cubicBezTo>
                  <a:cubicBezTo>
                    <a:pt x="89" y="6"/>
                    <a:pt x="92" y="5"/>
                    <a:pt x="95" y="4"/>
                  </a:cubicBezTo>
                  <a:close/>
                  <a:moveTo>
                    <a:pt x="110" y="9"/>
                  </a:moveTo>
                  <a:cubicBezTo>
                    <a:pt x="107" y="10"/>
                    <a:pt x="103" y="11"/>
                    <a:pt x="102" y="13"/>
                  </a:cubicBezTo>
                  <a:cubicBezTo>
                    <a:pt x="103" y="11"/>
                    <a:pt x="101" y="7"/>
                    <a:pt x="101" y="3"/>
                  </a:cubicBezTo>
                  <a:cubicBezTo>
                    <a:pt x="104" y="4"/>
                    <a:pt x="108" y="6"/>
                    <a:pt x="110" y="9"/>
                  </a:cubicBezTo>
                  <a:close/>
                  <a:moveTo>
                    <a:pt x="101" y="21"/>
                  </a:moveTo>
                  <a:cubicBezTo>
                    <a:pt x="101" y="21"/>
                    <a:pt x="101" y="22"/>
                    <a:pt x="102" y="22"/>
                  </a:cubicBezTo>
                  <a:cubicBezTo>
                    <a:pt x="101" y="22"/>
                    <a:pt x="101" y="22"/>
                    <a:pt x="101" y="21"/>
                  </a:cubicBezTo>
                  <a:cubicBezTo>
                    <a:pt x="100" y="23"/>
                    <a:pt x="98" y="23"/>
                    <a:pt x="97" y="21"/>
                  </a:cubicBezTo>
                  <a:cubicBezTo>
                    <a:pt x="97" y="22"/>
                    <a:pt x="96" y="22"/>
                    <a:pt x="96" y="22"/>
                  </a:cubicBezTo>
                  <a:cubicBezTo>
                    <a:pt x="96" y="22"/>
                    <a:pt x="97" y="21"/>
                    <a:pt x="97" y="21"/>
                  </a:cubicBezTo>
                  <a:cubicBezTo>
                    <a:pt x="95" y="21"/>
                    <a:pt x="94" y="19"/>
                    <a:pt x="95" y="18"/>
                  </a:cubicBezTo>
                  <a:cubicBezTo>
                    <a:pt x="94" y="18"/>
                    <a:pt x="94" y="18"/>
                    <a:pt x="94" y="18"/>
                  </a:cubicBezTo>
                  <a:cubicBezTo>
                    <a:pt x="94" y="18"/>
                    <a:pt x="94" y="17"/>
                    <a:pt x="95" y="17"/>
                  </a:cubicBezTo>
                  <a:cubicBezTo>
                    <a:pt x="94" y="16"/>
                    <a:pt x="95" y="14"/>
                    <a:pt x="97" y="14"/>
                  </a:cubicBezTo>
                  <a:cubicBezTo>
                    <a:pt x="97" y="14"/>
                    <a:pt x="96" y="13"/>
                    <a:pt x="96" y="13"/>
                  </a:cubicBezTo>
                  <a:cubicBezTo>
                    <a:pt x="96" y="13"/>
                    <a:pt x="97" y="14"/>
                    <a:pt x="97" y="14"/>
                  </a:cubicBezTo>
                  <a:cubicBezTo>
                    <a:pt x="98" y="13"/>
                    <a:pt x="100" y="13"/>
                    <a:pt x="101" y="14"/>
                  </a:cubicBezTo>
                  <a:cubicBezTo>
                    <a:pt x="101" y="14"/>
                    <a:pt x="101" y="13"/>
                    <a:pt x="102" y="13"/>
                  </a:cubicBezTo>
                  <a:cubicBezTo>
                    <a:pt x="101" y="13"/>
                    <a:pt x="101" y="14"/>
                    <a:pt x="101" y="14"/>
                  </a:cubicBezTo>
                  <a:cubicBezTo>
                    <a:pt x="103" y="14"/>
                    <a:pt x="104" y="16"/>
                    <a:pt x="103" y="17"/>
                  </a:cubicBezTo>
                  <a:cubicBezTo>
                    <a:pt x="103" y="17"/>
                    <a:pt x="104" y="18"/>
                    <a:pt x="104" y="18"/>
                  </a:cubicBezTo>
                  <a:cubicBezTo>
                    <a:pt x="104" y="18"/>
                    <a:pt x="103" y="18"/>
                    <a:pt x="103" y="18"/>
                  </a:cubicBezTo>
                  <a:cubicBezTo>
                    <a:pt x="104" y="19"/>
                    <a:pt x="103" y="21"/>
                    <a:pt x="101" y="21"/>
                  </a:cubicBezTo>
                  <a:close/>
                  <a:moveTo>
                    <a:pt x="112" y="23"/>
                  </a:moveTo>
                  <a:cubicBezTo>
                    <a:pt x="110" y="21"/>
                    <a:pt x="107" y="18"/>
                    <a:pt x="104" y="18"/>
                  </a:cubicBezTo>
                  <a:cubicBezTo>
                    <a:pt x="107" y="18"/>
                    <a:pt x="110" y="14"/>
                    <a:pt x="112" y="12"/>
                  </a:cubicBezTo>
                  <a:cubicBezTo>
                    <a:pt x="112" y="13"/>
                    <a:pt x="113" y="13"/>
                    <a:pt x="113" y="14"/>
                  </a:cubicBezTo>
                  <a:cubicBezTo>
                    <a:pt x="114" y="17"/>
                    <a:pt x="113" y="20"/>
                    <a:pt x="112" y="23"/>
                  </a:cubicBezTo>
                  <a:close/>
                  <a:moveTo>
                    <a:pt x="99" y="13"/>
                  </a:moveTo>
                  <a:cubicBezTo>
                    <a:pt x="97" y="13"/>
                    <a:pt x="95" y="15"/>
                    <a:pt x="95" y="18"/>
                  </a:cubicBezTo>
                  <a:cubicBezTo>
                    <a:pt x="95" y="20"/>
                    <a:pt x="97" y="22"/>
                    <a:pt x="99" y="22"/>
                  </a:cubicBezTo>
                  <a:cubicBezTo>
                    <a:pt x="101" y="22"/>
                    <a:pt x="103" y="20"/>
                    <a:pt x="103" y="18"/>
                  </a:cubicBezTo>
                  <a:cubicBezTo>
                    <a:pt x="103" y="15"/>
                    <a:pt x="101" y="13"/>
                    <a:pt x="99" y="13"/>
                  </a:cubicBezTo>
                  <a:close/>
                  <a:moveTo>
                    <a:pt x="99" y="20"/>
                  </a:moveTo>
                  <a:cubicBezTo>
                    <a:pt x="98" y="20"/>
                    <a:pt x="97" y="19"/>
                    <a:pt x="97" y="18"/>
                  </a:cubicBezTo>
                  <a:cubicBezTo>
                    <a:pt x="97" y="16"/>
                    <a:pt x="98" y="15"/>
                    <a:pt x="99" y="15"/>
                  </a:cubicBezTo>
                  <a:cubicBezTo>
                    <a:pt x="100" y="15"/>
                    <a:pt x="101" y="16"/>
                    <a:pt x="101" y="18"/>
                  </a:cubicBezTo>
                  <a:cubicBezTo>
                    <a:pt x="101" y="19"/>
                    <a:pt x="100" y="20"/>
                    <a:pt x="99" y="20"/>
                  </a:cubicBezTo>
                  <a:close/>
                </a:path>
              </a:pathLst>
            </a:custGeom>
            <a:solidFill>
              <a:schemeClr val="bg1"/>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14" name="Group 89"/>
            <p:cNvGrpSpPr/>
            <p:nvPr/>
          </p:nvGrpSpPr>
          <p:grpSpPr>
            <a:xfrm>
              <a:off x="7506970" y="2120031"/>
              <a:ext cx="1233377" cy="304800"/>
              <a:chOff x="5257800" y="1733550"/>
              <a:chExt cx="925033" cy="228600"/>
            </a:xfrm>
          </p:grpSpPr>
          <p:cxnSp>
            <p:nvCxnSpPr>
              <p:cNvPr id="33" name="íṩľíḍè-Straight Connector 90"/>
              <p:cNvCxnSpPr/>
              <p:nvPr/>
            </p:nvCxnSpPr>
            <p:spPr>
              <a:xfrm flipV="1">
                <a:off x="5257800" y="1733550"/>
                <a:ext cx="304800" cy="228600"/>
              </a:xfrm>
              <a:prstGeom prst="line">
                <a:avLst/>
              </a:prstGeom>
              <a:ln>
                <a:solidFill>
                  <a:schemeClr val="accent5"/>
                </a:solidFill>
                <a:prstDash val="sysDash"/>
                <a:tailEnd type="none"/>
              </a:ln>
            </p:spPr>
            <p:style>
              <a:lnRef idx="1">
                <a:schemeClr val="accent1"/>
              </a:lnRef>
              <a:fillRef idx="0">
                <a:schemeClr val="accent1"/>
              </a:fillRef>
              <a:effectRef idx="0">
                <a:schemeClr val="accent1"/>
              </a:effectRef>
              <a:fontRef idx="minor">
                <a:schemeClr val="tx1"/>
              </a:fontRef>
            </p:style>
          </p:cxnSp>
          <p:cxnSp>
            <p:nvCxnSpPr>
              <p:cNvPr id="34" name="íṩľíḍè-Straight Connector 91"/>
              <p:cNvCxnSpPr/>
              <p:nvPr/>
            </p:nvCxnSpPr>
            <p:spPr>
              <a:xfrm>
                <a:off x="5573233" y="1733550"/>
                <a:ext cx="609600" cy="1588"/>
              </a:xfrm>
              <a:prstGeom prst="line">
                <a:avLst/>
              </a:prstGeom>
              <a:ln>
                <a:solidFill>
                  <a:schemeClr val="accent5"/>
                </a:solidFill>
                <a:prstDash val="sysDash"/>
                <a:tailEnd type="oval"/>
              </a:ln>
            </p:spPr>
            <p:style>
              <a:lnRef idx="1">
                <a:schemeClr val="accent1"/>
              </a:lnRef>
              <a:fillRef idx="0">
                <a:schemeClr val="accent1"/>
              </a:fillRef>
              <a:effectRef idx="0">
                <a:schemeClr val="accent1"/>
              </a:effectRef>
              <a:fontRef idx="minor">
                <a:schemeClr val="tx1"/>
              </a:fontRef>
            </p:style>
          </p:cxnSp>
        </p:grpSp>
        <p:grpSp>
          <p:nvGrpSpPr>
            <p:cNvPr id="15" name="Group 92"/>
            <p:cNvGrpSpPr/>
            <p:nvPr/>
          </p:nvGrpSpPr>
          <p:grpSpPr>
            <a:xfrm>
              <a:off x="7506969" y="4886123"/>
              <a:ext cx="1219200" cy="306917"/>
              <a:chOff x="5181600" y="3638550"/>
              <a:chExt cx="914400" cy="230188"/>
            </a:xfrm>
          </p:grpSpPr>
          <p:cxnSp>
            <p:nvCxnSpPr>
              <p:cNvPr id="31" name="íṩľíḍè-Straight Connector 93"/>
              <p:cNvCxnSpPr/>
              <p:nvPr/>
            </p:nvCxnSpPr>
            <p:spPr>
              <a:xfrm rot="16200000" flipH="1">
                <a:off x="5181600" y="3638550"/>
                <a:ext cx="228600" cy="228600"/>
              </a:xfrm>
              <a:prstGeom prst="line">
                <a:avLst/>
              </a:prstGeom>
              <a:ln>
                <a:solidFill>
                  <a:schemeClr val="accent5"/>
                </a:solidFill>
                <a:prstDash val="sysDash"/>
              </a:ln>
            </p:spPr>
            <p:style>
              <a:lnRef idx="1">
                <a:schemeClr val="accent1"/>
              </a:lnRef>
              <a:fillRef idx="0">
                <a:schemeClr val="accent1"/>
              </a:fillRef>
              <a:effectRef idx="0">
                <a:schemeClr val="accent1"/>
              </a:effectRef>
              <a:fontRef idx="minor">
                <a:schemeClr val="tx1"/>
              </a:fontRef>
            </p:style>
          </p:cxnSp>
          <p:cxnSp>
            <p:nvCxnSpPr>
              <p:cNvPr id="32" name="íṩľíḍè-Straight Connector 94"/>
              <p:cNvCxnSpPr/>
              <p:nvPr/>
            </p:nvCxnSpPr>
            <p:spPr>
              <a:xfrm>
                <a:off x="5410200" y="3867150"/>
                <a:ext cx="685800" cy="1588"/>
              </a:xfrm>
              <a:prstGeom prst="line">
                <a:avLst/>
              </a:prstGeom>
              <a:ln>
                <a:solidFill>
                  <a:schemeClr val="accent5"/>
                </a:solidFill>
                <a:prstDash val="sysDash"/>
                <a:tailEnd type="oval"/>
              </a:ln>
            </p:spPr>
            <p:style>
              <a:lnRef idx="1">
                <a:schemeClr val="accent1"/>
              </a:lnRef>
              <a:fillRef idx="0">
                <a:schemeClr val="accent1"/>
              </a:fillRef>
              <a:effectRef idx="0">
                <a:schemeClr val="accent1"/>
              </a:effectRef>
              <a:fontRef idx="minor">
                <a:schemeClr val="tx1"/>
              </a:fontRef>
            </p:style>
          </p:cxnSp>
        </p:grpSp>
        <p:grpSp>
          <p:nvGrpSpPr>
            <p:cNvPr id="16" name="Group 109"/>
            <p:cNvGrpSpPr/>
            <p:nvPr/>
          </p:nvGrpSpPr>
          <p:grpSpPr>
            <a:xfrm>
              <a:off x="3504025" y="2192425"/>
              <a:ext cx="1355861" cy="309955"/>
              <a:chOff x="3408325" y="2192425"/>
              <a:chExt cx="1355861" cy="309955"/>
            </a:xfrm>
          </p:grpSpPr>
          <p:cxnSp>
            <p:nvCxnSpPr>
              <p:cNvPr id="29" name="íṩľíḍè-Straight Connector 97"/>
              <p:cNvCxnSpPr/>
              <p:nvPr/>
            </p:nvCxnSpPr>
            <p:spPr>
              <a:xfrm rot="5400000" flipH="1">
                <a:off x="4459386" y="2197580"/>
                <a:ext cx="304800" cy="304800"/>
              </a:xfrm>
              <a:prstGeom prst="line">
                <a:avLst/>
              </a:prstGeom>
              <a:ln>
                <a:solidFill>
                  <a:schemeClr val="accent5"/>
                </a:solidFill>
                <a:prstDash val="sysDash"/>
              </a:ln>
            </p:spPr>
            <p:style>
              <a:lnRef idx="1">
                <a:schemeClr val="accent1"/>
              </a:lnRef>
              <a:fillRef idx="0">
                <a:schemeClr val="accent1"/>
              </a:fillRef>
              <a:effectRef idx="0">
                <a:schemeClr val="accent1"/>
              </a:effectRef>
              <a:fontRef idx="minor">
                <a:schemeClr val="tx1"/>
              </a:fontRef>
            </p:style>
          </p:cxnSp>
          <p:cxnSp>
            <p:nvCxnSpPr>
              <p:cNvPr id="30" name="íṩľíḍè-Straight Connector 98"/>
              <p:cNvCxnSpPr/>
              <p:nvPr/>
            </p:nvCxnSpPr>
            <p:spPr>
              <a:xfrm flipH="1">
                <a:off x="3408325" y="2192425"/>
                <a:ext cx="1056544" cy="4190"/>
              </a:xfrm>
              <a:prstGeom prst="line">
                <a:avLst/>
              </a:prstGeom>
              <a:ln>
                <a:solidFill>
                  <a:schemeClr val="accent5"/>
                </a:solidFill>
                <a:prstDash val="sysDash"/>
                <a:tailEnd type="oval"/>
              </a:ln>
            </p:spPr>
            <p:style>
              <a:lnRef idx="1">
                <a:schemeClr val="accent1"/>
              </a:lnRef>
              <a:fillRef idx="0">
                <a:schemeClr val="accent1"/>
              </a:fillRef>
              <a:effectRef idx="0">
                <a:schemeClr val="accent1"/>
              </a:effectRef>
              <a:fontRef idx="minor">
                <a:schemeClr val="tx1"/>
              </a:fontRef>
            </p:style>
          </p:cxnSp>
        </p:grpSp>
        <p:grpSp>
          <p:nvGrpSpPr>
            <p:cNvPr id="17" name="Group 110"/>
            <p:cNvGrpSpPr/>
            <p:nvPr/>
          </p:nvGrpSpPr>
          <p:grpSpPr>
            <a:xfrm>
              <a:off x="3504025" y="4890939"/>
              <a:ext cx="1564545" cy="325768"/>
              <a:chOff x="3408325" y="4890939"/>
              <a:chExt cx="1564545" cy="325768"/>
            </a:xfrm>
          </p:grpSpPr>
          <p:cxnSp>
            <p:nvCxnSpPr>
              <p:cNvPr id="27" name="íṩľíḍè-Straight Connector 101"/>
              <p:cNvCxnSpPr/>
              <p:nvPr/>
            </p:nvCxnSpPr>
            <p:spPr>
              <a:xfrm rot="10800000" flipV="1">
                <a:off x="4566470" y="4890939"/>
                <a:ext cx="406400" cy="304800"/>
              </a:xfrm>
              <a:prstGeom prst="line">
                <a:avLst/>
              </a:prstGeom>
              <a:ln>
                <a:solidFill>
                  <a:schemeClr val="accent5"/>
                </a:solidFill>
                <a:prstDash val="sysDash"/>
                <a:tailEnd type="none"/>
              </a:ln>
            </p:spPr>
            <p:style>
              <a:lnRef idx="1">
                <a:schemeClr val="accent1"/>
              </a:lnRef>
              <a:fillRef idx="0">
                <a:schemeClr val="accent1"/>
              </a:fillRef>
              <a:effectRef idx="0">
                <a:schemeClr val="accent1"/>
              </a:effectRef>
              <a:fontRef idx="minor">
                <a:schemeClr val="tx1"/>
              </a:fontRef>
            </p:style>
          </p:cxnSp>
          <p:cxnSp>
            <p:nvCxnSpPr>
              <p:cNvPr id="28" name="íṩľíḍè-Straight Connector 102"/>
              <p:cNvCxnSpPr/>
              <p:nvPr/>
            </p:nvCxnSpPr>
            <p:spPr>
              <a:xfrm flipH="1">
                <a:off x="3408325" y="5195740"/>
                <a:ext cx="1143968" cy="20967"/>
              </a:xfrm>
              <a:prstGeom prst="line">
                <a:avLst/>
              </a:prstGeom>
              <a:ln>
                <a:solidFill>
                  <a:schemeClr val="accent5"/>
                </a:solidFill>
                <a:prstDash val="sysDash"/>
                <a:tailEnd type="oval"/>
              </a:ln>
            </p:spPr>
            <p:style>
              <a:lnRef idx="1">
                <a:schemeClr val="accent1"/>
              </a:lnRef>
              <a:fillRef idx="0">
                <a:schemeClr val="accent1"/>
              </a:fillRef>
              <a:effectRef idx="0">
                <a:schemeClr val="accent1"/>
              </a:effectRef>
              <a:fontRef idx="minor">
                <a:schemeClr val="tx1"/>
              </a:fontRef>
            </p:style>
          </p:cxnSp>
        </p:grpSp>
        <p:sp>
          <p:nvSpPr>
            <p:cNvPr id="18" name="íṩľíḍè-Freeform: Shape 104"/>
            <p:cNvSpPr/>
            <p:nvPr/>
          </p:nvSpPr>
          <p:spPr bwMode="auto">
            <a:xfrm>
              <a:off x="6651019" y="4057208"/>
              <a:ext cx="367124" cy="475826"/>
            </a:xfrm>
            <a:custGeom>
              <a:avLst/>
              <a:gdLst/>
              <a:ahLst/>
              <a:cxnLst>
                <a:cxn ang="0">
                  <a:pos x="96" y="84"/>
                </a:cxn>
                <a:cxn ang="0">
                  <a:pos x="80" y="109"/>
                </a:cxn>
                <a:cxn ang="0">
                  <a:pos x="78" y="123"/>
                </a:cxn>
                <a:cxn ang="0">
                  <a:pos x="51" y="95"/>
                </a:cxn>
                <a:cxn ang="0">
                  <a:pos x="70" y="70"/>
                </a:cxn>
                <a:cxn ang="0">
                  <a:pos x="67" y="89"/>
                </a:cxn>
                <a:cxn ang="0">
                  <a:pos x="83" y="77"/>
                </a:cxn>
                <a:cxn ang="0">
                  <a:pos x="85" y="48"/>
                </a:cxn>
                <a:cxn ang="0">
                  <a:pos x="0" y="48"/>
                </a:cxn>
                <a:cxn ang="0">
                  <a:pos x="3" y="93"/>
                </a:cxn>
                <a:cxn ang="0">
                  <a:pos x="18" y="116"/>
                </a:cxn>
                <a:cxn ang="0">
                  <a:pos x="44" y="123"/>
                </a:cxn>
                <a:cxn ang="0">
                  <a:pos x="42" y="89"/>
                </a:cxn>
                <a:cxn ang="0">
                  <a:pos x="18" y="77"/>
                </a:cxn>
                <a:cxn ang="0">
                  <a:pos x="25" y="91"/>
                </a:cxn>
                <a:cxn ang="0">
                  <a:pos x="11" y="72"/>
                </a:cxn>
                <a:cxn ang="0">
                  <a:pos x="0" y="48"/>
                </a:cxn>
                <a:cxn ang="0">
                  <a:pos x="48" y="70"/>
                </a:cxn>
                <a:cxn ang="0">
                  <a:pos x="48" y="0"/>
                </a:cxn>
                <a:cxn ang="0">
                  <a:pos x="77" y="33"/>
                </a:cxn>
                <a:cxn ang="0">
                  <a:pos x="62" y="22"/>
                </a:cxn>
                <a:cxn ang="0">
                  <a:pos x="77" y="33"/>
                </a:cxn>
                <a:cxn ang="0">
                  <a:pos x="50" y="24"/>
                </a:cxn>
                <a:cxn ang="0">
                  <a:pos x="60" y="33"/>
                </a:cxn>
                <a:cxn ang="0">
                  <a:pos x="57" y="19"/>
                </a:cxn>
                <a:cxn ang="0">
                  <a:pos x="50" y="20"/>
                </a:cxn>
                <a:cxn ang="0">
                  <a:pos x="45" y="7"/>
                </a:cxn>
                <a:cxn ang="0">
                  <a:pos x="46" y="20"/>
                </a:cxn>
                <a:cxn ang="0">
                  <a:pos x="45" y="7"/>
                </a:cxn>
                <a:cxn ang="0">
                  <a:pos x="36" y="33"/>
                </a:cxn>
                <a:cxn ang="0">
                  <a:pos x="46" y="24"/>
                </a:cxn>
                <a:cxn ang="0">
                  <a:pos x="33" y="22"/>
                </a:cxn>
                <a:cxn ang="0">
                  <a:pos x="19" y="33"/>
                </a:cxn>
                <a:cxn ang="0">
                  <a:pos x="33" y="22"/>
                </a:cxn>
                <a:cxn ang="0">
                  <a:pos x="24" y="52"/>
                </a:cxn>
                <a:cxn ang="0">
                  <a:pos x="31" y="37"/>
                </a:cxn>
                <a:cxn ang="0">
                  <a:pos x="37" y="47"/>
                </a:cxn>
                <a:cxn ang="0">
                  <a:pos x="46" y="37"/>
                </a:cxn>
                <a:cxn ang="0">
                  <a:pos x="37" y="47"/>
                </a:cxn>
                <a:cxn ang="0">
                  <a:pos x="45" y="64"/>
                </a:cxn>
                <a:cxn ang="0">
                  <a:pos x="46" y="50"/>
                </a:cxn>
                <a:cxn ang="0">
                  <a:pos x="50" y="64"/>
                </a:cxn>
                <a:cxn ang="0">
                  <a:pos x="50" y="50"/>
                </a:cxn>
                <a:cxn ang="0">
                  <a:pos x="50" y="64"/>
                </a:cxn>
                <a:cxn ang="0">
                  <a:pos x="60" y="37"/>
                </a:cxn>
                <a:cxn ang="0">
                  <a:pos x="50" y="46"/>
                </a:cxn>
                <a:cxn ang="0">
                  <a:pos x="62" y="48"/>
                </a:cxn>
                <a:cxn ang="0">
                  <a:pos x="77" y="37"/>
                </a:cxn>
                <a:cxn ang="0">
                  <a:pos x="62" y="48"/>
                </a:cxn>
                <a:cxn ang="0">
                  <a:pos x="61" y="18"/>
                </a:cxn>
                <a:cxn ang="0">
                  <a:pos x="56" y="7"/>
                </a:cxn>
                <a:cxn ang="0">
                  <a:pos x="34" y="18"/>
                </a:cxn>
                <a:cxn ang="0">
                  <a:pos x="27" y="15"/>
                </a:cxn>
                <a:cxn ang="0">
                  <a:pos x="34" y="52"/>
                </a:cxn>
                <a:cxn ang="0">
                  <a:pos x="39" y="63"/>
                </a:cxn>
                <a:cxn ang="0">
                  <a:pos x="61" y="52"/>
                </a:cxn>
                <a:cxn ang="0">
                  <a:pos x="69" y="55"/>
                </a:cxn>
              </a:cxnLst>
              <a:rect l="0" t="0" r="r" b="b"/>
              <a:pathLst>
                <a:path w="96" h="123">
                  <a:moveTo>
                    <a:pt x="96" y="48"/>
                  </a:moveTo>
                  <a:cubicBezTo>
                    <a:pt x="96" y="57"/>
                    <a:pt x="96" y="82"/>
                    <a:pt x="96" y="84"/>
                  </a:cubicBezTo>
                  <a:cubicBezTo>
                    <a:pt x="96" y="88"/>
                    <a:pt x="94" y="91"/>
                    <a:pt x="92" y="93"/>
                  </a:cubicBezTo>
                  <a:cubicBezTo>
                    <a:pt x="91" y="95"/>
                    <a:pt x="82" y="107"/>
                    <a:pt x="80" y="109"/>
                  </a:cubicBezTo>
                  <a:cubicBezTo>
                    <a:pt x="78" y="111"/>
                    <a:pt x="78" y="113"/>
                    <a:pt x="78" y="116"/>
                  </a:cubicBezTo>
                  <a:cubicBezTo>
                    <a:pt x="78" y="118"/>
                    <a:pt x="78" y="123"/>
                    <a:pt x="78" y="123"/>
                  </a:cubicBezTo>
                  <a:cubicBezTo>
                    <a:pt x="51" y="123"/>
                    <a:pt x="51" y="123"/>
                    <a:pt x="51" y="123"/>
                  </a:cubicBezTo>
                  <a:cubicBezTo>
                    <a:pt x="51" y="123"/>
                    <a:pt x="51" y="98"/>
                    <a:pt x="51" y="95"/>
                  </a:cubicBezTo>
                  <a:cubicBezTo>
                    <a:pt x="51" y="93"/>
                    <a:pt x="52" y="91"/>
                    <a:pt x="53" y="89"/>
                  </a:cubicBezTo>
                  <a:cubicBezTo>
                    <a:pt x="57" y="84"/>
                    <a:pt x="67" y="73"/>
                    <a:pt x="70" y="70"/>
                  </a:cubicBezTo>
                  <a:cubicBezTo>
                    <a:pt x="75" y="65"/>
                    <a:pt x="82" y="71"/>
                    <a:pt x="78" y="77"/>
                  </a:cubicBezTo>
                  <a:cubicBezTo>
                    <a:pt x="76" y="79"/>
                    <a:pt x="69" y="87"/>
                    <a:pt x="67" y="89"/>
                  </a:cubicBezTo>
                  <a:cubicBezTo>
                    <a:pt x="65" y="91"/>
                    <a:pt x="68" y="93"/>
                    <a:pt x="70" y="91"/>
                  </a:cubicBezTo>
                  <a:cubicBezTo>
                    <a:pt x="72" y="89"/>
                    <a:pt x="81" y="79"/>
                    <a:pt x="83" y="77"/>
                  </a:cubicBezTo>
                  <a:cubicBezTo>
                    <a:pt x="84" y="76"/>
                    <a:pt x="85" y="74"/>
                    <a:pt x="85" y="72"/>
                  </a:cubicBezTo>
                  <a:cubicBezTo>
                    <a:pt x="85" y="70"/>
                    <a:pt x="85" y="55"/>
                    <a:pt x="85" y="48"/>
                  </a:cubicBezTo>
                  <a:cubicBezTo>
                    <a:pt x="85" y="39"/>
                    <a:pt x="96" y="39"/>
                    <a:pt x="96" y="48"/>
                  </a:cubicBezTo>
                  <a:close/>
                  <a:moveTo>
                    <a:pt x="0" y="48"/>
                  </a:moveTo>
                  <a:cubicBezTo>
                    <a:pt x="0" y="57"/>
                    <a:pt x="0" y="82"/>
                    <a:pt x="0" y="84"/>
                  </a:cubicBezTo>
                  <a:cubicBezTo>
                    <a:pt x="0" y="88"/>
                    <a:pt x="1" y="91"/>
                    <a:pt x="3" y="93"/>
                  </a:cubicBezTo>
                  <a:cubicBezTo>
                    <a:pt x="5" y="95"/>
                    <a:pt x="14" y="107"/>
                    <a:pt x="16" y="109"/>
                  </a:cubicBezTo>
                  <a:cubicBezTo>
                    <a:pt x="17" y="111"/>
                    <a:pt x="18" y="113"/>
                    <a:pt x="18" y="116"/>
                  </a:cubicBezTo>
                  <a:cubicBezTo>
                    <a:pt x="18" y="118"/>
                    <a:pt x="18" y="123"/>
                    <a:pt x="18" y="123"/>
                  </a:cubicBezTo>
                  <a:cubicBezTo>
                    <a:pt x="44" y="123"/>
                    <a:pt x="44" y="123"/>
                    <a:pt x="44" y="123"/>
                  </a:cubicBezTo>
                  <a:cubicBezTo>
                    <a:pt x="44" y="123"/>
                    <a:pt x="44" y="98"/>
                    <a:pt x="44" y="95"/>
                  </a:cubicBezTo>
                  <a:cubicBezTo>
                    <a:pt x="44" y="93"/>
                    <a:pt x="43" y="91"/>
                    <a:pt x="42" y="89"/>
                  </a:cubicBezTo>
                  <a:cubicBezTo>
                    <a:pt x="38" y="84"/>
                    <a:pt x="29" y="73"/>
                    <a:pt x="26" y="70"/>
                  </a:cubicBezTo>
                  <a:cubicBezTo>
                    <a:pt x="21" y="65"/>
                    <a:pt x="13" y="71"/>
                    <a:pt x="18" y="77"/>
                  </a:cubicBezTo>
                  <a:cubicBezTo>
                    <a:pt x="20" y="79"/>
                    <a:pt x="27" y="87"/>
                    <a:pt x="28" y="89"/>
                  </a:cubicBezTo>
                  <a:cubicBezTo>
                    <a:pt x="30" y="91"/>
                    <a:pt x="28" y="93"/>
                    <a:pt x="25" y="91"/>
                  </a:cubicBezTo>
                  <a:cubicBezTo>
                    <a:pt x="24" y="89"/>
                    <a:pt x="14" y="79"/>
                    <a:pt x="13" y="77"/>
                  </a:cubicBezTo>
                  <a:cubicBezTo>
                    <a:pt x="12" y="76"/>
                    <a:pt x="11" y="74"/>
                    <a:pt x="11" y="72"/>
                  </a:cubicBezTo>
                  <a:cubicBezTo>
                    <a:pt x="11" y="70"/>
                    <a:pt x="11" y="55"/>
                    <a:pt x="11" y="48"/>
                  </a:cubicBezTo>
                  <a:cubicBezTo>
                    <a:pt x="11" y="39"/>
                    <a:pt x="0" y="39"/>
                    <a:pt x="0" y="48"/>
                  </a:cubicBezTo>
                  <a:close/>
                  <a:moveTo>
                    <a:pt x="83" y="35"/>
                  </a:moveTo>
                  <a:cubicBezTo>
                    <a:pt x="83" y="54"/>
                    <a:pt x="67" y="70"/>
                    <a:pt x="48" y="70"/>
                  </a:cubicBezTo>
                  <a:cubicBezTo>
                    <a:pt x="29" y="70"/>
                    <a:pt x="13" y="54"/>
                    <a:pt x="13" y="35"/>
                  </a:cubicBezTo>
                  <a:cubicBezTo>
                    <a:pt x="13" y="16"/>
                    <a:pt x="29" y="0"/>
                    <a:pt x="48" y="0"/>
                  </a:cubicBezTo>
                  <a:cubicBezTo>
                    <a:pt x="67" y="0"/>
                    <a:pt x="83" y="16"/>
                    <a:pt x="83" y="35"/>
                  </a:cubicBezTo>
                  <a:close/>
                  <a:moveTo>
                    <a:pt x="77" y="33"/>
                  </a:moveTo>
                  <a:cubicBezTo>
                    <a:pt x="76" y="28"/>
                    <a:pt x="74" y="23"/>
                    <a:pt x="72" y="19"/>
                  </a:cubicBezTo>
                  <a:cubicBezTo>
                    <a:pt x="69" y="20"/>
                    <a:pt x="66" y="21"/>
                    <a:pt x="62" y="22"/>
                  </a:cubicBezTo>
                  <a:cubicBezTo>
                    <a:pt x="63" y="26"/>
                    <a:pt x="64" y="29"/>
                    <a:pt x="64" y="33"/>
                  </a:cubicBezTo>
                  <a:lnTo>
                    <a:pt x="77" y="33"/>
                  </a:lnTo>
                  <a:close/>
                  <a:moveTo>
                    <a:pt x="58" y="23"/>
                  </a:moveTo>
                  <a:cubicBezTo>
                    <a:pt x="56" y="24"/>
                    <a:pt x="53" y="24"/>
                    <a:pt x="50" y="24"/>
                  </a:cubicBezTo>
                  <a:cubicBezTo>
                    <a:pt x="50" y="33"/>
                    <a:pt x="50" y="33"/>
                    <a:pt x="50" y="33"/>
                  </a:cubicBezTo>
                  <a:cubicBezTo>
                    <a:pt x="60" y="33"/>
                    <a:pt x="60" y="33"/>
                    <a:pt x="60" y="33"/>
                  </a:cubicBezTo>
                  <a:cubicBezTo>
                    <a:pt x="60" y="30"/>
                    <a:pt x="59" y="26"/>
                    <a:pt x="58" y="23"/>
                  </a:cubicBezTo>
                  <a:close/>
                  <a:moveTo>
                    <a:pt x="57" y="19"/>
                  </a:moveTo>
                  <a:cubicBezTo>
                    <a:pt x="55" y="14"/>
                    <a:pt x="53" y="10"/>
                    <a:pt x="50" y="6"/>
                  </a:cubicBezTo>
                  <a:cubicBezTo>
                    <a:pt x="50" y="20"/>
                    <a:pt x="50" y="20"/>
                    <a:pt x="50" y="20"/>
                  </a:cubicBezTo>
                  <a:cubicBezTo>
                    <a:pt x="52" y="20"/>
                    <a:pt x="55" y="20"/>
                    <a:pt x="57" y="19"/>
                  </a:cubicBezTo>
                  <a:close/>
                  <a:moveTo>
                    <a:pt x="45" y="7"/>
                  </a:moveTo>
                  <a:cubicBezTo>
                    <a:pt x="42" y="11"/>
                    <a:pt x="40" y="15"/>
                    <a:pt x="38" y="19"/>
                  </a:cubicBezTo>
                  <a:cubicBezTo>
                    <a:pt x="41" y="19"/>
                    <a:pt x="43" y="20"/>
                    <a:pt x="46" y="20"/>
                  </a:cubicBezTo>
                  <a:cubicBezTo>
                    <a:pt x="46" y="6"/>
                    <a:pt x="46" y="6"/>
                    <a:pt x="46" y="6"/>
                  </a:cubicBezTo>
                  <a:cubicBezTo>
                    <a:pt x="45" y="7"/>
                    <a:pt x="45" y="7"/>
                    <a:pt x="45" y="7"/>
                  </a:cubicBezTo>
                  <a:close/>
                  <a:moveTo>
                    <a:pt x="37" y="23"/>
                  </a:moveTo>
                  <a:cubicBezTo>
                    <a:pt x="36" y="26"/>
                    <a:pt x="36" y="29"/>
                    <a:pt x="36" y="33"/>
                  </a:cubicBezTo>
                  <a:cubicBezTo>
                    <a:pt x="46" y="33"/>
                    <a:pt x="46" y="33"/>
                    <a:pt x="46" y="33"/>
                  </a:cubicBezTo>
                  <a:cubicBezTo>
                    <a:pt x="46" y="24"/>
                    <a:pt x="46" y="24"/>
                    <a:pt x="46" y="24"/>
                  </a:cubicBezTo>
                  <a:cubicBezTo>
                    <a:pt x="43" y="24"/>
                    <a:pt x="40" y="24"/>
                    <a:pt x="37" y="23"/>
                  </a:cubicBezTo>
                  <a:close/>
                  <a:moveTo>
                    <a:pt x="33" y="22"/>
                  </a:moveTo>
                  <a:cubicBezTo>
                    <a:pt x="30" y="21"/>
                    <a:pt x="27" y="20"/>
                    <a:pt x="24" y="18"/>
                  </a:cubicBezTo>
                  <a:cubicBezTo>
                    <a:pt x="21" y="22"/>
                    <a:pt x="19" y="27"/>
                    <a:pt x="19" y="33"/>
                  </a:cubicBezTo>
                  <a:cubicBezTo>
                    <a:pt x="31" y="33"/>
                    <a:pt x="31" y="33"/>
                    <a:pt x="31" y="33"/>
                  </a:cubicBezTo>
                  <a:cubicBezTo>
                    <a:pt x="32" y="29"/>
                    <a:pt x="32" y="25"/>
                    <a:pt x="33" y="22"/>
                  </a:cubicBezTo>
                  <a:close/>
                  <a:moveTo>
                    <a:pt x="19" y="37"/>
                  </a:moveTo>
                  <a:cubicBezTo>
                    <a:pt x="19" y="43"/>
                    <a:pt x="21" y="48"/>
                    <a:pt x="24" y="52"/>
                  </a:cubicBezTo>
                  <a:cubicBezTo>
                    <a:pt x="27" y="51"/>
                    <a:pt x="30" y="49"/>
                    <a:pt x="33" y="48"/>
                  </a:cubicBezTo>
                  <a:cubicBezTo>
                    <a:pt x="32" y="45"/>
                    <a:pt x="32" y="41"/>
                    <a:pt x="31" y="37"/>
                  </a:cubicBezTo>
                  <a:lnTo>
                    <a:pt x="19" y="37"/>
                  </a:lnTo>
                  <a:close/>
                  <a:moveTo>
                    <a:pt x="37" y="47"/>
                  </a:moveTo>
                  <a:cubicBezTo>
                    <a:pt x="40" y="47"/>
                    <a:pt x="43" y="46"/>
                    <a:pt x="46" y="46"/>
                  </a:cubicBezTo>
                  <a:cubicBezTo>
                    <a:pt x="46" y="37"/>
                    <a:pt x="46" y="37"/>
                    <a:pt x="46" y="37"/>
                  </a:cubicBezTo>
                  <a:cubicBezTo>
                    <a:pt x="36" y="37"/>
                    <a:pt x="36" y="37"/>
                    <a:pt x="36" y="37"/>
                  </a:cubicBezTo>
                  <a:cubicBezTo>
                    <a:pt x="36" y="41"/>
                    <a:pt x="36" y="44"/>
                    <a:pt x="37" y="47"/>
                  </a:cubicBezTo>
                  <a:close/>
                  <a:moveTo>
                    <a:pt x="38" y="51"/>
                  </a:moveTo>
                  <a:cubicBezTo>
                    <a:pt x="40" y="56"/>
                    <a:pt x="43" y="60"/>
                    <a:pt x="45" y="64"/>
                  </a:cubicBezTo>
                  <a:cubicBezTo>
                    <a:pt x="46" y="64"/>
                    <a:pt x="46" y="64"/>
                    <a:pt x="46" y="64"/>
                  </a:cubicBezTo>
                  <a:cubicBezTo>
                    <a:pt x="46" y="50"/>
                    <a:pt x="46" y="50"/>
                    <a:pt x="46" y="50"/>
                  </a:cubicBezTo>
                  <a:cubicBezTo>
                    <a:pt x="43" y="51"/>
                    <a:pt x="41" y="51"/>
                    <a:pt x="38" y="51"/>
                  </a:cubicBezTo>
                  <a:close/>
                  <a:moveTo>
                    <a:pt x="50" y="64"/>
                  </a:moveTo>
                  <a:cubicBezTo>
                    <a:pt x="53" y="60"/>
                    <a:pt x="55" y="56"/>
                    <a:pt x="57" y="51"/>
                  </a:cubicBezTo>
                  <a:cubicBezTo>
                    <a:pt x="55" y="51"/>
                    <a:pt x="52" y="50"/>
                    <a:pt x="50" y="50"/>
                  </a:cubicBezTo>
                  <a:cubicBezTo>
                    <a:pt x="50" y="64"/>
                    <a:pt x="50" y="64"/>
                    <a:pt x="50" y="64"/>
                  </a:cubicBezTo>
                  <a:cubicBezTo>
                    <a:pt x="50" y="64"/>
                    <a:pt x="50" y="64"/>
                    <a:pt x="50" y="64"/>
                  </a:cubicBezTo>
                  <a:close/>
                  <a:moveTo>
                    <a:pt x="58" y="47"/>
                  </a:moveTo>
                  <a:cubicBezTo>
                    <a:pt x="59" y="44"/>
                    <a:pt x="60" y="41"/>
                    <a:pt x="60" y="37"/>
                  </a:cubicBezTo>
                  <a:cubicBezTo>
                    <a:pt x="50" y="37"/>
                    <a:pt x="50" y="37"/>
                    <a:pt x="50" y="37"/>
                  </a:cubicBezTo>
                  <a:cubicBezTo>
                    <a:pt x="50" y="46"/>
                    <a:pt x="50" y="46"/>
                    <a:pt x="50" y="46"/>
                  </a:cubicBezTo>
                  <a:cubicBezTo>
                    <a:pt x="53" y="46"/>
                    <a:pt x="56" y="47"/>
                    <a:pt x="58" y="47"/>
                  </a:cubicBezTo>
                  <a:close/>
                  <a:moveTo>
                    <a:pt x="62" y="48"/>
                  </a:moveTo>
                  <a:cubicBezTo>
                    <a:pt x="66" y="49"/>
                    <a:pt x="69" y="50"/>
                    <a:pt x="71" y="52"/>
                  </a:cubicBezTo>
                  <a:cubicBezTo>
                    <a:pt x="74" y="47"/>
                    <a:pt x="76" y="42"/>
                    <a:pt x="77" y="37"/>
                  </a:cubicBezTo>
                  <a:cubicBezTo>
                    <a:pt x="64" y="37"/>
                    <a:pt x="64" y="37"/>
                    <a:pt x="64" y="37"/>
                  </a:cubicBezTo>
                  <a:cubicBezTo>
                    <a:pt x="64" y="41"/>
                    <a:pt x="63" y="45"/>
                    <a:pt x="62" y="48"/>
                  </a:cubicBezTo>
                  <a:close/>
                  <a:moveTo>
                    <a:pt x="56" y="7"/>
                  </a:moveTo>
                  <a:cubicBezTo>
                    <a:pt x="58" y="11"/>
                    <a:pt x="60" y="14"/>
                    <a:pt x="61" y="18"/>
                  </a:cubicBezTo>
                  <a:cubicBezTo>
                    <a:pt x="64" y="17"/>
                    <a:pt x="66" y="16"/>
                    <a:pt x="69" y="15"/>
                  </a:cubicBezTo>
                  <a:cubicBezTo>
                    <a:pt x="65" y="12"/>
                    <a:pt x="61" y="9"/>
                    <a:pt x="56" y="7"/>
                  </a:cubicBezTo>
                  <a:close/>
                  <a:moveTo>
                    <a:pt x="27" y="15"/>
                  </a:moveTo>
                  <a:cubicBezTo>
                    <a:pt x="29" y="16"/>
                    <a:pt x="32" y="17"/>
                    <a:pt x="34" y="18"/>
                  </a:cubicBezTo>
                  <a:cubicBezTo>
                    <a:pt x="36" y="14"/>
                    <a:pt x="37" y="11"/>
                    <a:pt x="40" y="7"/>
                  </a:cubicBezTo>
                  <a:cubicBezTo>
                    <a:pt x="35" y="9"/>
                    <a:pt x="30" y="11"/>
                    <a:pt x="27" y="15"/>
                  </a:cubicBezTo>
                  <a:close/>
                  <a:moveTo>
                    <a:pt x="39" y="63"/>
                  </a:moveTo>
                  <a:cubicBezTo>
                    <a:pt x="37" y="60"/>
                    <a:pt x="36" y="56"/>
                    <a:pt x="34" y="52"/>
                  </a:cubicBezTo>
                  <a:cubicBezTo>
                    <a:pt x="32" y="53"/>
                    <a:pt x="29" y="54"/>
                    <a:pt x="27" y="55"/>
                  </a:cubicBezTo>
                  <a:cubicBezTo>
                    <a:pt x="31" y="59"/>
                    <a:pt x="35" y="61"/>
                    <a:pt x="39" y="63"/>
                  </a:cubicBezTo>
                  <a:close/>
                  <a:moveTo>
                    <a:pt x="69" y="55"/>
                  </a:moveTo>
                  <a:cubicBezTo>
                    <a:pt x="66" y="54"/>
                    <a:pt x="64" y="53"/>
                    <a:pt x="61" y="52"/>
                  </a:cubicBezTo>
                  <a:cubicBezTo>
                    <a:pt x="60" y="56"/>
                    <a:pt x="58" y="59"/>
                    <a:pt x="56" y="63"/>
                  </a:cubicBezTo>
                  <a:cubicBezTo>
                    <a:pt x="61" y="61"/>
                    <a:pt x="65" y="58"/>
                    <a:pt x="69" y="55"/>
                  </a:cubicBezTo>
                  <a:close/>
                </a:path>
              </a:pathLst>
            </a:custGeom>
            <a:solidFill>
              <a:schemeClr val="bg1"/>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9" name="íṩľíḍè-TextBox 74"/>
            <p:cNvSpPr txBox="1"/>
            <p:nvPr/>
          </p:nvSpPr>
          <p:spPr bwMode="auto">
            <a:xfrm>
              <a:off x="8726169" y="4890849"/>
              <a:ext cx="3028183" cy="309958"/>
            </a:xfrm>
            <a:prstGeom prst="rect">
              <a:avLst/>
            </a:prstGeom>
            <a:noFill/>
          </p:spPr>
          <p:txBody>
            <a:bodyPr wrap="none" lIns="360000" tIns="0" rIns="0" bIns="0" anchor="ctr" anchorCtr="0">
              <a:normAutofit/>
            </a:bodyPr>
            <a:lstStyle/>
            <a:p>
              <a:pPr algn="l" latinLnBrk="0"/>
              <a:r>
                <a:rPr lang="zh-CN" altLang="en-US" sz="2000">
                  <a:solidFill>
                    <a:schemeClr val="accent4"/>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a:solidFill>
                  <a:schemeClr val="accent4"/>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0" name="íṩľíḍè-TextBox 75"/>
            <p:cNvSpPr txBox="1"/>
            <p:nvPr/>
          </p:nvSpPr>
          <p:spPr bwMode="auto">
            <a:xfrm>
              <a:off x="8726169" y="5252267"/>
              <a:ext cx="3028183" cy="556179"/>
            </a:xfrm>
            <a:prstGeom prst="rect">
              <a:avLst/>
            </a:prstGeom>
            <a:noFill/>
          </p:spPr>
          <p:txBody>
            <a:bodyPr wrap="square" lIns="360000" tIns="0" rIns="0" bIns="0" anchor="ctr" anchorCtr="0">
              <a:noAutofit/>
            </a:bodyPr>
            <a:lstStyle/>
            <a:p>
              <a:pPr>
                <a:lnSpc>
                  <a:spcPct val="120000"/>
                </a:lnSpc>
              </a:pPr>
              <a:r>
                <a:rPr lang="zh-CN" altLang="en-US" sz="1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a:t>
              </a:r>
              <a:endParaRPr lang="zh-CN" altLang="en-US" sz="1400" b="0" dirty="0">
                <a:solidFill>
                  <a:schemeClr val="tx1"/>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1" name="íṩľíḍè-TextBox 76"/>
            <p:cNvSpPr txBox="1"/>
            <p:nvPr/>
          </p:nvSpPr>
          <p:spPr bwMode="auto">
            <a:xfrm>
              <a:off x="8726169" y="1835553"/>
              <a:ext cx="3155269" cy="309958"/>
            </a:xfrm>
            <a:prstGeom prst="rect">
              <a:avLst/>
            </a:prstGeom>
            <a:noFill/>
          </p:spPr>
          <p:txBody>
            <a:bodyPr wrap="none" lIns="360000" tIns="0" rIns="360000" bIns="0" anchor="ctr" anchorCtr="0">
              <a:normAutofit/>
            </a:bodyPr>
            <a:lstStyle/>
            <a:p>
              <a:pPr algn="l" latinLnBrk="0"/>
              <a:r>
                <a:rPr lang="zh-CN" altLang="en-US" sz="2000">
                  <a:solidFill>
                    <a:schemeClr val="accent2">
                      <a:lumMod val="100000"/>
                    </a:schemeClr>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a:solidFill>
                  <a:schemeClr val="accent2">
                    <a:lumMod val="100000"/>
                  </a:schemeClr>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2" name="íṩľíḍè-TextBox 96"/>
            <p:cNvSpPr txBox="1"/>
            <p:nvPr/>
          </p:nvSpPr>
          <p:spPr bwMode="auto">
            <a:xfrm>
              <a:off x="8726169" y="2196971"/>
              <a:ext cx="3155269" cy="556179"/>
            </a:xfrm>
            <a:prstGeom prst="rect">
              <a:avLst/>
            </a:prstGeom>
            <a:noFill/>
          </p:spPr>
          <p:txBody>
            <a:bodyPr wrap="square" lIns="360000" tIns="0" rIns="360000" bIns="0" anchor="ctr" anchorCtr="0">
              <a:noAutofit/>
            </a:bodyPr>
            <a:lstStyle/>
            <a:p>
              <a:pPr>
                <a:lnSpc>
                  <a:spcPct val="120000"/>
                </a:lnSpc>
              </a:pPr>
              <a:r>
                <a:rPr lang="zh-CN" altLang="en-US" sz="1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a:t>
              </a:r>
              <a:endParaRPr lang="zh-CN" altLang="en-US" sz="1400" b="0" dirty="0">
                <a:solidFill>
                  <a:schemeClr val="tx1"/>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3" name="íṩľíḍè-TextBox 100"/>
            <p:cNvSpPr txBox="1"/>
            <p:nvPr/>
          </p:nvSpPr>
          <p:spPr bwMode="auto">
            <a:xfrm>
              <a:off x="336484" y="4880965"/>
              <a:ext cx="3153241" cy="309958"/>
            </a:xfrm>
            <a:prstGeom prst="rect">
              <a:avLst/>
            </a:prstGeom>
            <a:noFill/>
          </p:spPr>
          <p:txBody>
            <a:bodyPr wrap="none" lIns="0" tIns="0" rIns="360000" bIns="0" anchor="ctr" anchorCtr="0">
              <a:normAutofit/>
            </a:bodyPr>
            <a:lstStyle/>
            <a:p>
              <a:pPr algn="r" latinLnBrk="0"/>
              <a:r>
                <a:rPr lang="zh-CN" altLang="en-US" sz="2000">
                  <a:solidFill>
                    <a:schemeClr val="accent3"/>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a:solidFill>
                  <a:schemeClr val="accent3"/>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4" name="íṩľíḍè-TextBox 105"/>
            <p:cNvSpPr txBox="1"/>
            <p:nvPr/>
          </p:nvSpPr>
          <p:spPr bwMode="auto">
            <a:xfrm>
              <a:off x="863600" y="5251883"/>
              <a:ext cx="2626125" cy="556179"/>
            </a:xfrm>
            <a:prstGeom prst="rect">
              <a:avLst/>
            </a:prstGeom>
            <a:noFill/>
          </p:spPr>
          <p:txBody>
            <a:bodyPr wrap="square" lIns="0" tIns="0" rIns="360000" bIns="0" anchor="ctr" anchorCtr="0">
              <a:noAutofit/>
            </a:bodyPr>
            <a:lstStyle/>
            <a:p>
              <a:pPr algn="r">
                <a:lnSpc>
                  <a:spcPct val="120000"/>
                </a:lnSpc>
              </a:pPr>
              <a:r>
                <a:rPr lang="zh-CN" altLang="en-US" sz="1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a:t>
              </a:r>
              <a:endParaRPr lang="zh-CN" altLang="en-US" sz="1400" b="0" dirty="0">
                <a:solidFill>
                  <a:schemeClr val="tx1"/>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5" name="íṩľíḍè-TextBox 106"/>
            <p:cNvSpPr txBox="1"/>
            <p:nvPr/>
          </p:nvSpPr>
          <p:spPr bwMode="auto">
            <a:xfrm>
              <a:off x="310563" y="1810073"/>
              <a:ext cx="3149012" cy="309958"/>
            </a:xfrm>
            <a:prstGeom prst="rect">
              <a:avLst/>
            </a:prstGeom>
            <a:noFill/>
          </p:spPr>
          <p:txBody>
            <a:bodyPr wrap="none" lIns="0" tIns="0" rIns="360000" bIns="0" anchor="ctr" anchorCtr="0">
              <a:normAutofit/>
            </a:bodyPr>
            <a:lstStyle/>
            <a:p>
              <a:pPr algn="r" latinLnBrk="0"/>
              <a:r>
                <a:rPr lang="zh-CN" altLang="en-US" sz="2000" dirty="0">
                  <a:solidFill>
                    <a:schemeClr val="accent1">
                      <a:lumMod val="100000"/>
                    </a:schemeClr>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dirty="0">
                <a:solidFill>
                  <a:schemeClr val="accent1">
                    <a:lumMod val="100000"/>
                  </a:schemeClr>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6" name="íṩľíḍè-TextBox 107"/>
            <p:cNvSpPr txBox="1"/>
            <p:nvPr/>
          </p:nvSpPr>
          <p:spPr bwMode="auto">
            <a:xfrm>
              <a:off x="836971" y="2180991"/>
              <a:ext cx="2622603" cy="556179"/>
            </a:xfrm>
            <a:prstGeom prst="rect">
              <a:avLst/>
            </a:prstGeom>
            <a:noFill/>
          </p:spPr>
          <p:txBody>
            <a:bodyPr wrap="square" lIns="0" tIns="0" rIns="360000" bIns="0" anchor="ctr" anchorCtr="0">
              <a:noAutofit/>
            </a:bodyPr>
            <a:lstStyle/>
            <a:p>
              <a:pPr algn="r">
                <a:lnSpc>
                  <a:spcPct val="120000"/>
                </a:lnSpc>
              </a:pPr>
              <a:r>
                <a:rPr lang="zh-CN" altLang="en-US" sz="1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a:t>
              </a:r>
              <a:endParaRPr lang="zh-CN" altLang="en-US" sz="1400" b="0" dirty="0">
                <a:solidFill>
                  <a:schemeClr val="tx1"/>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advTm="2000">
        <p:blinds dir="vert"/>
      </p:transition>
    </mc:Choice>
    <mc:Fallback>
      <p:transition spd="slow" advTm="2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4)">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PA" val="v3.2.0"/>
</p:tagLst>
</file>

<file path=ppt/tags/tag10.xml><?xml version="1.0" encoding="utf-8"?>
<p:tagLst xmlns:p="http://schemas.openxmlformats.org/presentationml/2006/main">
  <p:tag name="MH" val="20170809105841"/>
  <p:tag name="MH_LIBRARY" val="CONTENTS"/>
  <p:tag name="MH_TYPE" val="NUMBER"/>
  <p:tag name="ID" val="626771"/>
  <p:tag name="MH_ORDER" val="2"/>
</p:tagLst>
</file>

<file path=ppt/tags/tag11.xml><?xml version="1.0" encoding="utf-8"?>
<p:tagLst xmlns:p="http://schemas.openxmlformats.org/presentationml/2006/main">
  <p:tag name="MH" val="20170809105841"/>
  <p:tag name="MH_LIBRARY" val="CONTENTS"/>
  <p:tag name="MH_TYPE" val="NUMBER"/>
  <p:tag name="ID" val="626771"/>
  <p:tag name="MH_ORDER" val="3"/>
</p:tagLst>
</file>

<file path=ppt/tags/tag12.xml><?xml version="1.0" encoding="utf-8"?>
<p:tagLst xmlns:p="http://schemas.openxmlformats.org/presentationml/2006/main">
  <p:tag name="MH" val="20170809105841"/>
  <p:tag name="MH_LIBRARY" val="CONTENTS"/>
  <p:tag name="MH_TYPE" val="NUMBER"/>
  <p:tag name="ID" val="626771"/>
  <p:tag name="MH_ORDER" val="4"/>
</p:tagLst>
</file>

<file path=ppt/tags/tag13.xml><?xml version="1.0" encoding="utf-8"?>
<p:tagLst xmlns:p="http://schemas.openxmlformats.org/presentationml/2006/main">
  <p:tag name="MH" val="20170809105841"/>
  <p:tag name="MH_LIBRARY" val="CONTENTS"/>
  <p:tag name="MH_TYPE" val="NUMBER"/>
  <p:tag name="ID" val="626771"/>
  <p:tag name="MH_ORDER" val="5"/>
</p:tagLst>
</file>

<file path=ppt/tags/tag14.xml><?xml version="1.0" encoding="utf-8"?>
<p:tagLst xmlns:p="http://schemas.openxmlformats.org/presentationml/2006/main">
  <p:tag name="MH" val="20170809105841"/>
  <p:tag name="MH_LIBRARY" val="CONTENTS"/>
  <p:tag name="MH_TYPE" val="OTHERS"/>
  <p:tag name="ID" val="626771"/>
</p:tagLst>
</file>

<file path=ppt/tags/tag15.xml><?xml version="1.0" encoding="utf-8"?>
<p:tagLst xmlns:p="http://schemas.openxmlformats.org/presentationml/2006/main">
  <p:tag name="MH" val="20170809105841"/>
  <p:tag name="MH_LIBRARY" val="CONTENTS"/>
  <p:tag name="MH_TYPE" val="OTHERS"/>
  <p:tag name="ID" val="626771"/>
</p:tagLst>
</file>

<file path=ppt/tags/tag16.xml><?xml version="1.0" encoding="utf-8"?>
<p:tagLst xmlns:p="http://schemas.openxmlformats.org/presentationml/2006/main">
  <p:tag name="MH" val="20170809105841"/>
  <p:tag name="MH_LIBRARY" val="CONTENTS"/>
  <p:tag name="MH_TYPE" val="OTHERS"/>
  <p:tag name="ID" val="626771"/>
</p:tagLst>
</file>

<file path=ppt/tags/tag17.xml><?xml version="1.0" encoding="utf-8"?>
<p:tagLst xmlns:p="http://schemas.openxmlformats.org/presentationml/2006/main">
  <p:tag name="MH" val="20170808231558"/>
  <p:tag name="MH_LIBRARY" val="CONTENTS"/>
  <p:tag name="MH_TYPE" val="ENTRY"/>
  <p:tag name="ID" val="626771"/>
  <p:tag name="MH_ORDER" val="1"/>
</p:tagLst>
</file>

<file path=ppt/tags/tag18.xml><?xml version="1.0" encoding="utf-8"?>
<p:tagLst xmlns:p="http://schemas.openxmlformats.org/presentationml/2006/main">
  <p:tag name="MH" val="20170808231558"/>
  <p:tag name="MH_LIBRARY" val="CONTENTS"/>
  <p:tag name="MH_TYPE" val="NUMBER"/>
  <p:tag name="ID" val="626771"/>
  <p:tag name="MH_ORDER" val="1"/>
</p:tagLst>
</file>

<file path=ppt/tags/tag19.xml><?xml version="1.0" encoding="utf-8"?>
<p:tagLst xmlns:p="http://schemas.openxmlformats.org/presentationml/2006/main">
  <p:tag name="MH" val="20170808231558"/>
  <p:tag name="MH_LIBRARY" val="CONTENTS"/>
  <p:tag name="MH_TYPE" val="OTHERS"/>
  <p:tag name="ID" val="626771"/>
  <p:tag name="MH_ORDER" val="1"/>
</p:tagLst>
</file>

<file path=ppt/tags/tag2.xml><?xml version="1.0" encoding="utf-8"?>
<p:tagLst xmlns:p="http://schemas.openxmlformats.org/presentationml/2006/main">
  <p:tag name="PA" val="v3.2.0"/>
</p:tagLst>
</file>

<file path=ppt/tags/tag20.xml><?xml version="1.0" encoding="utf-8"?>
<p:tagLst xmlns:p="http://schemas.openxmlformats.org/presentationml/2006/main">
  <p:tag name="MH" val="20170808231558"/>
  <p:tag name="MH_LIBRARY" val="CONTENTS"/>
  <p:tag name="MH_TYPE" val="OTHERS"/>
  <p:tag name="ID" val="626771"/>
  <p:tag name="MH_ORDER" val="1"/>
</p:tagLst>
</file>

<file path=ppt/tags/tag21.xml><?xml version="1.0" encoding="utf-8"?>
<p:tagLst xmlns:p="http://schemas.openxmlformats.org/presentationml/2006/main">
  <p:tag name="MH" val="20170721170040"/>
  <p:tag name="MH_LIBRARY" val="CONTENTS"/>
  <p:tag name="MH_TYPE" val="TITLE"/>
  <p:tag name="ID" val="626775"/>
  <p:tag name="MH_ORDER" val="NUMBER"/>
</p:tagLst>
</file>

<file path=ppt/tags/tag22.xml><?xml version="1.0" encoding="utf-8"?>
<p:tagLst xmlns:p="http://schemas.openxmlformats.org/presentationml/2006/main">
  <p:tag name="MH" val="20170808231558"/>
  <p:tag name="MH_LIBRARY" val="CONTENTS"/>
  <p:tag name="MH_TYPE" val="ENTRY"/>
  <p:tag name="ID" val="626771"/>
  <p:tag name="MH_ORDER" val="1"/>
</p:tagLst>
</file>

<file path=ppt/tags/tag23.xml><?xml version="1.0" encoding="utf-8"?>
<p:tagLst xmlns:p="http://schemas.openxmlformats.org/presentationml/2006/main">
  <p:tag name="MH" val="20170808231558"/>
  <p:tag name="MH_LIBRARY" val="CONTENTS"/>
  <p:tag name="MH_TYPE" val="NUMBER"/>
  <p:tag name="ID" val="626771"/>
  <p:tag name="MH_ORDER" val="1"/>
</p:tagLst>
</file>

<file path=ppt/tags/tag24.xml><?xml version="1.0" encoding="utf-8"?>
<p:tagLst xmlns:p="http://schemas.openxmlformats.org/presentationml/2006/main">
  <p:tag name="MH" val="20170808231558"/>
  <p:tag name="MH_LIBRARY" val="CONTENTS"/>
  <p:tag name="MH_TYPE" val="OTHERS"/>
  <p:tag name="ID" val="626771"/>
  <p:tag name="MH_ORDER" val="1"/>
</p:tagLst>
</file>

<file path=ppt/tags/tag25.xml><?xml version="1.0" encoding="utf-8"?>
<p:tagLst xmlns:p="http://schemas.openxmlformats.org/presentationml/2006/main">
  <p:tag name="MH" val="20170808231558"/>
  <p:tag name="MH_LIBRARY" val="CONTENTS"/>
  <p:tag name="MH_TYPE" val="OTHERS"/>
  <p:tag name="ID" val="626771"/>
  <p:tag name="MH_ORDER" val="1"/>
</p:tagLst>
</file>

<file path=ppt/tags/tag26.xml><?xml version="1.0" encoding="utf-8"?>
<p:tagLst xmlns:p="http://schemas.openxmlformats.org/presentationml/2006/main">
  <p:tag name="MH" val="20170721170040"/>
  <p:tag name="MH_LIBRARY" val="CONTENTS"/>
  <p:tag name="MH_TYPE" val="TITLE"/>
  <p:tag name="ID" val="626775"/>
  <p:tag name="MH_ORDER" val="NUMBER"/>
</p:tagLst>
</file>

<file path=ppt/tags/tag27.xml><?xml version="1.0" encoding="utf-8"?>
<p:tagLst xmlns:p="http://schemas.openxmlformats.org/presentationml/2006/main">
  <p:tag name="MH" val="20170808231558"/>
  <p:tag name="MH_LIBRARY" val="CONTENTS"/>
  <p:tag name="MH_TYPE" val="ENTRY"/>
  <p:tag name="ID" val="626771"/>
  <p:tag name="MH_ORDER" val="1"/>
</p:tagLst>
</file>

<file path=ppt/tags/tag28.xml><?xml version="1.0" encoding="utf-8"?>
<p:tagLst xmlns:p="http://schemas.openxmlformats.org/presentationml/2006/main">
  <p:tag name="MH" val="20170808231558"/>
  <p:tag name="MH_LIBRARY" val="CONTENTS"/>
  <p:tag name="MH_TYPE" val="NUMBER"/>
  <p:tag name="ID" val="626771"/>
  <p:tag name="MH_ORDER" val="1"/>
</p:tagLst>
</file>

<file path=ppt/tags/tag29.xml><?xml version="1.0" encoding="utf-8"?>
<p:tagLst xmlns:p="http://schemas.openxmlformats.org/presentationml/2006/main">
  <p:tag name="MH" val="20170808231558"/>
  <p:tag name="MH_LIBRARY" val="CONTENTS"/>
  <p:tag name="MH_TYPE" val="OTHERS"/>
  <p:tag name="ID" val="626771"/>
  <p:tag name="MH_ORDER" val="1"/>
</p:tagLst>
</file>

<file path=ppt/tags/tag3.xml><?xml version="1.0" encoding="utf-8"?>
<p:tagLst xmlns:p="http://schemas.openxmlformats.org/presentationml/2006/main">
  <p:tag name="PA" val="v3.2.0"/>
</p:tagLst>
</file>

<file path=ppt/tags/tag30.xml><?xml version="1.0" encoding="utf-8"?>
<p:tagLst xmlns:p="http://schemas.openxmlformats.org/presentationml/2006/main">
  <p:tag name="MH" val="20170808231558"/>
  <p:tag name="MH_LIBRARY" val="CONTENTS"/>
  <p:tag name="MH_TYPE" val="OTHERS"/>
  <p:tag name="ID" val="626771"/>
  <p:tag name="MH_ORDER" val="1"/>
</p:tagLst>
</file>

<file path=ppt/tags/tag31.xml><?xml version="1.0" encoding="utf-8"?>
<p:tagLst xmlns:p="http://schemas.openxmlformats.org/presentationml/2006/main">
  <p:tag name="MH" val="20170721170040"/>
  <p:tag name="MH_LIBRARY" val="CONTENTS"/>
  <p:tag name="MH_TYPE" val="TITLE"/>
  <p:tag name="ID" val="626775"/>
  <p:tag name="MH_ORDER" val="NUMBER"/>
</p:tagLst>
</file>

<file path=ppt/tags/tag32.xml><?xml version="1.0" encoding="utf-8"?>
<p:tagLst xmlns:p="http://schemas.openxmlformats.org/presentationml/2006/main">
  <p:tag name="MH" val="20170808231558"/>
  <p:tag name="MH_LIBRARY" val="CONTENTS"/>
  <p:tag name="MH_TYPE" val="ENTRY"/>
  <p:tag name="ID" val="626771"/>
  <p:tag name="MH_ORDER" val="1"/>
</p:tagLst>
</file>

<file path=ppt/tags/tag33.xml><?xml version="1.0" encoding="utf-8"?>
<p:tagLst xmlns:p="http://schemas.openxmlformats.org/presentationml/2006/main">
  <p:tag name="MH" val="20170808231558"/>
  <p:tag name="MH_LIBRARY" val="CONTENTS"/>
  <p:tag name="MH_TYPE" val="NUMBER"/>
  <p:tag name="ID" val="626771"/>
  <p:tag name="MH_ORDER" val="1"/>
</p:tagLst>
</file>

<file path=ppt/tags/tag34.xml><?xml version="1.0" encoding="utf-8"?>
<p:tagLst xmlns:p="http://schemas.openxmlformats.org/presentationml/2006/main">
  <p:tag name="MH" val="20170808231558"/>
  <p:tag name="MH_LIBRARY" val="CONTENTS"/>
  <p:tag name="MH_TYPE" val="OTHERS"/>
  <p:tag name="ID" val="626771"/>
  <p:tag name="MH_ORDER" val="1"/>
</p:tagLst>
</file>

<file path=ppt/tags/tag35.xml><?xml version="1.0" encoding="utf-8"?>
<p:tagLst xmlns:p="http://schemas.openxmlformats.org/presentationml/2006/main">
  <p:tag name="MH" val="20170808231558"/>
  <p:tag name="MH_LIBRARY" val="CONTENTS"/>
  <p:tag name="MH_TYPE" val="OTHERS"/>
  <p:tag name="ID" val="626771"/>
  <p:tag name="MH_ORDER" val="1"/>
</p:tagLst>
</file>

<file path=ppt/tags/tag36.xml><?xml version="1.0" encoding="utf-8"?>
<p:tagLst xmlns:p="http://schemas.openxmlformats.org/presentationml/2006/main">
  <p:tag name="MH" val="20170721170040"/>
  <p:tag name="MH_LIBRARY" val="CONTENTS"/>
  <p:tag name="MH_TYPE" val="TITLE"/>
  <p:tag name="ID" val="626775"/>
  <p:tag name="MH_ORDER" val="NUMBER"/>
</p:tagLst>
</file>

<file path=ppt/tags/tag37.xml><?xml version="1.0" encoding="utf-8"?>
<p:tagLst xmlns:p="http://schemas.openxmlformats.org/presentationml/2006/main">
  <p:tag name="MH" val="20160615111638"/>
  <p:tag name="MH_LIBRARY" val="GRAPHIC"/>
  <p:tag name="MH_TYPE" val="SubTitle"/>
  <p:tag name="MH_ORDER" val="1"/>
</p:tagLst>
</file>

<file path=ppt/tags/tag38.xml><?xml version="1.0" encoding="utf-8"?>
<p:tagLst xmlns:p="http://schemas.openxmlformats.org/presentationml/2006/main">
  <p:tag name="MH" val="20160615111638"/>
  <p:tag name="MH_LIBRARY" val="GRAPHIC"/>
  <p:tag name="MH_TYPE" val="Other"/>
  <p:tag name="MH_ORDER" val="1"/>
</p:tagLst>
</file>

<file path=ppt/tags/tag39.xml><?xml version="1.0" encoding="utf-8"?>
<p:tagLst xmlns:p="http://schemas.openxmlformats.org/presentationml/2006/main">
  <p:tag name="MH" val="20160615111638"/>
  <p:tag name="MH_LIBRARY" val="GRAPHIC"/>
  <p:tag name="MH_TYPE" val="SubTitle"/>
  <p:tag name="MH_ORDER" val="2"/>
</p:tagLst>
</file>

<file path=ppt/tags/tag4.xml><?xml version="1.0" encoding="utf-8"?>
<p:tagLst xmlns:p="http://schemas.openxmlformats.org/presentationml/2006/main">
  <p:tag name="MH" val="20170809105841"/>
  <p:tag name="MH_LIBRARY" val="CONTENTS"/>
  <p:tag name="MH_TYPE" val="ENTRY"/>
  <p:tag name="ID" val="626771"/>
  <p:tag name="MH_ORDER" val="1"/>
</p:tagLst>
</file>

<file path=ppt/tags/tag40.xml><?xml version="1.0" encoding="utf-8"?>
<p:tagLst xmlns:p="http://schemas.openxmlformats.org/presentationml/2006/main">
  <p:tag name="MH" val="20160615111638"/>
  <p:tag name="MH_LIBRARY" val="GRAPHIC"/>
  <p:tag name="MH_TYPE" val="Other"/>
  <p:tag name="MH_ORDER" val="2"/>
</p:tagLst>
</file>

<file path=ppt/tags/tag41.xml><?xml version="1.0" encoding="utf-8"?>
<p:tagLst xmlns:p="http://schemas.openxmlformats.org/presentationml/2006/main">
  <p:tag name="MH" val="20160615111638"/>
  <p:tag name="MH_LIBRARY" val="GRAPHIC"/>
  <p:tag name="MH_TYPE" val="SubTitle"/>
  <p:tag name="MH_ORDER" val="3"/>
</p:tagLst>
</file>

<file path=ppt/tags/tag42.xml><?xml version="1.0" encoding="utf-8"?>
<p:tagLst xmlns:p="http://schemas.openxmlformats.org/presentationml/2006/main">
  <p:tag name="MH" val="20160615111638"/>
  <p:tag name="MH_LIBRARY" val="GRAPHIC"/>
  <p:tag name="MH_TYPE" val="Other"/>
  <p:tag name="MH_ORDER" val="3"/>
</p:tagLst>
</file>

<file path=ppt/tags/tag43.xml><?xml version="1.0" encoding="utf-8"?>
<p:tagLst xmlns:p="http://schemas.openxmlformats.org/presentationml/2006/main">
  <p:tag name="MH" val="20160615111638"/>
  <p:tag name="MH_LIBRARY" val="GRAPHIC"/>
  <p:tag name="MH_TYPE" val="SubTitle"/>
  <p:tag name="MH_ORDER" val="4"/>
</p:tagLst>
</file>

<file path=ppt/tags/tag44.xml><?xml version="1.0" encoding="utf-8"?>
<p:tagLst xmlns:p="http://schemas.openxmlformats.org/presentationml/2006/main">
  <p:tag name="MH" val="20160615111638"/>
  <p:tag name="MH_LIBRARY" val="GRAPHIC"/>
  <p:tag name="MH_TYPE" val="Other"/>
  <p:tag name="MH_ORDER" val="4"/>
</p:tagLst>
</file>

<file path=ppt/tags/tag45.xml><?xml version="1.0" encoding="utf-8"?>
<p:tagLst xmlns:p="http://schemas.openxmlformats.org/presentationml/2006/main">
  <p:tag name="MH" val="20170808231558"/>
  <p:tag name="MH_LIBRARY" val="CONTENTS"/>
  <p:tag name="MH_TYPE" val="ENTRY"/>
  <p:tag name="ID" val="626771"/>
  <p:tag name="MH_ORDER" val="1"/>
</p:tagLst>
</file>

<file path=ppt/tags/tag46.xml><?xml version="1.0" encoding="utf-8"?>
<p:tagLst xmlns:p="http://schemas.openxmlformats.org/presentationml/2006/main">
  <p:tag name="MH" val="20170808231558"/>
  <p:tag name="MH_LIBRARY" val="CONTENTS"/>
  <p:tag name="MH_TYPE" val="NUMBER"/>
  <p:tag name="ID" val="626771"/>
  <p:tag name="MH_ORDER" val="1"/>
</p:tagLst>
</file>

<file path=ppt/tags/tag47.xml><?xml version="1.0" encoding="utf-8"?>
<p:tagLst xmlns:p="http://schemas.openxmlformats.org/presentationml/2006/main">
  <p:tag name="MH" val="20170808231558"/>
  <p:tag name="MH_LIBRARY" val="CONTENTS"/>
  <p:tag name="MH_TYPE" val="OTHERS"/>
  <p:tag name="ID" val="626771"/>
  <p:tag name="MH_ORDER" val="1"/>
</p:tagLst>
</file>

<file path=ppt/tags/tag48.xml><?xml version="1.0" encoding="utf-8"?>
<p:tagLst xmlns:p="http://schemas.openxmlformats.org/presentationml/2006/main">
  <p:tag name="MH" val="20170808231558"/>
  <p:tag name="MH_LIBRARY" val="CONTENTS"/>
  <p:tag name="MH_TYPE" val="OTHERS"/>
  <p:tag name="ID" val="626771"/>
  <p:tag name="MH_ORDER" val="1"/>
</p:tagLst>
</file>

<file path=ppt/tags/tag49.xml><?xml version="1.0" encoding="utf-8"?>
<p:tagLst xmlns:p="http://schemas.openxmlformats.org/presentationml/2006/main">
  <p:tag name="MH" val="20170721170040"/>
  <p:tag name="MH_LIBRARY" val="CONTENTS"/>
  <p:tag name="MH_TYPE" val="TITLE"/>
  <p:tag name="ID" val="626775"/>
  <p:tag name="MH_ORDER" val="NUMBER"/>
</p:tagLst>
</file>

<file path=ppt/tags/tag5.xml><?xml version="1.0" encoding="utf-8"?>
<p:tagLst xmlns:p="http://schemas.openxmlformats.org/presentationml/2006/main">
  <p:tag name="MH" val="20170809105841"/>
  <p:tag name="MH_LIBRARY" val="CONTENTS"/>
  <p:tag name="MH_TYPE" val="ENTRY"/>
  <p:tag name="ID" val="626771"/>
  <p:tag name="MH_ORDER" val="2"/>
</p:tagLst>
</file>

<file path=ppt/tags/tag50.xml><?xml version="1.0" encoding="utf-8"?>
<p:tagLst xmlns:p="http://schemas.openxmlformats.org/presentationml/2006/main">
  <p:tag name="PA" val="v3.2.0"/>
</p:tagLst>
</file>

<file path=ppt/tags/tag51.xml><?xml version="1.0" encoding="utf-8"?>
<p:tagLst xmlns:p="http://schemas.openxmlformats.org/presentationml/2006/main">
  <p:tag name="PA" val="v3.2.0"/>
</p:tagLst>
</file>

<file path=ppt/tags/tag52.xml><?xml version="1.0" encoding="utf-8"?>
<p:tagLst xmlns:p="http://schemas.openxmlformats.org/presentationml/2006/main">
  <p:tag name="PA" val="v3.2.0"/>
</p:tagLst>
</file>

<file path=ppt/tags/tag53.xml><?xml version="1.0" encoding="utf-8"?>
<p:tagLst xmlns:p="http://schemas.openxmlformats.org/presentationml/2006/main">
  <p:tag name="PA" val="v3.2.0"/>
</p:tagLst>
</file>

<file path=ppt/tags/tag54.xml><?xml version="1.0" encoding="utf-8"?>
<p:tagLst xmlns:p="http://schemas.openxmlformats.org/presentationml/2006/main">
  <p:tag name="PA" val="v3.2.0"/>
</p:tagLst>
</file>

<file path=ppt/tags/tag55.xml><?xml version="1.0" encoding="utf-8"?>
<p:tagLst xmlns:p="http://schemas.openxmlformats.org/presentationml/2006/main">
  <p:tag name="PA" val="v3.2.0"/>
</p:tagLst>
</file>

<file path=ppt/tags/tag56.xml><?xml version="1.0" encoding="utf-8"?>
<p:tagLst xmlns:p="http://schemas.openxmlformats.org/presentationml/2006/main">
  <p:tag name="PA" val="v3.2.0"/>
</p:tagLst>
</file>

<file path=ppt/tags/tag57.xml><?xml version="1.0" encoding="utf-8"?>
<p:tagLst xmlns:p="http://schemas.openxmlformats.org/presentationml/2006/main">
  <p:tag name="PA" val="v3.2.0"/>
</p:tagLst>
</file>

<file path=ppt/tags/tag58.xml><?xml version="1.0" encoding="utf-8"?>
<p:tagLst xmlns:p="http://schemas.openxmlformats.org/presentationml/2006/main">
  <p:tag name="ISPRING_PRESENTATION_TITLE" val="21"/>
  <p:tag name="ISPRING_ULTRA_SCORM_COURSE_ID" val="03D37381-EF0B-48AF-9BEC-FAFA4BBAE47C"/>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Content List"/>
  <p:tag name="ISPRING_PLAYERS_CUSTOMIZATION" val="UEsDBBQAAgAIAESUV0cjtE77+wIAALAIAAAUAAAAdW5pdmVyc2FsL3BsYXllci54bWytVd9P2zAQfi7S/ofI79gtHQOqBMSQ0B7GhNSx7a0yiZt4TeLMdgjlr9/Zzu+lbEh7aJWc7/vufPfdxb96zlLviUnFRR6gBZ4jj+WhiHgeB+jh6+3xObq6fHfkFyndM+nxKEBlzg2ApsiLmAolLzSA76lOAtQzYGBGXiG5kFzvgfsUuNtIJ0v07mgGLrkKUKJ1sSKkqirMFSDyWIm0NCQKhyIjhWSK5ZpJ4tJAXoNd6b+j4ZeJnOh9wVQPWei3B65JWo5nxQck1RILGZOT+XxBftx9XocJy+gxz5WmeciQB5Wc2VI+0nB3J6IyZcrYZr5Lcs20NklY28zXK744zz0lwwA5h03GlKIxUzjNY0QclkyA/W1KVVLzqAGt4VU7XvNav4153zRutnOkcy7Kx5SrBI76kM46CfTJMKqf2etaBT00Cro1TMiT7FfJJYvs67dWjPMFcgFbxdk8sapCOICnWxpqIfc3AAMV1R3EbdOwaxq2oJYDt9HXHQVqbrtlVJeSNaWa+U88YuILlZIaWVxqWTKfjIw1lgzBPnFXrpvUNcRPdJae/kNvjN+oNT/Va52xgP/RmE9A1NaE5xF7vuXgo1kGNdUMim1sWBcpNjG7nFT5mPV0PTC5HOumwEU8TWXMYAwjqinp7OQQlEmqwCUs5QjbOzgITnicpPDTkwzj04M0GZW7SYbewUFwKsLdBLQ1t2Uk4zqOxNQqyCcT68QPS6VFxl+sPAd7Rq+sDl8buebouuDtwdn8j1EcxGgGc4smVpd56u2r5vDezKlWnc+mcJaBWmEemC4L59XMQlmMfCK2pWWqb/o5NfuwBx3lPDUd01zfQe+iWvMX5lU8Ml+6xdLUJGFGMwH6cL7sMUA/YbsMwlvToYhbkTd1wJjYN/dvK9ps+bp1ruuHOuxDDZ84qxzGzdRHUEcsRZlHox7iovuIqBR22rVk1EvZFm60OAGRiiJA7+GhvvPF6UV35bPFRYO1ed27wC6XN6z0OuFOQaTWdXsRv94N8PgbUEsDBBQAAgAIAEiBPU5RhTakvj0AAGijAAAXAAAAdW5pdmVyc2FsL3VuaXZlcnNhbC5wbmftfQlQk0nXrgsgAi6MokRZVBwZRXaRnYALzIgDKiKDBBAjoLKTQAhhEdxQMXFGx4ASgjqIC4sIJIRAQMBEDSS4IEsgASIECRD2AFm4iTPfP7LIP1N1q+5/78UqsfDt9/TTp0+f85zufruvHHJyWKGwQWHRokUrfvpx35FFi2QtFi1aGiYvJ/mf6rtyv0j+WQw54rBnUS5N7bPkFxl/u5/tFi3KRykKfWQlvy8P/dEdsmjRyirp38WUkEenFi26L/ppn93RKK++Vl4e1M0dKBb/LF4sXLw1NnH5d+w17/3Jtxyaz+1ba2h7f+3B60dMbPdcTZRRXH7h0EuZCZ9A242J93WrFy1Wvvrj9sLE4UELFu9sJMyflk7wq61355Y6hYez+KnuAWOkLhNIK6fsY01LgUeMqNcfyLCeEg4TOemI/i4BBSjODzE5cW6xnOqsHwlPDerCqa8MtKiguNb3YuX1CrtliUoGFYuWzvphcDXh1S5Gw891E++x4qOvtv/uP7fEdqV9OIA3X8ibEvNClwEP3O81y4mbU2IofOmvYUz291y0/q6aszVzlKio6FTaR4bTneOG1lhaBP3kN3eVPiskhVBbJ8J/et78RHfpXPhN5GQwbikfgPwWCJEe02Vcta1bo5RjHdU6xalHAUfBM2S2BW9YDVWwkH3i5mdbBzfFJpv48C1nyuQAur+D2ozU7SV28rVtBpdbfkeXp+9IzKXHjRUQR/kw0jDmzF66WQOYzhukaJY/rnUrn6xHZ2qo8OOtvIAj91b1WZePT9yj4tJDwUxmxDWwO5BSGO+PKsBQvkfCntrrAfPOPMZOGk5vjZpR3ffdQgJWQGgNEZJDSlfbl44V5bW2wlixpqwBDDJvS/dkFVBY5SnzTrn7JZYXPyWADRZop0d1nO0v4JP4Za17Cszw4CXFITHsjaYRKdbdyZTAmLwq1jhMaCVovJ5fxor0AUBJQ7/nlZrjvOw43yMbIMzPdPjZh34zFGCtBFW0aGi3l9mWFzf6NGRPocayaHTXIwWLhhfeF9KU9bwcc1ArtFHmTDDn6p193YiaNHSJ00uR5mJvK5sGyy1slu7BmjRW5vmqdeF+yCBWiqNmSB57F+oSfaYV4BKuyWIOC+WPnOS4Cq2X0N1KO1RMiS87LCtvRS576TvIi2wyioHTEczhSjqD9nZ3sPqRQk+vMLjMlpBYrkcImdxHph9Peh/3sbKpN99T4Zf9dUX649du6MdpcOojo8WvscLXtfQtxUjsSxaDb1SNpDZHsOmNgKaeNRHeyACiPfigzNMg08/hDp/DDyqeCrmrjfSFZ3MFfnDSIB8VN/JAX82lRRwvaogv+yQ8iSzu2x2S/FQ+Uad/KkqpGhxQBimwDr4NRFFcEYFk8GPrh+zBNQ3XKPC7IRMpyQKdXFY/rzj4rrY4EDUcO6wWHaiuYAFeP0EigNPB2L23IdXm6oJjy9DRGga8yKUuWiYnp9vqLxu610H1vEs07H68IKccXnhjR2KNrwFOyY79fF10IZpmP64M1io9/eIAaB0Edy5cpzuw4Tr8eEoT8t7F9MPJNfmeQwlHlaH7T6/n7QcUnWEpi4sE9y7eUT7ysvOwQF64ZXUyBAX0iFJFFxns0hOg4yfQ65e8Vy1v2QxAF8Gbg6rpJ0FqzqCPZ4lK2qjULHUuSeDnXQegqHOU231bIhV3o+0QoHURZzjq6JdhqLgpPIU2ZLiBD7Fad3xAlaMaj6KctWQ9CksOQr9kge18RCnJFi+LfX8sS8uy1mDbJOVz4U7LLTwymjUYht5pbjWxvZBXQxObgi1p2wVDIsdmA7wcbaax+Cz1PE+TX7blRBKvcX995L6i0K1LksZacxmJZHmVj/rxqHPGufjSpWyW8n0yHZdIiyxbB8rmXGVQNRjfH3aVxVA9bw/y5bcynGpwewsw/jIJYRNGqtdDH10812cNbCC2dQzJZ9xmb6kJ1BwvUFLxiCrR72654w+4obFG0g24qcfOsT0XB4zimMgzLGqjxyHLSRFLwzLfVhlVb4YdL7h4m3sjT/Y33VsgOQyVHxFEzPWoa+xZi3pZnNMJsUWkn4ZoDIufCSKhZPrHkF+V751No+fTN+vuvM5lvP4MXIGOibl7V3+6rwqXK5GgvmG05Hpnf866U4WrfjguBsCCZQ4YPiwrtBZr+FQNZXavsBNmXzTwsPNnLN8AXlX2yQQRiN7nrgJljrVbKUP19r5aF4Nz/hQcb/+jalHSucIytVLZ1MHhYq/eqyDUtUMBsRvDRGPvJsb4ncgKly53FpCrjqFCQrA2rJ1652mjiF/0vJnx25dKXBuid59to8bTQf8Wfao6ZtAsUP9zMOreKJLmq96MiNeDncFTvBE8eicb2ENUcsafjf6hG6T/207gs9MTVquHNaNXniEeYngERMW3U03ScwRNnWdnuIMbhqG/Zhiv3LrnJu788747oP5bZy2rO0p0/zgNDLAsO+lw7EI6dc01cwZdYjla2e687uQKrcrkFM4HMHWtoNFQxa7h4+Xh7L2vcA8g8JWHC+TNwNp+iivZ/mHxePRzh/Gmyrrdu8mFfCFo2ZXLiTQXzmdlKDksl3XTOBLqNRlrIRnVnWBtMZOpjbfWYJysDF8WAfrIPH7fM+9ieg4ziDk2NNh1ksXOK6uvINj515RFfrA5/bmRcwPHNqNpIQMIbGEjJYd7pnJmlCotldNbB8XxyQHE+ydNG4wKQXKayoGSjsFtzK59uydZftNt3lsApLD1eN/zMd4oLW902YNs1oPhD2Di1parGdwPGQVlq/wR8LALd/Mhxonl8jJg0pjX3b6SMEyxeKjqSkfJIA+cSMMZ7zJ2RmUYdyUdKgAg2UloHn1EAxOG7BNBGY6NaEsLhiPNw5od9m6d3JjsLeoiEzKuAioaD0A1RCVjN0L7EYF5kkrrID9aMs34nYLfc1kFw7+hYJDy0p8Pieqx01xTCsUWnWFcmRzLy1vfbofA1hSXxlpABG2/ym3X84jrmTSCguK3TIZzjik6Njv+zB5r7lROy4XBdYHWFsF56pCxRr1R20fyFg92U53tvbGOH06VrSkoA/peuENFZ1Eax+z29MUC0Rq3sR81XvgQW2Px+XGEGCFR9lFWTYENtnMil26NfKAeosYYKmWzqM4XvRs+fSe3Q9p9uzXAgzyc4Hnf6UDiRga4oK8QSYEi4hmx2GbmWYDP2JDIOAQhVBe8AAo0GsLSLnchqcGIle4fN3d5xZUIDXmA6CsCVtrwrl/4mYLfpjX5kYkkOkOzRsve70jU47uzBNn+1q1TDQjWSCm2tjNuJoHJyFtsx5nqGy/ZfTQxl0t03nG9eIo3JvI+UxuUT57Bv24utsvKGO5JZKZqnEiFKEPPGgFMyaFVMzhVwwp5C1lMIk3HeFP3h5T+aHC4WGMmcQEslTxXJBjB7htqCOdiS7DWcxkudWcctOfkUlUbV0P3WFl1EEnH24U5jYazSwCZy6UgnOYga4vlLplu6r4QFVV9bGf28TneVZL/B68GZjfORSlbhjP1Y89wPFaozkl3T5xamuhkl5dxd27iKtHcZg2NwVc6K5CtBwCzm15HkWple/epOWVHSWQnXXYIrH9Af3LZ4onWrPeTA20lL6+FGs3JrksX22lXV2lpwDNf5HtsB8+uYlL1CyPFzMnOlUJs65YPDiTlRI+4jx5yiJgFMeHXFf9Ar1p5u8widXxnV2GrKdVcVsbN+TSX74qyearR8wj59auHzrS91sa2WItG3hP90+F+HEfZo7ayHYRN6Ws6CJsFoK0SjTwcPPUWwAE6T4/jrbsHOvXj4RLGTv8pUvLO0bbvVZI4l6KQr0aWS6AYy2qfr00hijQB/HLBNL9zJ0FT2LasQ13l0GIVs18SpC8o/ecF1anHPtPxyy8lSYWfeLokNW6zBIyCBWBGC38weaYSWgyS4pbBbHA5A35zzpjcMyPPOCfvIC2A23Hjs0okVMHh4oOZWry1oVHBDJS7ZEfGkkSn648LDX0rAODO29OVaXvhgbSAh8qrEQVLi4sPKg/PVPiBFYGyanpuiyWts8siH21OMWpLzg+nTu+wTZWHJQUSchRORV9Ux1Qebv9hpslkyuGWrEQ/PafwSGLU4B1BBwGh5F8IvtNbvrr9kaRAxTFZo7JKpFP7o9BbM7v+yFKPxZeprhIF2tY9Nvx990MlM3B2ywwTTwr9j4a9fByyQo+avZlpXo8Tcs5VdUoavkPqtQ5sdJFLMzwWPKMj9plJCzxzTTiY9+yBi9kONd+Z3vRDxbGK9nBpv6+Gnj2YeX37UpqqDn5Gy7eoSQs0PrF96Nb4druaCnLmgDx09oROWyhBohkFeQuTh+/Itxb7J//uMaMjlJHSAoGum97r9HavRSo4/COzebNgNgtm87/DbPyTFYQDl4Et1pPdD4gNZf0Rpqw8eG1AJJ+J4LnGUgyL2NfA18FjJg7zdQKk2gCC3S9zic+Kn3K9eIdyITusppJmHqjwTfwJ5idTCPSOF8s01fQ+BdqdViPmDerMY7uqwMTUKaXcQd8eSm93Mrc635+kgejNrzEA6x2dxxBD74GqC9V1QgMfReU0WBatVQ4nE8ZL0uezy1ztA2FbL+8IzVnclU+JeGPN2ONkx9nuShRGyH5TjRWdWt/hQ4NlV8peHXzd5Ww1WE14j7UWP85KL5nYN76XAu9dsXOvREy+61OC17f7PWPbtjAdztG2lkWDaQwb315zCmGluSwm66h4qEHl2xaFRv3YUklQMdO2teLjnAFYa1rsZgnDu/XGW1wyj8lTHbYGt7conFpaDQnhfxhMZVutDVewcM4R++bpf3sU6G1EpZRJjGHxSRTDOgLpghrG3XCpg58d1UeI5hkYvmzlAv6jisfS12pqwt6EBV9MS6TVWIcSDL/tjdrC3yalIlzbbi3Kbwjy6zIfM0Mtl+gjFdEWDp7HGtHX7Gtani6hyCWVBetb0g0p8MBX27trmIpogPY8DVtzLaXIXxa5fDWC6RWZm8O2+v7TWqgf7yI1mfptZwjats4wgK4QKJtkHcJNIwRb0lykHW3O3zeV/+2GZcRvPUlmqqhad9dckKiBeZV2V//b4zjUS+gD3S9rv8pilfrUR7rOWe5u5NN53KaZXldoDrpgSSINXTAZbPmfkOASatSYPIgFzNCXQRt3UmdTd6lYcHpMq2ZEUcJwXOpezzaXpqV3ADTnOvOqMrMx878dU/3MgZ3PRhPDRhJpxDCg97C73zwDzRwUFjjlLW2XZszAi/OcUMay7whTeVnzxKe26PtrHcIfLXmwDBPmlfrsZhL38Tx+9EtpI0hd6nLLK8Xp83jTBO6VI2qve+04j320lRtc5vPwo/u2Iz/pyWCyLmD2gZznca1/lsyVwVAufSk5j8E2rMk0+424FqqxJvK7MOv5gsefJddBgy/+M5mqUOa6fyZzA1RD4YuW/jvXmCWHQdlMdtev7cunaDBaEbwyRDnK+tUySR/uZ6PUOdHovHlsszhmX8c6Wk7FvUVht7DYcDH12fCtsFxE03zV/uVy7Jfvore+bTpbX0nTKDJ2wM7XnzaGSe567gkCXvlUG7Uyz1rmOpges7/xMzd6PoJUnP7Dy1/VnlRooayMAusAlP4A4XyVDGqlTNDbLgOF7f0kQf9Gvd5kMBLMN4mbr1vYDgYwttIWg5jhuyyrg40Ayo5PaZSH39ZXivbVsG0S3oGejy+0HXmRBJeQoK7H5xYkLUj63yHplWcan8ESj/Vf0U6Pes33fPRyVfx41d1hJJAfW0RlPwfnwdb37H5jPg/DO5x4Wxk5/KuDRpPUSehPkHgkQaSz9egH1/Q9ahBUnryR9/Cdhl6N2JG3Ze9f9pX2R+QRCTvPrvXhkPLG4aB+bsm8YzXXzLf3wRk7ztDOLYuSz+nvqQgQ9gB22Iy3nSdKhn0874x9o6ARjGoFRTKQkohssqMpM/2mDOaOu4LTNldT8sz1PVvVgfq8JYJEWooIghW01Oq9bKwH6IegKvTj1jWEWG5k08dhAiS3KE/eEXyQGCgaGuj0zX8QDocnXyE0Nxa3jtUj8Z5ZF29cRmoFa9PueZJyQaB1HILV2G6OUbcn0wtESiuoPwvvD3Pq2+3xS7Oedzrjebqo39V4v6yRaE/d9u6DL16fMCbHn55BMWQwsXuz99r5X4D0dTYrnyb3k8eRmHTl3qJzA+2XNUnLR5o7dZ8le/4WEjd8N0QvgLiX4au8xD5JFf1yfBwBwscWod9R0sIwxaUXMdwMCNesA8cI0w8Bu780+zhKbQdn+asxhlKOV2ykvCMXQrz7ja4zzqApVmHuCHjMhwwJYHHD5O7FsUX1tNuf1885dSNxakVhr1vwOKWVaOIWLZB0nl6/1qs/OnlRmOg33rqD9i+3tHjw3gXqTyEJ6M0na4gxq2rGBUZRyVwc/00gBI/wlaAakt8YIrh6yBQZS9AyRobBSVS2h1ye4bY9NeuguOO6sHtkoeG2nnwbtGp5jH4doag+HfO3kZfNMPJH1x27SEXroPabioVILD4jnIU4ZP9sfYP3pQfKMTjb530dya3XlUdyOGct7RjjuKoC2VTqKrH7sgRq602KGiUa3zWpEaR54EOkK3lQ73x9p2HRoUhrB8uHsS/C0gIUD3jU3maXUTi+GuD52HX1Fhjk4159T5ZCx5bia5jfqBnGYlIM8M06VXIEmHJKJlr3gwfKg+TWObmGhk+kMZBg72fFvHQv0lFrcjbLDTJhJI7VvFSoZMGgfRw1t/9xR3c2Im35t4dbyaNTYo83chiq89YQ16voAApM8AzjO7ql7VorJsjh02RVfEcnK8ihc7sdJ4iijI+XBDi8OvEAAyuIDMShmXnA0tMEKkRkNJ6iHZmMU3+eT4SIjkzGgrvQsAnjmnkYsM0WgiX+xgoLxmWZotDnsT/U3eO3g+LanBHetWPhY52IXzQE70bHfurDq1O22/mD8GUjcRPiez9XGsVczzAiscfZluQidUyf7wDVwHgJc+zI+CNnmSd9mRPKv/ULDP4gag2E+++Yh7avv95Slsov0+wsUVA+mcsqMMp9v+ed/MSWUg9SiyW5Opg6tryHyn+dbGBQWd6Z9VQfGGEVHDDBS4EBbOyTGm1EsVyzky2Tvt2X+zsbr28YzoXdxVUUqr+fHG8wSeYWDRSUXe4eOp/aEXnfq+97kSCxnqidPwXw/zZbmXTY4nd0sUpKzjw09gTOljwhSd9H8ubxwtIkwV7lUELTfJMSfoqn0lAKj2yn5iNQC5AWIC1AWoC0AOl/GKR0eFdqkxGA82DJjrr8JYNqv84/UzPw6aZzf9zke2xk8v6DmUt2GDjKdhA2p2vNSyDvJOTFdOoQ/bGxkbcDyXAJbugjWyvtashenJt0Ke+MlTuUPIFaMccSrW3IP1itC+ONsGKO3ZqjwOA/WoL9hezhE4Yl0GcVysAvnnMu6s/ZlQEJM169ClUMmwyx0TkwR4EoSQEJ+nmXnk/q7GTnPCumt/jPXqRl/INF2hZLkSlW5fs5Clj9k3VOlduDx35p8e83nr6O6C3qcYOxpsR8GN1quKYWn7ferW2Cg42/t/twVvwUPx4ogI3T48XDxFVxA+eJlzWiT/PH8OWx/Iqlqw4K1DkNJHYau8WaXyNq0epeC42+YTzTOIM3JVp6Z7m1UYDiwf7X2tiDrd68OD4xa4UJankga+CSae99uUoavErSAr+uxbTZ5Fa65S9LO8a+9FDCwUaApRlq+VJeZcRJWNYzCO2ZS93jVHjorErPbkq08Oa4bvL6KO7Uj594JOjz5EWjb0BGvxOhYnvBDvVOmyyObZIwvRqrZ3PNgVb7Q5/algrjdZIQvfmUC2kI5uVdXmSSqyUapRJOFn3/jRc3Pel1+zIC8ExYQXxbnbl+UfzIWwfHVkUnfc00SfpqvOrsbFI7cm2iZi0PFv2D7TVnAFBbPi02sPQP7/GoiYH85+REp9qa83dmp0Edr+NUorpS/VcyYTCRy0fU8rPlAxf1bzXnKYn6O4KWS6s6/Y2qVMxGhkZNyz7/HAnth8fTfBf1dHIjobdtJlpfjjSZ00c3QeJLgNMal7B+4yvyTUmGjodJ1xtqYcLYidEqTfFAF0eaY+cAUVSGmkCcDG/uyw4Bm4dtZMThxPx7WFYkA9/KDDIR9MPKBb9lbxNs3seLolhGDv7Wb0oavK6v8NMqkdWeKjxpNMcU3GGZi1f6Do0u4u6cSqaycWOeH+NwVrdHYwZ54MhgjRKn0suPKRwr+ttI6PGi4XN+s6dLH9v595YgagO8Coh8JsJ7RDRQtarcwFUmKWyC68UvWf9zuRgOIqX7T/CKxVooq3AIZny4zm3je72QKeS5sImI7mgBsh3HIOb40YFTQsf+cvnlxotPKF7VjBcOrr8eAvSmbYyPn/yc5R1+WlkNFzp0Eyv8lAODgTSGW8bqg4331ErzYn1CzzKbgYQPBNxkNSJVwZIjbymLuZO6zHi2/5fu9fqUfMggkSa/hAFTtPF4FiVJlBpCIC3SfbEQ4HjbeX3hzkjX9DVQctjL3LqIRSVi/hComcVWe+7tbDPx6Vp/lWlp+4rHAyEErUjA2dzztEZCE8lG9NmZt+VZMm/dPlzGrq7T6CLzDvpYAS7AuOtqXaEoZsKfUdS0pz7SvcU+xlrQW2BKPGD8Ijj5Ct9IBapgsblOfqZhn2g7tZRyCa5sgbMdls5XXLv0slzrj+RnRiTkCgv0zcJWDPfcYFqGMfIM4f1IHZIGDgjtHb2t740KNds4qXueJq/LsOJmFMjeUQ7P9X6i8QIck1NFwRGNxSDkGUsL9u6V6jCi0wUMlbvPFsD+qJ8K7BSyyw5Kvbn8LuNZPs2sqSK/3ZNR21RZM1qM0yoo43UZ6nuWQ+uakI/LWF33MiAsRISGBzq2wYMUI7p3WcPCsjuQqM2gVqLtOOGmHBLmVlBWp4PN0K/r1SnH6gDtnyfLLDzOAfQvhiw+y5gANFj7a3OMlK5jSJW0wSonfc+GG1Y35nASgRkNkcdyWbCC6979r0pvq2OCss5YdrkwHww3lqiVeJXGiBS9x/dYfEpuy5O0PNT+mSpL2UjvPK0TcbafYQ7/oa5FwYKPaQhH+19IR0ehaGaXzbQlXnzNktobsxy5k5GkOtOTdQDOWJdp+USX76juSHI5Pm9dzBjzLWCYQm2gw5smjbqT2/QjT5HdSq3KtnSXBjlwJjP78wOggGg/YMwZ85AL1ZW0/ConSwsTrVUnZzsHtY1QXEaoaDHQ0MZmIKss3l8oOh4JJecX8dcF6YNZ66EaHuddcvkFWFGgNAaUUZG0dWo4g/yyW9ZxGpZWjAbSufyL93mxPIRz9OfJjwgoGVk3mqZcSW6YdOlwhqNoka3yV/7s1X2ze7W5Ynt769DNt2h2x813DbzXTZGOesBDWZ76kZdzy/UGffb17W4O/vBkldZZPHHlEucVwo+aFoUxqdEt9oq7GYJQ+9UbXvgTMVGvETFF6FL9kHhuJhcviwnz6guAI4IazsjcykrnTk4qf6cooQmrT/vN3thfmOAiGYjlzbRa6ZTe+vZTQsDik8IYwFlc23PZDGp8HtDdGumj0x24uXOInsNngtI9LGmxlhYhdwW3JrPzEP00ckQdwOcEw4SgZKEVCOofSw6jCu7HJr3dbse5NxyMfRfH6MNsHMCxhUIOML4QfK979OJ9r5JcZfii2QGs7cMmfa87JCVdjxsAoHd8DuyIfWOx/qfksFVA4UBtKfWcXpwGtkIdyOKrg4//WCK88Udka+dgdV9ufNxp5jj8ruDD5M48Tcvt9KamRiaqILYZXlNvk/xDT6FwwkLmOjsJXZyXV9DSB4Bk760rjlM8wBc15WpS3kb+hoMgBwrcXgEoExKnTRzJ37Szb+PtL6HrxGyTSVvzCUD0TEh/wTK/9zkJzBp5aPq7zTopF2rbNau43O5n6vUEsrmKGb+TqyV3yxplHjmisEkgd8N1tPABpI186GJ1X/JEW2Q5gTXN+xyX1NMBQIBkb2s2vjeWKVWEvFym58kFU8JaxaV6UtoxMMe8cvEjWhHtcYW38KV32qgXBra5zgqKDImq2nhAc1UlNe7akS+hFT07tHJkosgabgnjh7BEtWPpiH5NQSPlgOaaSpqNj4QiGg9XzLFSF3YYE4DxSMCXdupW0qYEW0cPdn/u5MYmUnoWuUkoyu+7C862BYfUaG/j3xVc/6o2woq0jW2AeJCs1Gln7SEdNDBjp+jHtCsa3XwRbmzHOQFL8QPCCmBTJfFfu6A2PVUzvYeQHIjOwMh7Z0WLm5YWWsWxEqohiznf6ZdIe9H/jFg3kPZgasZGR8hGM9MKY/G4gnBQcyr/mTEgUvopiKT8f1OXzUNIraSucTZKUpckyvZIGER++k3pYH66ZvZ8uZlpqbGX7NETJAUJpzQmRhEvamNjjEQxWyW86V1Uf+WOBxC1gE6yqFP81XcBJ5SWDu/fRftR9miGm6xE7YRWdLmw86jX99LNdm3j9CrVKXgokICdZhobVowo7KuRpDQG/rISgqr5x9COL7vmOBs2ZoKHNM2mE2WlpRB7Y9oBSQ3+skZ0zremmK2rVkMen1Oocf97swcAHFEv+hT39WcMCY4bUoxvhx3bkbHEWucGfOXzb6zi2tINqkGSQpBjX20bUpgx4msAVDMdSQaXPt9mqBGlvTWZX5o6z0pwUH7NMB1YLhDzy8sRErICm5J0dbvHCtWUGlsrHNtQAzXKIM2zaIi/uHFqAjtFELxFxRVKeoHT1fKwK/toG9JtkwZjUBVFKclwGd4eZJM60qL6tGBG3+MBxbotSZ5p0t2JXXkVH8HW7x16u9emKTjNQZa704DV4Zd2PHOVqtmlOcroNcHwWNCMgjhJXoffsgn9tEKoMvdeUuk2UvP4pE4l1xNPJYl0beC4H67oCSdcp3y6YoSSHM1D+QbV9YRYYe5cUZomfoXJb3eMcYGR5dSbbEFj7LQvvTz+I6qtRGdAwgJP8avXOPfaTL5FkQZEV5xjTvJ/l2QB3UvXfwNwxpZuoSSOEwJYDtr664tPqu29sId09MRtBSFfknP1W/Pg9P72y5pMgUj67YoD5onE7WwkpQbl9BBa3uhP34NbnuAoi1H+IW6sAFu23HtL0pWK78XJGH99ipvMnrCdg1n6Kin3lgyqXqO4FscJByneazsuDzfWA9CxPS7YZivPObNeScKrpwK1zwDYUYd0KlPkvU76+442NJDGiu5m1KMVao4kjEVZrD2ld74uh5L2Jzb3VEy878fYXpuveXmC7lK0ggVbtAQsoSI6caQYXoX8iS3PrvBGEQrk3MJIdyFBKaDjeXHcRpZeAM+tOF1frI4XtUryw4vm+Eqs+xJDjqG/rAb80693B8Q4PFieTentWfsNpbYdkTim7uRz34ut1lbvW73B52dFY/ak8j5cXpR7cAyls6+k73mKaeTz/XVrFvvJYJV7qsvZnCC8R++n5Lxip5r64LzYUGqackpBiaJKEsXRjDlp0RU9rz1JdEQupfK7QcvSlW1zWcbGuSyvfg2iSYN+LOrG877KZANjcSsTYlz5Qd7c4xkArwkp9MwMawq/fIbxGafyHQEkm1u0hCKTEtZLATnPuc3aoDTBUQ5jCENsh1/4Lf/B875GUH9uoKVFA3EnWj/Au7zcP9mb9MFaHNe95iFjmbIu7Bo5hhK3ZbRIzhPJDXbLiF39NkjfM0RRQcC0P+luPb9N6ylD7ZOKee9rGdQ3DL2Cse+GY3lVAHQROsfhl/deCqzK942ZOKWojsnLlWmqmnbcIW4dIonZ113ThDqa4GKTfBowxLN0+KZBKUNx/C4QXf2Fr+BC9yi1RqswcPFn0onnsSmHapqY1yDqIHJEs5tMjrIfDt6APahOKY5JFfy4GA12TTiWgHta4B4CRJ0wrhSFarDCyhiRcRJOUtB+t+njk3RqjnC64oY3Fu+ra7LZ+ih2R7TMzSAHPwSqNmqqdh1p36ICJTt2ifIFnOfpQf8LJrqvQJfS+8bRmsc+7KGtC7aXL1SyY8RQ27SREaIXeoaccBCoPDac+Ohn2dx7S3yMNBx160r76IxKp3laaT/+rpLWiXzeufJNhG2B0lp2ysmYjRsTwBewg+reYa2dAggOXeAg30TeN/4+sWYcofgLuyRMjauebsiZ9DdkDaWAkWCbzskNSwwoofgdq50YiBYy1sdcQyv/xDMl4KqLmD9t0s83Uvy7Oz9fkDLdXYIkzN9D+WaBawI3x7bXy+sShop5R32w7pu+E162+XctlwQNldM+nHs3jIP3SvjKClYN7tgoKLhzOj1KYZ3LKHC4dWqliipxydzRUzrdRFn5SK1MYUS623Y+15BI0zD81fzoid553LGaZUb4yI66B/+dY7c+uQXyqKJxvhARadvZ7ZrhIImdd5oGamve9Ap1CvrBfMOvCwZK4tdWuDRqAiXOPPrTD12HFqsUv1OoBltpcPGxQdaoXqIwvWYTeJfurAzm1QZJ7IsST3BgrAkaLDKfQcVvMDDISohKpoA96864ZXnOxhXUdsA01XynJPDrPLH12/wS6VQb1t2VYheS7Oo/PQPvNAnd73517+EvcE6lZ8nOOd+YKZe7yy3sFwnbcPtqpyoc7vZzvbdoGqnboAQ6fLvjkCRO5xYuSeXs+OaK65ncjmfSUo++mqQeTZkxP3D1+drL95fsCM2cj77MKWrWprv/10Wd0HGEjzX5w758eSt4DxS9b+WJmLw+5sAl0/FjS+XkTFejOqMOUsCWGmwP73kW/RlLkNKJVOIyjagTsCkRXyB5eZvJatRgVDZr7PtvrwMEK5oy+ST+cvy2FfgLDZWCzISobEWLi6mVB2cNwN2hHsU+plkGBzdFmypVS6xY4hlaa7Jbjs/aaafbsjq89foNqqg3buXcs9EJ9ySe4SJIMswl5LWp7nrNkxzXmdsKDG4st/AefeLWF0P3XNrOaVUE9nWvjVSwnEkeVZttd3cLJa3AD1v7r7AZ+hU1vvqJ5fjmo1Iv0e3nN/px1pcuGRDas6G01cfr4PxISPTnkhsur17PNc2fSIv4YYckEudi1xtdO8k/JSex9uuz5mOe/znfz2lV2t3Aq+rJ5B7rv+RNoO7ewxZqX53uMqv+nNqXJKnzVPpnPPnid7NJtPzJnjgo8OuQVmH+d6m5ecLi/3p21q/KtAByTJhcdHL68QQ1Pn9+y6VgMbfzkK5T/PXsT54waUHpeSp4K3o17QAB1b9LzR0Dp7eH5j5o/PGq4XS4l/+G+y1//Z9nX5x1D1ftaV6/A3/aB2pp4H/XHkv/l/RfdMjT4ar9O8UaP82DZJNKNFtR0+aOkP+uPb1pKkBwjur0HBDyLxW7YCgLhvI/wlB6AVASL5bHeAmT8SdRnrwIosumcgQIo/PJqQ/yi2doQPJD/0unFrjVTdxbFdt96T3FZsxwM+ecXV7G+1wnosVsZy/1oE1a3cKs+Mms1oZy8aincHu3WoC2PwOu0/2h5lKwnz7lwD1G4Z7aaehA6C/1ONRN4PBlfX7r/S+kSRrsb0VHfC5pOxo6O6T+VbwpUlbBgqJkHqv6q3RaIjvKq+FqlqBK9OLrFwr+6gT2pZvWwIHXjg0XMZWzGezuTX91ZiT07Km9ps/dj2lgLrtCp3OLL8u3nO/P01iTOayhdMz5mCVEdYk0n1mGuveLoSLkMDwESxA52Op1RF3zyEje1GSevpDIccyprYdpf5krKEl1H7UKqXcRfUBN25VgIMUzpmRxERVbRXkTrTA37/4LNWWFNkLu3p8hdXfVmweQZ4nTl2fT/P9jrRJV/aPYFp2O73kc10P5uqDxvzRnv1/g0JXH6qYvUA7/tfz/l82emmsN/a9nEoMJ8TtmTfcYPTr9DJ0EwL8UYpxtZbFMp3s6XPi/9RPpnJzoJ9NPzKlQ+peDEyCxq/Mqc9nV395m1rhinvuvZ9JMOtWVPnzMut5ZNK3Ncv9OSJOSDor2QsFi+tJK+r/04k848KfpPVlx09p8/t8JCbz0uwPnhCxm+ioT/dxXIuZOOf/z7EuSXT9c6uo86gKcRule/Dsh/83Y+YcxtgfOfJI1+Vhzmv898e+E3PXpfGv+i930Q7Boxn/D/VZG/59R8SWd/7Zn+edCap8NdatlZxjPOJvqXwa2/9vdSVPGsGtedD2Nn2YyftF7/KKnjDeJd2xFMELv1c6elpuAU8kq+74xz9CWsOyC5xKgXP+5L+lbTsuK8nB00AXyhPPaGQwqgVF5nV/Gi92Ta7k6vIkAx0cG9xPL2fl6cw/o5oqgdjKsXNCK8cTsMbDrbpHrMNRARUgNCPpNplds0jperiiJzHk8cdsqcQXNydISkFL3ZcGBNPo7HDmogUl0ebH9H32ZPfr/wJfZ+byhchGjvHUinSgHWE+u8Zjnu+EbV/y2fJJmsxzEuw0xn7Q0Xz8z8OuYb+OgUVNyBqT/hltdKvxojbX9t9t8qgMgXQ5jk1PC5vvg+dU+fSkzIl83ZB+bR4On7q9fkLYgbUHagrQFaf9HpEH6ur58KCn9Gtp66JWWKcvZevTopduGbsfniUe229yUJaG+QRL3eaS7GcNXtNOLl1t480safE8DIJnzfa+dCtovoS6gkiuhwy+WacYoZyJ4ZaZ7qSk6OfNsR99086mU+eAJVzCSxNdPw73Bcr4YdV9FekbYjbtRIbQoAJHfXWP1PBd2cB7xa3Kk4gUt1U5Om/27lCNE4G/vh7DddvLPtm/5FCPdGXrN2Ztv4j0flUj90f6vJhvbxHS/ddAsm/gwOqbecIXa4dIYe91z3kjuLZ1Bzrwrb8auuvyRFYaJynPSPHgLfsuzIWW+/nGSYjQOTgbg51k52LSmTNpugCk52WPe3o5ekLYgbUHagrQFaf+fSNtX9xnB3CCsAgr3XrpouMZtnoO6DMJ2sz9IMmEL13nYBvSN3UHppsqw+QLlGn9jp59lj2a4zLMd0TZLrXqXJGFegLQAaQHSAqQFSAuQFiAtQFqAtABpAdICpAVIC5AWIC1AWoC0AGkB0gKkBUgLkBYgLUBagLQAaQHSAqQFSAuQFiAtQFqAtABpAdICpAVIC5AWIC1AWoC0AGkB0gKkBUgLkP5nQZJeo1E9mOzisljFDL9kUG1z94eUI/JGocn5S2Z+LWbyX3espN+9qJonkezz1x0rdP2vrmbZNKMOvzYd74k3/U3+WIzBw7ADkqY1KVRD9liZnkJczHCpSyXf3O+fNtU4x00kSiN/He0CmOOSlC9neazpaFfmO03V+u+/MkcB+j+4piTwom+pyjp+qiB5VqHojXMfz/hf53csHxxIQmRNdRXcr55dIPmvEzOM5nj5y4ko2tVVWrhKI6bCNUFNLHlWobIV/+CGmLL38cPuh0/OLkA2nldzFdZA8SAKRqqfSzWSH/ZSxY8olMyreFTpu7bGnFuGsxsY+49ut7GezI5+9MBiloIqXv2D62k6fnXboEb83Wh2FRmof3A3TuMTB6zrqoijDrNb1zS/1TzOGBawpsT9bM2p8X6UuBsVGQKnekSushqoqI+lhL0cfBlGHkSm2VtGPt0++9R+txU7IY8CajKQ1g9fPe4QSC8l+cndNS0++QwbVVYWUMrMLCi5eZ4WEsv1IErvHHFbH8iM5LwcJIex6rVlODmA2dpKkiONFeV59m0jQhKrXz3paMH13yymnTZvMYy4suIqJW3qWOxHNFYNSpoS8TR3fAp8eZ1tU2RGAU3t1Zys0yOhCP0hQnJIL2myPo/0qQQ7UeMfucp6pK6Wj2AOpz/osugaA/kTr1gPVq/R/yBegx2vvna2vNS7I/pyD4DvTpwiDWN4pd3RWcy8y8kjxddzwHCuB6uE2GdFH/2A0I6KbMCxG+NAaQjvjXnTjiirq7INPE786Pad5pquIE+O9BRlP7m1DU13/D9Q2aS+MsPBTxmQD2vNkUTK+UBzhwvOQD4ECFsTrm7Mj+W38n/j7v9xAxB1SJckcS5uTCG8JiYXEsdOanaoAJjE9wV4I4b5jwJkbveRkqheoh43TaXHYBBIm0webRZ9p7fFKjDhjDCWa8Pw/0OdYY4PY+RXE8jmFzodm4gjTgNgWJAlcljT2OOSZ+4s0EfgAy+WZa2YOG5GcH16eG8NGGXZz04PMYeH18F7E7zYo7iBtHC4zF7lsy+xFBlM/k2Id52K5fjt9iOMCNib/OLg3CuFiwrq9SON7YsBU8EvThB37ukrzutgKTvhBdmymX3R7ff6Bq63hRKqhlXyol4ynxVetz61FbExbGXQssEgynecFivvHd3ZjcvjanKDKL8isqOQh02n3fG5ezWWEH696QgP3PwkgMcgkic6SMwnVfloRYub2Ef1Xh2IQAOAXdNk5ltB/1ZLC+4dB4T5+FBckq2BuGxlhtaiQKKu1rNgH78LaOpg7V6ZZG5rahCn/94yzmatJkYSQzHLg/Kusi6HbTn2ky9rdEdkomZBACPsgzWJNngyW/CVK04gBm1iEgc3LCU4qr2/PerY0lVUC+8V/B5cv0NvPXTbedqxFvB5WqMhPm6KPKq+tv04wySqBsOx4FgP8oi843WElaLbdhzSCWifD2sUn1i9177Z0DeE3QhusiBBSl2trwSrP2Cb8QwLXL3RT6edNJ4WsMmLbDUsCM+N12994lbPy9fn91U7NuLPhtV0JtLuS69d0cdZ/rCkrhj0yp2xOle32+rUvrqJirc6cA/naFfnllR2o/r4ZMUym9CRCWyzAR75vrOI/lNPDvOrWoRRpsOXeb0CDJRrkzdpPbYhmCMd0k0+WRkFm7qT0dma0Zp0eXN2mQ1qIuOOrlAPmLOdTKWj24eGrC3YnL7Oz4cbOhFQPa5aiEmd16Q6MIT3FgAM4PGbcuMZCCjT71MLw2zsF69+dYz0ohKY9+Q79Jd7gvU29gdZyz1JLzam5Otzaj62N5oWMS2c0NixtPtePS+nHfBlwyfQM02jj4pIDYJIXM0IqSwAy7vmLexw9+FQ10Fz4x97r5vEUWmEvbiBU3rArkyu8kkcfwTEspc5qwzFOXuigOgX7l0pyeb9V0x61NrBxJDbIeqrN/u36CvvwxuUyGKpq7SOI6/Ab/v4ydyiGnLbIHBgEOBMQu92fL7Q4D4Y2dmpYMEaRMJ6SRO1IaRun6nXznFG9S24Xv904Ep1R7WBexNGlPw4JvXjCfhBD0r7EDtd58NPmK9PbC1N+OITr9JdXwm9ol4beuD04IwGM5iqvKJHhDmUkDFco45RPqULE/fpjNxDb8WjsymdVF7OxHMYLkw/9iTyOMWxik2UvZvjpKyHo57M8hNMDFUlHZdvzsWX8o7/AEDvXxTN0L4TUlZkp8Z4jH9rk/wDUpACJugGWjfQ7mnTo5ZIryfwfjXewRNEQuM+aWkSCF69oaU5g0HqnO3OHWGWYTsvL6l1XIah2wh69fa0uSCbHBv0p7B5umA9mObXRMp4Ne9tikikvftqdjnb9XwQaTwWBocLkRO5sDLu9+WQvrvacevKr+HMx8qG9Lqucl9is9KrbqNdONe4lPxqcz0KDpw8nISlwNUsWMVWPevR+lxVIArO5gxaDt8bbDpeyLbmiCQB2F8O47HJMx2R6IIn9ER2XyHIXlHewMSdN/R6RxJGCwcp/EvnPIKRQavfLtpyOtCbq84Z5DnKYsKC+3SQ7WkqtTnRxTG5lFTBe9HfsdTgSUJUCBkc782Ale3FwusqSePqvDo3IampywqKGW81yX0f5wyaSv/oldm4p9qF5su1sfTNHYXvPN8wjrEkNdNvl6N4CN+IwNIreZ28TOVosttTyov7wUJkfI25LytPGnoPhixjRhuUgG4GyY1ZX3nZc1hwNZSH0y7Z65zODYVSQV27Pyb4CfjfJ9JwRsXZP++qCWwkuK5CI5KnnRhJDWrDTk1g6QrmDPtb60hFnpeptrmyGCprs9atwDyDwMWd4TUkliaDfKsz+LXqRu9BIsNwMfNxXjW1pinuMnI4gL1KFoOvZZGr4RRepm6357KSHBJVsAnSwjX0YR/FSk9BfH3aaX/X5AYOSbsY52icHhWiONR89W04GmzV1O+xnfE80kniwswQyzBcNLC6x33XrxCvSpIUauAMqBmUrGye4g8MPeq4dah3HQA4NZIFFN33RHrY+TM6i5VMtEaS83ovvw6uB65R1TNVLAo1XQMlB+EtcOoZAq/r8McZxoGB9f6xBAl3gRvdcfmVQCLDGY6K9/NbxqrLYrbzP+5oul0UsNKCr+6x6y2EmQV5qqHHb/ya5CSgGbbbXnmgzpTr2LetY+lWJF/XomYYV5aMkX7jcgsx9wReh4uV+M16dWPE44pL9EcPlB6MPX5iI2WdyWme/gYgK/rzZLSbnyIM3Bt+uXuoWHrdQFBajwSPY91EyNRYCPGyZty4XPWQZdw6NOZ4YEODbf+TBEYiLcd5fUhIXMsxbDTvj0BKZHfn4OXIcK8eM9ydxu28iXC3MvMQetHXzBp8ggvLAOsBRwQgwSbMumpdoJLpkoqozPYhWHaKdpyGD2sIQfAokP1j0B/RNPmRkd8audLjGMp8KvZFiFq8Jc+MvtfSooFTwkwujHk9eQ/9UNFiamrV0C97QMztARmplhGsFF2rviF5w6VcEZ9VjmAwmDgEx5I1cZ/HErWyWkVv8oRvaiNk0tlWcA3EFNFrSjCSpo4JCgzYhlZQdZC3eADvR2wX3PPE7uTjsx+e/erkLlvvpVK6eIQXRKD9epJ/kvGWIB4ZHnVs8OjGrxzFeZVo4AnCG+ljz0dHtW9ifwMHwS18czvt09cdwLn9hEOn58GgwbXlMQzCI/rk+5YGSz98l2Xn0LN8V+xoZyQ0V+KYeAgWQ9ScJ2rWq6w5F90toIt76cG5axquG2atY44KbAyfcCIaIKw17ojfrAtHY60flqm14UyjmOGhjDU9x+oIgap936+43GXJMVtZSxDeqvBtbGJSh9NeYnLYERMRQFILsF/zb5v5dUVMjwu25zsoc8zOTMB8UCBCEsQfRsE2h/wJxiONrDM68fEgORxVPVXgVRLH4L3uOx/+YBv1HKysqeuIpUUV+TFOFvM0wzgyhCQezSs3+QS6hA1rVYWcbff01ipxlIz/MD2gewy3k0tdtbUZH/2hi/Xkc76OAxX9Og92I9f7TfpyVZQ1cnT0tsm1Z8biVptRPYiax2g4gbN9GiMyGHCIH3Hwv4jxsDRcFdsTzRh4F2muIbFYC2GgpTl70gNrmT8qYB2LxZM1o2U7h1LQ5S4SXed6lzD31EapQATnWsaGxJFM7oof0fIWVdXHgsY89bpBMpgvFww6vgthvCbwnntPZno3i+q9RfX9mlODmrGrjp2X3kNpGnK4TRC64mTmtuFPz9Ug3VfgBIXIH3qTKSDF4Q46g9kG55o5n1k9uC/WIynqMbouRJ1t1Gs1MqZJkSuXtmXqw9fewvZiAi9+SoAX5+JHEUcuQPCyyEFEEMhf9LpbuaVo1Q9XGY3rJ4uwuqjNieVjwy42DpsL7Hy5LavKEsM9UVHLEYqG4IOguO6YB16DltEgEjPwQ5c7CVRez2+pw2MchUzNbUZjMphrGcY2p35g3oSo+5ExAlg8H2bK6jt/+HbDBIY1gWmVjmdF82WK5h4Gup9aVkYbO+tJuG6fb4Pus2uu98aWR0mGnv6NyImPgvRAdc7jFVvSQavKAtslPICt9tHSaZU69Zg1qB+YMy050pUTT0hcdrYnJktMguk2sJ5MFan5d4bFDF7zPngx7TAVrdudvbMun3g3btQtfrTregB6s9/WBi7mzmBBZ8RJyz59cYe+NGN/36/UGt3RWiLEURDZcUV8e/MRm9T8gnCR3ztXHZ9UzhNIT34EghtaXL/TBZXDhhKmRqZpODMBFS9kw/R6W57wPvKSCjzFYn45UD1cwcKNR4ezYvllp0w599AP8mCxYiF9qvRLwgiyfti8ZuzjmpDetGRZaSahVXEtnvKRD/ZWCNVd0XGEEvbDp8IH7+Nt8DWENOW/h9BhJavxtvOwHb0tJd64OGz656HxW6O9jh891PskBmacSCNOaDzwKhEPlUHL+GuGinYlHUaCuWae/cCqaQcNBbV5sCY/uvMamgT8Gkc63pXlyBKb1E4V5cX2ZbemSb0Dtg/xObp0PTPajTMZa1EGje09d7QOPpExjFu1umf0jw34/PpNapen/ggChJlrfSW8VCjXYb0BIcqN6hsOhBPH2LyIGKyghbM7Pov15PcMiApUmgW2CHz2xQ+bxg/vaQTEe5cHWtskd4/mxZehcxGfS9C5mlGSuin2edrle4fVhm00kOzOqVVUw+uvI1qcpzVkUMDIjHe29hPrcik1hpMRyInYuKdOfUM3vUu88rV6voPVGRLLbKYm6CwZV+4mCJdVLqSWlwqGgVMQO845Ow5rSsRy3ug01vx4klsu5vrnPQFNZi4bHEcyGqM7IGrigkLf6s7krw3PWq5DpRD9KinXlxbl/EY3JAwTYM50VHNooXiYmHUOSRLyw2tGwe/bWcJaVouonyfuf+vjDzIlpx2BNpSla//M398aq8wrCruyTQWSPiRp2oN+G/74kYBpZ7lSKjJNn4K2FFv60sDPnxyGFIN7QnsfZrooYdSgyKTeW5Wx7I2sxpeICNLnn0NKTHqFBUBBwV1udQS4Zvt+mKfzyByzGbiExmyjnqfXQhQFyNon9jXtyBXmzk2F0F5w56cM422kD8hHYIWwngin1j4VzvoXvqXe/qWnTMWgcqhIenVTiFe/Gnq5OR57C/myO/rs7BmTgKVanYcon45l+bnCREJnuNOPspislopXDaIPWTZFiC+ZPo8k8BpRB16j2tuYUnLD5posqzllWwdvc7nvX3ITc01bd657f5u+THdFPpx3uiw91qRywj0MPHtqBreiZfgmVriv7vveOSduziX4rNhHhtOH6UBg7/Ifn+NvBpoc0ZobiLQcPW7M2C6rMH3u6bFLJqsBHGvilOD5U5cnQMQTnlDVf3aprl2rm/xiWmUwg6PAqWFg1TbcDdqVD6KeON85EBbX2p6608e9mGEcN/AeK4byWyD05VZBLn5zt+apBIHfqVRq3tSyfsX86wX8P0oWSf78tN9pX+6eE4n/C1BLAwQUAAIACABIgT1O1kUrKU0AAABrAAAAGwAAAHVuaXZlcnNhbC91bml2ZXJzYWwucG5nLnhtbLOxr8jNUShLLSrOzM+zVTLUM1Cyt+PlsikoSi3LTC1XqACKAQUhQEmh0lbJxAjBLc9MKckAqjAwNkMIZqRmpmeU2CqZm5vDBfWBZgIAUEsBAgAAFAACAAgARJRXRyO0Tvv7AgAAsAgAABQAAAAAAAAAAQAAAAAAAAAAAHVuaXZlcnNhbC9wbGF5ZXIueG1sUEsBAgAAFAACAAgASIE9TlGFNqS+PQAAaKMAABcAAAAAAAAAAAAAAAAALQMAAHVuaXZlcnNhbC91bml2ZXJzYWwucG5nUEsBAgAAFAACAAgASIE9TtZFKylNAAAAawAAABsAAAAAAAAAAQAAAAAAIEEAAHVuaXZlcnNhbC91bml2ZXJzYWwucG5nLnhtbFBLBQYAAAAAAwADANAAAACmQQAAAAA="/>
</p:tagLst>
</file>

<file path=ppt/tags/tag6.xml><?xml version="1.0" encoding="utf-8"?>
<p:tagLst xmlns:p="http://schemas.openxmlformats.org/presentationml/2006/main">
  <p:tag name="MH" val="20170809105841"/>
  <p:tag name="MH_LIBRARY" val="CONTENTS"/>
  <p:tag name="MH_TYPE" val="ENTRY"/>
  <p:tag name="ID" val="626771"/>
  <p:tag name="MH_ORDER" val="3"/>
</p:tagLst>
</file>

<file path=ppt/tags/tag7.xml><?xml version="1.0" encoding="utf-8"?>
<p:tagLst xmlns:p="http://schemas.openxmlformats.org/presentationml/2006/main">
  <p:tag name="MH" val="20170809105841"/>
  <p:tag name="MH_LIBRARY" val="CONTENTS"/>
  <p:tag name="MH_TYPE" val="ENTRY"/>
  <p:tag name="ID" val="626771"/>
  <p:tag name="MH_ORDER" val="4"/>
</p:tagLst>
</file>

<file path=ppt/tags/tag8.xml><?xml version="1.0" encoding="utf-8"?>
<p:tagLst xmlns:p="http://schemas.openxmlformats.org/presentationml/2006/main">
  <p:tag name="MH" val="20170809105841"/>
  <p:tag name="MH_LIBRARY" val="CONTENTS"/>
  <p:tag name="MH_TYPE" val="ENTRY"/>
  <p:tag name="ID" val="626771"/>
  <p:tag name="MH_ORDER" val="5"/>
</p:tagLst>
</file>

<file path=ppt/tags/tag9.xml><?xml version="1.0" encoding="utf-8"?>
<p:tagLst xmlns:p="http://schemas.openxmlformats.org/presentationml/2006/main">
  <p:tag name="MH" val="20170809105841"/>
  <p:tag name="MH_LIBRARY" val="CONTENTS"/>
  <p:tag name="MH_TYPE" val="NUMBER"/>
  <p:tag name="ID" val="626771"/>
  <p:tag name="MH_ORDER" val="1"/>
</p:tagLst>
</file>

<file path=ppt/theme/theme1.xml><?xml version="1.0" encoding="utf-8"?>
<a:theme xmlns:a="http://schemas.openxmlformats.org/drawingml/2006/main" name="Office 主题​​">
  <a:themeElements>
    <a:clrScheme name="Office">
      <a:dk1>
        <a:srgbClr val="000000"/>
      </a:dk1>
      <a:lt1>
        <a:srgbClr val="FFFFFF"/>
      </a:lt1>
      <a:dk2>
        <a:srgbClr val="778495"/>
      </a:dk2>
      <a:lt2>
        <a:srgbClr val="2980B9"/>
      </a:lt2>
      <a:accent1>
        <a:srgbClr val="A78343"/>
      </a:accent1>
      <a:accent2>
        <a:srgbClr val="A5644E"/>
      </a:accent2>
      <a:accent3>
        <a:srgbClr val="B58B80"/>
      </a:accent3>
      <a:accent4>
        <a:srgbClr val="C3986D"/>
      </a:accent4>
      <a:accent5>
        <a:srgbClr val="A19574"/>
      </a:accent5>
      <a:accent6>
        <a:srgbClr val="C17529"/>
      </a:accent6>
      <a:hlink>
        <a:srgbClr val="A78343"/>
      </a:hlink>
      <a:folHlink>
        <a:srgbClr val="BFBFBF"/>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778495"/>
    </a:dk2>
    <a:lt2>
      <a:srgbClr val="2980B9"/>
    </a:lt2>
    <a:accent1>
      <a:srgbClr val="A78343"/>
    </a:accent1>
    <a:accent2>
      <a:srgbClr val="A5644E"/>
    </a:accent2>
    <a:accent3>
      <a:srgbClr val="B58B80"/>
    </a:accent3>
    <a:accent4>
      <a:srgbClr val="C3986D"/>
    </a:accent4>
    <a:accent5>
      <a:srgbClr val="A19574"/>
    </a:accent5>
    <a:accent6>
      <a:srgbClr val="C17529"/>
    </a:accent6>
    <a:hlink>
      <a:srgbClr val="A78343"/>
    </a:hlink>
    <a:folHlink>
      <a:srgbClr val="BFBFBF"/>
    </a:folHlink>
  </a:clrScheme>
</a:themeOverride>
</file>

<file path=ppt/theme/themeOverride10.xml><?xml version="1.0" encoding="utf-8"?>
<a:themeOverride xmlns:a="http://schemas.openxmlformats.org/drawingml/2006/main">
  <a:clrScheme name="Office">
    <a:dk1>
      <a:srgbClr val="000000"/>
    </a:dk1>
    <a:lt1>
      <a:srgbClr val="FFFFFF"/>
    </a:lt1>
    <a:dk2>
      <a:srgbClr val="778495"/>
    </a:dk2>
    <a:lt2>
      <a:srgbClr val="2980B9"/>
    </a:lt2>
    <a:accent1>
      <a:srgbClr val="A78343"/>
    </a:accent1>
    <a:accent2>
      <a:srgbClr val="A5644E"/>
    </a:accent2>
    <a:accent3>
      <a:srgbClr val="B58B80"/>
    </a:accent3>
    <a:accent4>
      <a:srgbClr val="C3986D"/>
    </a:accent4>
    <a:accent5>
      <a:srgbClr val="A19574"/>
    </a:accent5>
    <a:accent6>
      <a:srgbClr val="C17529"/>
    </a:accent6>
    <a:hlink>
      <a:srgbClr val="A78343"/>
    </a:hlink>
    <a:folHlink>
      <a:srgbClr val="BFBFBF"/>
    </a:folHlink>
  </a:clrScheme>
</a:themeOverride>
</file>

<file path=ppt/theme/themeOverride11.xml><?xml version="1.0" encoding="utf-8"?>
<a:themeOverride xmlns:a="http://schemas.openxmlformats.org/drawingml/2006/main">
  <a:clrScheme name="Office">
    <a:dk1>
      <a:srgbClr val="000000"/>
    </a:dk1>
    <a:lt1>
      <a:srgbClr val="FFFFFF"/>
    </a:lt1>
    <a:dk2>
      <a:srgbClr val="778495"/>
    </a:dk2>
    <a:lt2>
      <a:srgbClr val="2980B9"/>
    </a:lt2>
    <a:accent1>
      <a:srgbClr val="A78343"/>
    </a:accent1>
    <a:accent2>
      <a:srgbClr val="A5644E"/>
    </a:accent2>
    <a:accent3>
      <a:srgbClr val="B58B80"/>
    </a:accent3>
    <a:accent4>
      <a:srgbClr val="C3986D"/>
    </a:accent4>
    <a:accent5>
      <a:srgbClr val="A19574"/>
    </a:accent5>
    <a:accent6>
      <a:srgbClr val="C17529"/>
    </a:accent6>
    <a:hlink>
      <a:srgbClr val="A78343"/>
    </a:hlink>
    <a:folHlink>
      <a:srgbClr val="BFBFBF"/>
    </a:folHlink>
  </a:clrScheme>
</a:themeOverride>
</file>

<file path=ppt/theme/themeOverride12.xml><?xml version="1.0" encoding="utf-8"?>
<a:themeOverride xmlns:a="http://schemas.openxmlformats.org/drawingml/2006/main">
  <a:clrScheme name="Office">
    <a:dk1>
      <a:srgbClr val="000000"/>
    </a:dk1>
    <a:lt1>
      <a:srgbClr val="FFFFFF"/>
    </a:lt1>
    <a:dk2>
      <a:srgbClr val="778495"/>
    </a:dk2>
    <a:lt2>
      <a:srgbClr val="2980B9"/>
    </a:lt2>
    <a:accent1>
      <a:srgbClr val="A78343"/>
    </a:accent1>
    <a:accent2>
      <a:srgbClr val="A5644E"/>
    </a:accent2>
    <a:accent3>
      <a:srgbClr val="B58B80"/>
    </a:accent3>
    <a:accent4>
      <a:srgbClr val="C3986D"/>
    </a:accent4>
    <a:accent5>
      <a:srgbClr val="A19574"/>
    </a:accent5>
    <a:accent6>
      <a:srgbClr val="C17529"/>
    </a:accent6>
    <a:hlink>
      <a:srgbClr val="A78343"/>
    </a:hlink>
    <a:folHlink>
      <a:srgbClr val="BFBFBF"/>
    </a:folHlink>
  </a:clrScheme>
</a:themeOverride>
</file>

<file path=ppt/theme/themeOverride13.xml><?xml version="1.0" encoding="utf-8"?>
<a:themeOverride xmlns:a="http://schemas.openxmlformats.org/drawingml/2006/main">
  <a:clrScheme name="Office">
    <a:dk1>
      <a:srgbClr val="000000"/>
    </a:dk1>
    <a:lt1>
      <a:srgbClr val="FFFFFF"/>
    </a:lt1>
    <a:dk2>
      <a:srgbClr val="778495"/>
    </a:dk2>
    <a:lt2>
      <a:srgbClr val="2980B9"/>
    </a:lt2>
    <a:accent1>
      <a:srgbClr val="A78343"/>
    </a:accent1>
    <a:accent2>
      <a:srgbClr val="A5644E"/>
    </a:accent2>
    <a:accent3>
      <a:srgbClr val="B58B80"/>
    </a:accent3>
    <a:accent4>
      <a:srgbClr val="C3986D"/>
    </a:accent4>
    <a:accent5>
      <a:srgbClr val="A19574"/>
    </a:accent5>
    <a:accent6>
      <a:srgbClr val="C17529"/>
    </a:accent6>
    <a:hlink>
      <a:srgbClr val="A78343"/>
    </a:hlink>
    <a:folHlink>
      <a:srgbClr val="BFBFBF"/>
    </a:folHlink>
  </a:clrScheme>
</a:themeOverride>
</file>

<file path=ppt/theme/themeOverride14.xml><?xml version="1.0" encoding="utf-8"?>
<a:themeOverride xmlns:a="http://schemas.openxmlformats.org/drawingml/2006/main">
  <a:clrScheme name="Office">
    <a:dk1>
      <a:srgbClr val="000000"/>
    </a:dk1>
    <a:lt1>
      <a:srgbClr val="FFFFFF"/>
    </a:lt1>
    <a:dk2>
      <a:srgbClr val="778495"/>
    </a:dk2>
    <a:lt2>
      <a:srgbClr val="2980B9"/>
    </a:lt2>
    <a:accent1>
      <a:srgbClr val="A78343"/>
    </a:accent1>
    <a:accent2>
      <a:srgbClr val="A5644E"/>
    </a:accent2>
    <a:accent3>
      <a:srgbClr val="B58B80"/>
    </a:accent3>
    <a:accent4>
      <a:srgbClr val="C3986D"/>
    </a:accent4>
    <a:accent5>
      <a:srgbClr val="A19574"/>
    </a:accent5>
    <a:accent6>
      <a:srgbClr val="C17529"/>
    </a:accent6>
    <a:hlink>
      <a:srgbClr val="A78343"/>
    </a:hlink>
    <a:folHlink>
      <a:srgbClr val="BFBFBF"/>
    </a:folHlink>
  </a:clrScheme>
</a:themeOverride>
</file>

<file path=ppt/theme/themeOverride15.xml><?xml version="1.0" encoding="utf-8"?>
<a:themeOverride xmlns:a="http://schemas.openxmlformats.org/drawingml/2006/main">
  <a:clrScheme name="Office">
    <a:dk1>
      <a:srgbClr val="000000"/>
    </a:dk1>
    <a:lt1>
      <a:srgbClr val="FFFFFF"/>
    </a:lt1>
    <a:dk2>
      <a:srgbClr val="778495"/>
    </a:dk2>
    <a:lt2>
      <a:srgbClr val="2980B9"/>
    </a:lt2>
    <a:accent1>
      <a:srgbClr val="A78343"/>
    </a:accent1>
    <a:accent2>
      <a:srgbClr val="A5644E"/>
    </a:accent2>
    <a:accent3>
      <a:srgbClr val="B58B80"/>
    </a:accent3>
    <a:accent4>
      <a:srgbClr val="C3986D"/>
    </a:accent4>
    <a:accent5>
      <a:srgbClr val="A19574"/>
    </a:accent5>
    <a:accent6>
      <a:srgbClr val="C17529"/>
    </a:accent6>
    <a:hlink>
      <a:srgbClr val="A78343"/>
    </a:hlink>
    <a:folHlink>
      <a:srgbClr val="BFBFBF"/>
    </a:folHlink>
  </a:clrScheme>
</a:themeOverride>
</file>

<file path=ppt/theme/themeOverride16.xml><?xml version="1.0" encoding="utf-8"?>
<a:themeOverride xmlns:a="http://schemas.openxmlformats.org/drawingml/2006/main">
  <a:clrScheme name="Office">
    <a:dk1>
      <a:srgbClr val="000000"/>
    </a:dk1>
    <a:lt1>
      <a:srgbClr val="FFFFFF"/>
    </a:lt1>
    <a:dk2>
      <a:srgbClr val="778495"/>
    </a:dk2>
    <a:lt2>
      <a:srgbClr val="2980B9"/>
    </a:lt2>
    <a:accent1>
      <a:srgbClr val="A78343"/>
    </a:accent1>
    <a:accent2>
      <a:srgbClr val="A5644E"/>
    </a:accent2>
    <a:accent3>
      <a:srgbClr val="B58B80"/>
    </a:accent3>
    <a:accent4>
      <a:srgbClr val="C3986D"/>
    </a:accent4>
    <a:accent5>
      <a:srgbClr val="A19574"/>
    </a:accent5>
    <a:accent6>
      <a:srgbClr val="C17529"/>
    </a:accent6>
    <a:hlink>
      <a:srgbClr val="A78343"/>
    </a:hlink>
    <a:folHlink>
      <a:srgbClr val="BFBFBF"/>
    </a:folHlink>
  </a:clrScheme>
</a:themeOverride>
</file>

<file path=ppt/theme/themeOverride17.xml><?xml version="1.0" encoding="utf-8"?>
<a:themeOverride xmlns:a="http://schemas.openxmlformats.org/drawingml/2006/main">
  <a:clrScheme name="Office">
    <a:dk1>
      <a:srgbClr val="000000"/>
    </a:dk1>
    <a:lt1>
      <a:srgbClr val="FFFFFF"/>
    </a:lt1>
    <a:dk2>
      <a:srgbClr val="778495"/>
    </a:dk2>
    <a:lt2>
      <a:srgbClr val="2980B9"/>
    </a:lt2>
    <a:accent1>
      <a:srgbClr val="A78343"/>
    </a:accent1>
    <a:accent2>
      <a:srgbClr val="A5644E"/>
    </a:accent2>
    <a:accent3>
      <a:srgbClr val="B58B80"/>
    </a:accent3>
    <a:accent4>
      <a:srgbClr val="C3986D"/>
    </a:accent4>
    <a:accent5>
      <a:srgbClr val="A19574"/>
    </a:accent5>
    <a:accent6>
      <a:srgbClr val="C17529"/>
    </a:accent6>
    <a:hlink>
      <a:srgbClr val="A78343"/>
    </a:hlink>
    <a:folHlink>
      <a:srgbClr val="BFBFBF"/>
    </a:folHlink>
  </a:clrScheme>
</a:themeOverride>
</file>

<file path=ppt/theme/themeOverride18.xml><?xml version="1.0" encoding="utf-8"?>
<a:themeOverride xmlns:a="http://schemas.openxmlformats.org/drawingml/2006/main">
  <a:clrScheme name="Office">
    <a:dk1>
      <a:srgbClr val="000000"/>
    </a:dk1>
    <a:lt1>
      <a:srgbClr val="FFFFFF"/>
    </a:lt1>
    <a:dk2>
      <a:srgbClr val="778495"/>
    </a:dk2>
    <a:lt2>
      <a:srgbClr val="2980B9"/>
    </a:lt2>
    <a:accent1>
      <a:srgbClr val="A78343"/>
    </a:accent1>
    <a:accent2>
      <a:srgbClr val="A5644E"/>
    </a:accent2>
    <a:accent3>
      <a:srgbClr val="B58B80"/>
    </a:accent3>
    <a:accent4>
      <a:srgbClr val="C3986D"/>
    </a:accent4>
    <a:accent5>
      <a:srgbClr val="A19574"/>
    </a:accent5>
    <a:accent6>
      <a:srgbClr val="C17529"/>
    </a:accent6>
    <a:hlink>
      <a:srgbClr val="A78343"/>
    </a:hlink>
    <a:folHlink>
      <a:srgbClr val="BFBFBF"/>
    </a:folHlink>
  </a:clrScheme>
</a:themeOverride>
</file>

<file path=ppt/theme/themeOverride19.xml><?xml version="1.0" encoding="utf-8"?>
<a:themeOverride xmlns:a="http://schemas.openxmlformats.org/drawingml/2006/main">
  <a:clrScheme name="Office">
    <a:dk1>
      <a:srgbClr val="000000"/>
    </a:dk1>
    <a:lt1>
      <a:srgbClr val="FFFFFF"/>
    </a:lt1>
    <a:dk2>
      <a:srgbClr val="778495"/>
    </a:dk2>
    <a:lt2>
      <a:srgbClr val="2980B9"/>
    </a:lt2>
    <a:accent1>
      <a:srgbClr val="A78343"/>
    </a:accent1>
    <a:accent2>
      <a:srgbClr val="A5644E"/>
    </a:accent2>
    <a:accent3>
      <a:srgbClr val="B58B80"/>
    </a:accent3>
    <a:accent4>
      <a:srgbClr val="C3986D"/>
    </a:accent4>
    <a:accent5>
      <a:srgbClr val="A19574"/>
    </a:accent5>
    <a:accent6>
      <a:srgbClr val="C17529"/>
    </a:accent6>
    <a:hlink>
      <a:srgbClr val="A78343"/>
    </a:hlink>
    <a:folHlink>
      <a:srgbClr val="BFBFBF"/>
    </a:folHlink>
  </a:clrScheme>
</a:themeOverride>
</file>

<file path=ppt/theme/themeOverride2.xml><?xml version="1.0" encoding="utf-8"?>
<a:themeOverride xmlns:a="http://schemas.openxmlformats.org/drawingml/2006/main">
  <a:clrScheme name="Office">
    <a:dk1>
      <a:srgbClr val="000000"/>
    </a:dk1>
    <a:lt1>
      <a:srgbClr val="FFFFFF"/>
    </a:lt1>
    <a:dk2>
      <a:srgbClr val="778495"/>
    </a:dk2>
    <a:lt2>
      <a:srgbClr val="2980B9"/>
    </a:lt2>
    <a:accent1>
      <a:srgbClr val="A78343"/>
    </a:accent1>
    <a:accent2>
      <a:srgbClr val="A5644E"/>
    </a:accent2>
    <a:accent3>
      <a:srgbClr val="B58B80"/>
    </a:accent3>
    <a:accent4>
      <a:srgbClr val="C3986D"/>
    </a:accent4>
    <a:accent5>
      <a:srgbClr val="A19574"/>
    </a:accent5>
    <a:accent6>
      <a:srgbClr val="C17529"/>
    </a:accent6>
    <a:hlink>
      <a:srgbClr val="A78343"/>
    </a:hlink>
    <a:folHlink>
      <a:srgbClr val="BFBFBF"/>
    </a:folHlink>
  </a:clrScheme>
</a:themeOverride>
</file>

<file path=ppt/theme/themeOverride20.xml><?xml version="1.0" encoding="utf-8"?>
<a:themeOverride xmlns:a="http://schemas.openxmlformats.org/drawingml/2006/main">
  <a:clrScheme name="Office">
    <a:dk1>
      <a:srgbClr val="000000"/>
    </a:dk1>
    <a:lt1>
      <a:srgbClr val="FFFFFF"/>
    </a:lt1>
    <a:dk2>
      <a:srgbClr val="778495"/>
    </a:dk2>
    <a:lt2>
      <a:srgbClr val="2980B9"/>
    </a:lt2>
    <a:accent1>
      <a:srgbClr val="A78343"/>
    </a:accent1>
    <a:accent2>
      <a:srgbClr val="A5644E"/>
    </a:accent2>
    <a:accent3>
      <a:srgbClr val="B58B80"/>
    </a:accent3>
    <a:accent4>
      <a:srgbClr val="C3986D"/>
    </a:accent4>
    <a:accent5>
      <a:srgbClr val="A19574"/>
    </a:accent5>
    <a:accent6>
      <a:srgbClr val="C17529"/>
    </a:accent6>
    <a:hlink>
      <a:srgbClr val="A78343"/>
    </a:hlink>
    <a:folHlink>
      <a:srgbClr val="BFBFBF"/>
    </a:folHlink>
  </a:clrScheme>
</a:themeOverride>
</file>

<file path=ppt/theme/themeOverride21.xml><?xml version="1.0" encoding="utf-8"?>
<a:themeOverride xmlns:a="http://schemas.openxmlformats.org/drawingml/2006/main">
  <a:clrScheme name="Office">
    <a:dk1>
      <a:srgbClr val="000000"/>
    </a:dk1>
    <a:lt1>
      <a:srgbClr val="FFFFFF"/>
    </a:lt1>
    <a:dk2>
      <a:srgbClr val="778495"/>
    </a:dk2>
    <a:lt2>
      <a:srgbClr val="2980B9"/>
    </a:lt2>
    <a:accent1>
      <a:srgbClr val="A78343"/>
    </a:accent1>
    <a:accent2>
      <a:srgbClr val="A5644E"/>
    </a:accent2>
    <a:accent3>
      <a:srgbClr val="B58B80"/>
    </a:accent3>
    <a:accent4>
      <a:srgbClr val="C3986D"/>
    </a:accent4>
    <a:accent5>
      <a:srgbClr val="A19574"/>
    </a:accent5>
    <a:accent6>
      <a:srgbClr val="C17529"/>
    </a:accent6>
    <a:hlink>
      <a:srgbClr val="A78343"/>
    </a:hlink>
    <a:folHlink>
      <a:srgbClr val="BFBFBF"/>
    </a:folHlink>
  </a:clrScheme>
</a:themeOverride>
</file>

<file path=ppt/theme/themeOverride22.xml><?xml version="1.0" encoding="utf-8"?>
<a:themeOverride xmlns:a="http://schemas.openxmlformats.org/drawingml/2006/main">
  <a:clrScheme name="Office">
    <a:dk1>
      <a:srgbClr val="000000"/>
    </a:dk1>
    <a:lt1>
      <a:srgbClr val="FFFFFF"/>
    </a:lt1>
    <a:dk2>
      <a:srgbClr val="778495"/>
    </a:dk2>
    <a:lt2>
      <a:srgbClr val="2980B9"/>
    </a:lt2>
    <a:accent1>
      <a:srgbClr val="A78343"/>
    </a:accent1>
    <a:accent2>
      <a:srgbClr val="A5644E"/>
    </a:accent2>
    <a:accent3>
      <a:srgbClr val="B58B80"/>
    </a:accent3>
    <a:accent4>
      <a:srgbClr val="C3986D"/>
    </a:accent4>
    <a:accent5>
      <a:srgbClr val="A19574"/>
    </a:accent5>
    <a:accent6>
      <a:srgbClr val="C17529"/>
    </a:accent6>
    <a:hlink>
      <a:srgbClr val="A78343"/>
    </a:hlink>
    <a:folHlink>
      <a:srgbClr val="BFBFBF"/>
    </a:folHlink>
  </a:clrScheme>
</a:themeOverride>
</file>

<file path=ppt/theme/themeOverride23.xml><?xml version="1.0" encoding="utf-8"?>
<a:themeOverride xmlns:a="http://schemas.openxmlformats.org/drawingml/2006/main">
  <a:clrScheme name="Office">
    <a:dk1>
      <a:srgbClr val="000000"/>
    </a:dk1>
    <a:lt1>
      <a:srgbClr val="FFFFFF"/>
    </a:lt1>
    <a:dk2>
      <a:srgbClr val="778495"/>
    </a:dk2>
    <a:lt2>
      <a:srgbClr val="2980B9"/>
    </a:lt2>
    <a:accent1>
      <a:srgbClr val="A78343"/>
    </a:accent1>
    <a:accent2>
      <a:srgbClr val="A5644E"/>
    </a:accent2>
    <a:accent3>
      <a:srgbClr val="B58B80"/>
    </a:accent3>
    <a:accent4>
      <a:srgbClr val="C3986D"/>
    </a:accent4>
    <a:accent5>
      <a:srgbClr val="A19574"/>
    </a:accent5>
    <a:accent6>
      <a:srgbClr val="C17529"/>
    </a:accent6>
    <a:hlink>
      <a:srgbClr val="A78343"/>
    </a:hlink>
    <a:folHlink>
      <a:srgbClr val="BFBFBF"/>
    </a:folHlink>
  </a:clrScheme>
</a:themeOverride>
</file>

<file path=ppt/theme/themeOverride24.xml><?xml version="1.0" encoding="utf-8"?>
<a:themeOverride xmlns:a="http://schemas.openxmlformats.org/drawingml/2006/main">
  <a:clrScheme name="Office">
    <a:dk1>
      <a:srgbClr val="000000"/>
    </a:dk1>
    <a:lt1>
      <a:srgbClr val="FFFFFF"/>
    </a:lt1>
    <a:dk2>
      <a:srgbClr val="778495"/>
    </a:dk2>
    <a:lt2>
      <a:srgbClr val="2980B9"/>
    </a:lt2>
    <a:accent1>
      <a:srgbClr val="A78343"/>
    </a:accent1>
    <a:accent2>
      <a:srgbClr val="A5644E"/>
    </a:accent2>
    <a:accent3>
      <a:srgbClr val="B58B80"/>
    </a:accent3>
    <a:accent4>
      <a:srgbClr val="C3986D"/>
    </a:accent4>
    <a:accent5>
      <a:srgbClr val="A19574"/>
    </a:accent5>
    <a:accent6>
      <a:srgbClr val="C17529"/>
    </a:accent6>
    <a:hlink>
      <a:srgbClr val="A78343"/>
    </a:hlink>
    <a:folHlink>
      <a:srgbClr val="BFBFBF"/>
    </a:folHlink>
  </a:clrScheme>
</a:themeOverride>
</file>

<file path=ppt/theme/themeOverride3.xml><?xml version="1.0" encoding="utf-8"?>
<a:themeOverride xmlns:a="http://schemas.openxmlformats.org/drawingml/2006/main">
  <a:clrScheme name="Office">
    <a:dk1>
      <a:srgbClr val="000000"/>
    </a:dk1>
    <a:lt1>
      <a:srgbClr val="FFFFFF"/>
    </a:lt1>
    <a:dk2>
      <a:srgbClr val="778495"/>
    </a:dk2>
    <a:lt2>
      <a:srgbClr val="2980B9"/>
    </a:lt2>
    <a:accent1>
      <a:srgbClr val="A78343"/>
    </a:accent1>
    <a:accent2>
      <a:srgbClr val="A5644E"/>
    </a:accent2>
    <a:accent3>
      <a:srgbClr val="B58B80"/>
    </a:accent3>
    <a:accent4>
      <a:srgbClr val="C3986D"/>
    </a:accent4>
    <a:accent5>
      <a:srgbClr val="A19574"/>
    </a:accent5>
    <a:accent6>
      <a:srgbClr val="C17529"/>
    </a:accent6>
    <a:hlink>
      <a:srgbClr val="A78343"/>
    </a:hlink>
    <a:folHlink>
      <a:srgbClr val="BFBFBF"/>
    </a:folHlink>
  </a:clrScheme>
</a:themeOverride>
</file>

<file path=ppt/theme/themeOverride4.xml><?xml version="1.0" encoding="utf-8"?>
<a:themeOverride xmlns:a="http://schemas.openxmlformats.org/drawingml/2006/main">
  <a:clrScheme name="Office">
    <a:dk1>
      <a:srgbClr val="000000"/>
    </a:dk1>
    <a:lt1>
      <a:srgbClr val="FFFFFF"/>
    </a:lt1>
    <a:dk2>
      <a:srgbClr val="778495"/>
    </a:dk2>
    <a:lt2>
      <a:srgbClr val="2980B9"/>
    </a:lt2>
    <a:accent1>
      <a:srgbClr val="A78343"/>
    </a:accent1>
    <a:accent2>
      <a:srgbClr val="A5644E"/>
    </a:accent2>
    <a:accent3>
      <a:srgbClr val="B58B80"/>
    </a:accent3>
    <a:accent4>
      <a:srgbClr val="C3986D"/>
    </a:accent4>
    <a:accent5>
      <a:srgbClr val="A19574"/>
    </a:accent5>
    <a:accent6>
      <a:srgbClr val="C17529"/>
    </a:accent6>
    <a:hlink>
      <a:srgbClr val="A78343"/>
    </a:hlink>
    <a:folHlink>
      <a:srgbClr val="BFBFBF"/>
    </a:folHlink>
  </a:clrScheme>
</a:themeOverride>
</file>

<file path=ppt/theme/themeOverride5.xml><?xml version="1.0" encoding="utf-8"?>
<a:themeOverride xmlns:a="http://schemas.openxmlformats.org/drawingml/2006/main">
  <a:clrScheme name="Office">
    <a:dk1>
      <a:srgbClr val="000000"/>
    </a:dk1>
    <a:lt1>
      <a:srgbClr val="FFFFFF"/>
    </a:lt1>
    <a:dk2>
      <a:srgbClr val="778495"/>
    </a:dk2>
    <a:lt2>
      <a:srgbClr val="2980B9"/>
    </a:lt2>
    <a:accent1>
      <a:srgbClr val="A78343"/>
    </a:accent1>
    <a:accent2>
      <a:srgbClr val="A5644E"/>
    </a:accent2>
    <a:accent3>
      <a:srgbClr val="B58B80"/>
    </a:accent3>
    <a:accent4>
      <a:srgbClr val="C3986D"/>
    </a:accent4>
    <a:accent5>
      <a:srgbClr val="A19574"/>
    </a:accent5>
    <a:accent6>
      <a:srgbClr val="C17529"/>
    </a:accent6>
    <a:hlink>
      <a:srgbClr val="A78343"/>
    </a:hlink>
    <a:folHlink>
      <a:srgbClr val="BFBFBF"/>
    </a:folHlink>
  </a:clrScheme>
</a:themeOverride>
</file>

<file path=ppt/theme/themeOverride6.xml><?xml version="1.0" encoding="utf-8"?>
<a:themeOverride xmlns:a="http://schemas.openxmlformats.org/drawingml/2006/main">
  <a:clrScheme name="Office">
    <a:dk1>
      <a:srgbClr val="000000"/>
    </a:dk1>
    <a:lt1>
      <a:srgbClr val="FFFFFF"/>
    </a:lt1>
    <a:dk2>
      <a:srgbClr val="778495"/>
    </a:dk2>
    <a:lt2>
      <a:srgbClr val="2980B9"/>
    </a:lt2>
    <a:accent1>
      <a:srgbClr val="A78343"/>
    </a:accent1>
    <a:accent2>
      <a:srgbClr val="A5644E"/>
    </a:accent2>
    <a:accent3>
      <a:srgbClr val="B58B80"/>
    </a:accent3>
    <a:accent4>
      <a:srgbClr val="C3986D"/>
    </a:accent4>
    <a:accent5>
      <a:srgbClr val="A19574"/>
    </a:accent5>
    <a:accent6>
      <a:srgbClr val="C17529"/>
    </a:accent6>
    <a:hlink>
      <a:srgbClr val="A78343"/>
    </a:hlink>
    <a:folHlink>
      <a:srgbClr val="BFBFBF"/>
    </a:folHlink>
  </a:clrScheme>
</a:themeOverride>
</file>

<file path=ppt/theme/themeOverride7.xml><?xml version="1.0" encoding="utf-8"?>
<a:themeOverride xmlns:a="http://schemas.openxmlformats.org/drawingml/2006/main">
  <a:clrScheme name="Office">
    <a:dk1>
      <a:srgbClr val="000000"/>
    </a:dk1>
    <a:lt1>
      <a:srgbClr val="FFFFFF"/>
    </a:lt1>
    <a:dk2>
      <a:srgbClr val="778495"/>
    </a:dk2>
    <a:lt2>
      <a:srgbClr val="2980B9"/>
    </a:lt2>
    <a:accent1>
      <a:srgbClr val="A78343"/>
    </a:accent1>
    <a:accent2>
      <a:srgbClr val="A5644E"/>
    </a:accent2>
    <a:accent3>
      <a:srgbClr val="B58B80"/>
    </a:accent3>
    <a:accent4>
      <a:srgbClr val="C3986D"/>
    </a:accent4>
    <a:accent5>
      <a:srgbClr val="A19574"/>
    </a:accent5>
    <a:accent6>
      <a:srgbClr val="C17529"/>
    </a:accent6>
    <a:hlink>
      <a:srgbClr val="A78343"/>
    </a:hlink>
    <a:folHlink>
      <a:srgbClr val="BFBFBF"/>
    </a:folHlink>
  </a:clrScheme>
</a:themeOverride>
</file>

<file path=ppt/theme/themeOverride8.xml><?xml version="1.0" encoding="utf-8"?>
<a:themeOverride xmlns:a="http://schemas.openxmlformats.org/drawingml/2006/main">
  <a:clrScheme name="Office">
    <a:dk1>
      <a:srgbClr val="000000"/>
    </a:dk1>
    <a:lt1>
      <a:srgbClr val="FFFFFF"/>
    </a:lt1>
    <a:dk2>
      <a:srgbClr val="778495"/>
    </a:dk2>
    <a:lt2>
      <a:srgbClr val="2980B9"/>
    </a:lt2>
    <a:accent1>
      <a:srgbClr val="A78343"/>
    </a:accent1>
    <a:accent2>
      <a:srgbClr val="A5644E"/>
    </a:accent2>
    <a:accent3>
      <a:srgbClr val="B58B80"/>
    </a:accent3>
    <a:accent4>
      <a:srgbClr val="C3986D"/>
    </a:accent4>
    <a:accent5>
      <a:srgbClr val="A19574"/>
    </a:accent5>
    <a:accent6>
      <a:srgbClr val="C17529"/>
    </a:accent6>
    <a:hlink>
      <a:srgbClr val="A78343"/>
    </a:hlink>
    <a:folHlink>
      <a:srgbClr val="BFBFBF"/>
    </a:folHlink>
  </a:clrScheme>
</a:themeOverride>
</file>

<file path=ppt/theme/themeOverride9.xml><?xml version="1.0" encoding="utf-8"?>
<a:themeOverride xmlns:a="http://schemas.openxmlformats.org/drawingml/2006/main">
  <a:clrScheme name="Office">
    <a:dk1>
      <a:srgbClr val="000000"/>
    </a:dk1>
    <a:lt1>
      <a:srgbClr val="FFFFFF"/>
    </a:lt1>
    <a:dk2>
      <a:srgbClr val="778495"/>
    </a:dk2>
    <a:lt2>
      <a:srgbClr val="2980B9"/>
    </a:lt2>
    <a:accent1>
      <a:srgbClr val="A78343"/>
    </a:accent1>
    <a:accent2>
      <a:srgbClr val="A5644E"/>
    </a:accent2>
    <a:accent3>
      <a:srgbClr val="B58B80"/>
    </a:accent3>
    <a:accent4>
      <a:srgbClr val="C3986D"/>
    </a:accent4>
    <a:accent5>
      <a:srgbClr val="A19574"/>
    </a:accent5>
    <a:accent6>
      <a:srgbClr val="C17529"/>
    </a:accent6>
    <a:hlink>
      <a:srgbClr val="A78343"/>
    </a:hlink>
    <a:folHlink>
      <a:srgbClr val="BFBFBF"/>
    </a:folHlink>
  </a:clrScheme>
</a:themeOverride>
</file>

<file path=docProps/app.xml><?xml version="1.0" encoding="utf-8"?>
<Properties xmlns="http://schemas.openxmlformats.org/officeDocument/2006/extended-properties" xmlns:vt="http://schemas.openxmlformats.org/officeDocument/2006/docPropsVTypes">
  <TotalTime>0</TotalTime>
  <Words>2106</Words>
  <Application>WPS 演示</Application>
  <PresentationFormat>宽屏</PresentationFormat>
  <Paragraphs>461</Paragraphs>
  <Slides>24</Slides>
  <Notes>24</Notes>
  <HiddenSlides>0</HiddenSlides>
  <MMClips>1</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24</vt:i4>
      </vt:variant>
    </vt:vector>
  </HeadingPairs>
  <TitlesOfParts>
    <vt:vector size="40" baseType="lpstr">
      <vt:lpstr>Arial</vt:lpstr>
      <vt:lpstr>宋体</vt:lpstr>
      <vt:lpstr>Wingdings</vt:lpstr>
      <vt:lpstr>微软雅黑 Light</vt:lpstr>
      <vt:lpstr>锐字工房云字库细圆GBK</vt:lpstr>
      <vt:lpstr>华文细黑</vt:lpstr>
      <vt:lpstr>Arial Narrow</vt:lpstr>
      <vt:lpstr>微软雅黑</vt:lpstr>
      <vt:lpstr>Arial Unicode MS</vt:lpstr>
      <vt:lpstr>等线 Light</vt:lpstr>
      <vt:lpstr>等线</vt:lpstr>
      <vt:lpstr>Lato Light</vt:lpstr>
      <vt:lpstr>Arial Rounded MT Bold</vt:lpstr>
      <vt:lpstr>Times New Roman</vt:lpstr>
      <vt:lpstr>Menk Amglang Tig</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user</dc:title>
  <dc:creator>user</dc:creator>
  <cp:keywords>user</cp:keywords>
  <cp:lastModifiedBy>铭</cp:lastModifiedBy>
  <cp:revision>4</cp:revision>
  <dcterms:created xsi:type="dcterms:W3CDTF">2017-08-27T13:16:00Z</dcterms:created>
  <dcterms:modified xsi:type="dcterms:W3CDTF">2022-03-14T06:18:19Z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FEED4CB3E97340D79FE09B02A6CC3C4A</vt:lpwstr>
  </property>
  <property fmtid="{D5CDD505-2E9C-101B-9397-08002B2CF9AE}" pid="3" name="KSOProductBuildVer">
    <vt:lpwstr>2052-11.1.0.11194</vt:lpwstr>
  </property>
</Properties>
</file>