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1" r:id="rId3"/>
    <p:sldId id="476" r:id="rId4"/>
    <p:sldId id="433" r:id="rId5"/>
    <p:sldId id="479" r:id="rId6"/>
    <p:sldId id="478" r:id="rId7"/>
    <p:sldId id="477" r:id="rId8"/>
    <p:sldId id="437" r:id="rId9"/>
    <p:sldId id="481" r:id="rId10"/>
    <p:sldId id="482" r:id="rId11"/>
    <p:sldId id="483" r:id="rId12"/>
    <p:sldId id="441" r:id="rId13"/>
    <p:sldId id="485" r:id="rId14"/>
    <p:sldId id="486" r:id="rId15"/>
    <p:sldId id="444" r:id="rId16"/>
    <p:sldId id="487" r:id="rId17"/>
    <p:sldId id="488" r:id="rId18"/>
    <p:sldId id="447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C65"/>
    <a:srgbClr val="3B486D"/>
    <a:srgbClr val="5B6E8E"/>
    <a:srgbClr val="7D8DBC"/>
    <a:srgbClr val="404040"/>
    <a:srgbClr val="3A476C"/>
    <a:srgbClr val="F9E874"/>
    <a:srgbClr val="7AA8D9"/>
    <a:srgbClr val="FBBABE"/>
    <a:srgbClr val="372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1.jpeg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0"/>
            <a:ext cx="12190730" cy="6858000"/>
            <a:chOff x="0" y="0"/>
            <a:chExt cx="19198" cy="10800"/>
          </a:xfrm>
        </p:grpSpPr>
        <p:pic>
          <p:nvPicPr>
            <p:cNvPr id="6" name="图片 5" descr="111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9199" cy="10800"/>
            </a:xfrm>
            <a:prstGeom prst="rect">
              <a:avLst/>
            </a:prstGeom>
          </p:spPr>
        </p:pic>
        <p:grpSp>
          <p:nvGrpSpPr>
            <p:cNvPr id="22" name="组合 21"/>
            <p:cNvGrpSpPr/>
            <p:nvPr userDrawn="1"/>
          </p:nvGrpSpPr>
          <p:grpSpPr>
            <a:xfrm>
              <a:off x="1892" y="1201"/>
              <a:ext cx="15417" cy="8398"/>
              <a:chOff x="2277" y="1400"/>
              <a:chExt cx="14646" cy="7978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277" y="1400"/>
                <a:ext cx="14646" cy="7979"/>
              </a:xfrm>
              <a:prstGeom prst="rect">
                <a:avLst/>
              </a:prstGeom>
              <a:solidFill>
                <a:schemeClr val="bg1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2621" y="1740"/>
                <a:ext cx="13959" cy="7299"/>
              </a:xfrm>
              <a:prstGeom prst="rect">
                <a:avLst/>
              </a:prstGeom>
              <a:noFill/>
              <a:ln w="12700">
                <a:solidFill>
                  <a:srgbClr val="414C65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55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41935" y="3721735"/>
            <a:ext cx="2705100" cy="29279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剪去单角的矩形 6"/>
          <p:cNvSpPr/>
          <p:nvPr userDrawn="1"/>
        </p:nvSpPr>
        <p:spPr>
          <a:xfrm>
            <a:off x="415925" y="-73660"/>
            <a:ext cx="3937635" cy="1189355"/>
          </a:xfrm>
          <a:prstGeom prst="snip1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9" name="图片 8" descr="11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  <p:grpSp>
        <p:nvGrpSpPr>
          <p:cNvPr id="22" name="组合 21"/>
          <p:cNvGrpSpPr/>
          <p:nvPr userDrawn="1"/>
        </p:nvGrpSpPr>
        <p:grpSpPr>
          <a:xfrm rot="0">
            <a:off x="427990" y="407988"/>
            <a:ext cx="11335385" cy="6042025"/>
            <a:chOff x="2277" y="1400"/>
            <a:chExt cx="14646" cy="7978"/>
          </a:xfrm>
        </p:grpSpPr>
        <p:sp>
          <p:nvSpPr>
            <p:cNvPr id="25" name="矩形 24"/>
            <p:cNvSpPr/>
            <p:nvPr/>
          </p:nvSpPr>
          <p:spPr>
            <a:xfrm>
              <a:off x="2277" y="1400"/>
              <a:ext cx="14646" cy="7979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621" y="1740"/>
              <a:ext cx="13959" cy="7299"/>
            </a:xfrm>
            <a:prstGeom prst="rect">
              <a:avLst/>
            </a:prstGeom>
            <a:noFill/>
            <a:ln w="12700">
              <a:solidFill>
                <a:srgbClr val="414C6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55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22" name="组合 21"/>
          <p:cNvGrpSpPr/>
          <p:nvPr userDrawn="1"/>
        </p:nvGrpSpPr>
        <p:grpSpPr>
          <a:xfrm rot="0">
            <a:off x="427990" y="407988"/>
            <a:ext cx="11335385" cy="6042025"/>
            <a:chOff x="2277" y="1400"/>
            <a:chExt cx="14646" cy="7978"/>
          </a:xfrm>
        </p:grpSpPr>
        <p:sp>
          <p:nvSpPr>
            <p:cNvPr id="25" name="矩形 24"/>
            <p:cNvSpPr/>
            <p:nvPr/>
          </p:nvSpPr>
          <p:spPr>
            <a:xfrm>
              <a:off x="2277" y="1400"/>
              <a:ext cx="14646" cy="7979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621" y="1740"/>
              <a:ext cx="13959" cy="7299"/>
            </a:xfrm>
            <a:prstGeom prst="rect">
              <a:avLst/>
            </a:prstGeom>
            <a:noFill/>
            <a:ln w="12700">
              <a:solidFill>
                <a:srgbClr val="414C6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55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6" name="图片 5" descr="1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52730" y="256540"/>
            <a:ext cx="11685905" cy="634492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solidFill>
              <a:srgbClr val="414C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image" Target="../media/image4.svg"/><Relationship Id="rId7" Type="http://schemas.openxmlformats.org/officeDocument/2006/relationships/image" Target="../media/image7.png"/><Relationship Id="rId6" Type="http://schemas.openxmlformats.org/officeDocument/2006/relationships/image" Target="../media/image3.svg"/><Relationship Id="rId5" Type="http://schemas.openxmlformats.org/officeDocument/2006/relationships/image" Target="../media/image6.png"/><Relationship Id="rId4" Type="http://schemas.openxmlformats.org/officeDocument/2006/relationships/image" Target="../media/image2.svg"/><Relationship Id="rId3" Type="http://schemas.openxmlformats.org/officeDocument/2006/relationships/image" Target="../media/image5.png"/><Relationship Id="rId2" Type="http://schemas.openxmlformats.org/officeDocument/2006/relationships/image" Target="../media/image1.svg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9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7.xml"/><Relationship Id="rId2" Type="http://schemas.openxmlformats.org/officeDocument/2006/relationships/image" Target="../media/image2.jpeg"/><Relationship Id="rId1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9.xml"/><Relationship Id="rId2" Type="http://schemas.openxmlformats.org/officeDocument/2006/relationships/image" Target="../media/image3.jpeg"/><Relationship Id="rId1" Type="http://schemas.openxmlformats.org/officeDocument/2006/relationships/tags" Target="../tags/tag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3" name="组合 42"/>
          <p:cNvGrpSpPr/>
          <p:nvPr/>
        </p:nvGrpSpPr>
        <p:grpSpPr>
          <a:xfrm>
            <a:off x="1880235" y="1777365"/>
            <a:ext cx="8430895" cy="3427730"/>
            <a:chOff x="2961" y="2799"/>
            <a:chExt cx="13277" cy="5398"/>
          </a:xfrm>
        </p:grpSpPr>
        <p:sp>
          <p:nvSpPr>
            <p:cNvPr id="35" name="文本框 34"/>
            <p:cNvSpPr txBox="1"/>
            <p:nvPr/>
          </p:nvSpPr>
          <p:spPr>
            <a:xfrm>
              <a:off x="2961" y="2799"/>
              <a:ext cx="13277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7200" b="1" dirty="0">
                  <a:solidFill>
                    <a:srgbClr val="414C65"/>
                  </a:solidFill>
                  <a:latin typeface="汉仪中宋简" panose="02010600000101010101" charset="-128"/>
                  <a:ea typeface="汉仪中宋简" panose="02010600000101010101" charset="-128"/>
                  <a:cs typeface="Segoe UI Light" panose="020B0502040204020203" charset="0"/>
                  <a:sym typeface="+mn-ea"/>
                </a:rPr>
                <a:t>述职竞聘报告</a:t>
              </a:r>
              <a:endParaRPr lang="zh-CN" altLang="en-US" sz="7200" b="1" dirty="0">
                <a:solidFill>
                  <a:srgbClr val="414C65"/>
                </a:solidFill>
                <a:latin typeface="汉仪中宋简" panose="02010600000101010101" charset="-128"/>
                <a:ea typeface="汉仪中宋简" panose="02010600000101010101" charset="-128"/>
                <a:cs typeface="Segoe UI Light" panose="020B0502040204020203" charset="0"/>
                <a:sym typeface="+mn-ea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 rot="0">
              <a:off x="4769" y="5224"/>
              <a:ext cx="9663" cy="531"/>
              <a:chOff x="3034426" y="3270500"/>
              <a:chExt cx="6135880" cy="337185"/>
            </a:xfrm>
            <a:solidFill>
              <a:schemeClr val="tx1"/>
            </a:solidFill>
          </p:grpSpPr>
          <p:sp>
            <p:nvSpPr>
              <p:cNvPr id="27" name="文本框 26"/>
              <p:cNvSpPr txBox="1"/>
              <p:nvPr/>
            </p:nvSpPr>
            <p:spPr>
              <a:xfrm>
                <a:off x="4131005" y="3270500"/>
                <a:ext cx="3942715" cy="337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工作述职</a:t>
                </a:r>
                <a:r>
                  <a:rPr lang="en-US" altLang="zh-CN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|</a:t>
                </a:r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年终述职</a:t>
                </a:r>
                <a:r>
                  <a:rPr lang="en-US" altLang="zh-CN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|</a:t>
                </a:r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竞聘述职</a:t>
                </a:r>
                <a:r>
                  <a:rPr lang="en-US" altLang="zh-CN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|</a:t>
                </a:r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岗位竞聘</a:t>
                </a:r>
                <a:endParaRPr lang="zh-CN" altLang="en-US" sz="1600" spc="150" dirty="0">
                  <a:solidFill>
                    <a:srgbClr val="002C4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8672885" y="3470555"/>
                <a:ext cx="497421" cy="0"/>
              </a:xfrm>
              <a:prstGeom prst="line">
                <a:avLst/>
              </a:prstGeom>
              <a:grpFill/>
              <a:ln w="19050">
                <a:solidFill>
                  <a:srgbClr val="002C4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3034426" y="3470555"/>
                <a:ext cx="497421" cy="0"/>
              </a:xfrm>
              <a:prstGeom prst="line">
                <a:avLst/>
              </a:prstGeom>
              <a:grpFill/>
              <a:ln w="19050">
                <a:solidFill>
                  <a:srgbClr val="002C4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矩形 19"/>
            <p:cNvSpPr/>
            <p:nvPr/>
          </p:nvSpPr>
          <p:spPr>
            <a:xfrm>
              <a:off x="5266" y="5954"/>
              <a:ext cx="8669" cy="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rgbClr val="002C4E"/>
                  </a:solidFill>
                  <a:cs typeface="+mn-ea"/>
                  <a:sym typeface="+mn-lt"/>
                </a:rPr>
                <a:t>Dream what you want to dream; go where you want to go; be what you want to be, because you have only one life and one chance to do all the things you want to do.</a:t>
              </a:r>
              <a:endParaRPr lang="en-US" altLang="zh-CN" sz="900" dirty="0">
                <a:solidFill>
                  <a:srgbClr val="002C4E"/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 rot="0">
              <a:off x="7711" y="7511"/>
              <a:ext cx="4097" cy="686"/>
              <a:chOff x="7450" y="7208"/>
              <a:chExt cx="4097" cy="686"/>
            </a:xfrm>
            <a:noFill/>
          </p:grpSpPr>
          <p:sp>
            <p:nvSpPr>
              <p:cNvPr id="33" name="矩形: 圆角 2"/>
              <p:cNvSpPr/>
              <p:nvPr/>
            </p:nvSpPr>
            <p:spPr>
              <a:xfrm>
                <a:off x="7450" y="7208"/>
                <a:ext cx="4097" cy="686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rgbClr val="414C65"/>
                </a:solidFill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l"/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7937" y="7334"/>
                <a:ext cx="2869" cy="434"/>
              </a:xfrm>
              <a:prstGeom prst="rect">
                <a:avLst/>
              </a:prstGeom>
              <a:grp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none" rtlCol="0">
                <a:spAutoFit/>
              </a:bodyPr>
              <a:p>
                <a:pPr algn="l"/>
                <a:r>
                  <a:rPr lang="en-US" altLang="zh-CN" sz="1200" spc="200" dirty="0">
                    <a:solidFill>
                      <a:srgbClr val="34201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XXX/ 20XX.XX.XX</a:t>
                </a:r>
                <a:endParaRPr lang="en-US" altLang="zh-CN" sz="1200" spc="200" dirty="0">
                  <a:solidFill>
                    <a:srgbClr val="3420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 rot="0">
            <a:off x="4815840" y="351155"/>
            <a:ext cx="2560955" cy="859155"/>
            <a:chOff x="3241288" y="3169020"/>
            <a:chExt cx="2561001" cy="859234"/>
          </a:xfrm>
        </p:grpSpPr>
        <p:sp>
          <p:nvSpPr>
            <p:cNvPr id="14" name="矩形 13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工作成果展示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41288" y="3691038"/>
              <a:ext cx="256100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30325" y="1845310"/>
            <a:ext cx="9380855" cy="4109085"/>
            <a:chOff x="2095" y="2906"/>
            <a:chExt cx="14773" cy="30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2095" y="2906"/>
              <a:ext cx="3048" cy="3048"/>
            </a:xfrm>
            <a:prstGeom prst="rect">
              <a:avLst/>
            </a:prstGeom>
            <a:noFill/>
            <a:ln w="28575">
              <a:solidFill>
                <a:srgbClr val="414C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10"/>
            </a:p>
          </p:txBody>
        </p:sp>
        <p:sp>
          <p:nvSpPr>
            <p:cNvPr id="44" name="矩形 43"/>
            <p:cNvSpPr/>
            <p:nvPr/>
          </p:nvSpPr>
          <p:spPr>
            <a:xfrm>
              <a:off x="6003" y="2906"/>
              <a:ext cx="3048" cy="3048"/>
            </a:xfrm>
            <a:prstGeom prst="rect">
              <a:avLst/>
            </a:prstGeom>
            <a:noFill/>
            <a:ln w="28575">
              <a:solidFill>
                <a:srgbClr val="414C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10"/>
            </a:p>
          </p:txBody>
        </p:sp>
        <p:sp>
          <p:nvSpPr>
            <p:cNvPr id="2" name="矩形 1"/>
            <p:cNvSpPr/>
            <p:nvPr/>
          </p:nvSpPr>
          <p:spPr>
            <a:xfrm>
              <a:off x="9912" y="2907"/>
              <a:ext cx="3048" cy="3048"/>
            </a:xfrm>
            <a:prstGeom prst="rect">
              <a:avLst/>
            </a:prstGeom>
            <a:noFill/>
            <a:ln w="28575">
              <a:solidFill>
                <a:srgbClr val="414C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10"/>
            </a:p>
          </p:txBody>
        </p:sp>
        <p:sp>
          <p:nvSpPr>
            <p:cNvPr id="4" name="矩形 3"/>
            <p:cNvSpPr/>
            <p:nvPr/>
          </p:nvSpPr>
          <p:spPr>
            <a:xfrm>
              <a:off x="13820" y="2907"/>
              <a:ext cx="3048" cy="3048"/>
            </a:xfrm>
            <a:prstGeom prst="rect">
              <a:avLst/>
            </a:prstGeom>
            <a:noFill/>
            <a:ln w="28575">
              <a:solidFill>
                <a:srgbClr val="414C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1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97965" y="2263775"/>
            <a:ext cx="9018270" cy="3319145"/>
            <a:chOff x="2359" y="3565"/>
            <a:chExt cx="14202" cy="5227"/>
          </a:xfrm>
        </p:grpSpPr>
        <p:sp>
          <p:nvSpPr>
            <p:cNvPr id="71" name="文本框 5"/>
            <p:cNvSpPr txBox="1"/>
            <p:nvPr/>
          </p:nvSpPr>
          <p:spPr>
            <a:xfrm>
              <a:off x="2359" y="3565"/>
              <a:ext cx="2521" cy="1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R" panose="00020600040101010101" pitchFamily="18" charset="-122"/>
                </a:rPr>
                <a:t>98%</a:t>
              </a:r>
              <a:endParaRPr lang="en-US" altLang="zh-CN" sz="42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359" y="4607"/>
              <a:ext cx="2521" cy="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完成年计划</a:t>
              </a:r>
              <a:r>
                <a:rPr lang="en-US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98%</a:t>
              </a:r>
              <a:endParaRPr lang="en-US" altLang="zh-CN" sz="148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21" name="文本框 5"/>
            <p:cNvSpPr txBox="1"/>
            <p:nvPr/>
          </p:nvSpPr>
          <p:spPr>
            <a:xfrm>
              <a:off x="10175" y="3565"/>
              <a:ext cx="2521" cy="1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3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微软雅黑" panose="020B0503020204020204" pitchFamily="34" charset="-122"/>
                </a:rPr>
                <a:t>3</a:t>
              </a:r>
              <a:r>
                <a:rPr lang="zh-CN" altLang="zh-CN" sz="423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微软雅黑" panose="020B0503020204020204" pitchFamily="34" charset="-122"/>
                </a:rPr>
                <a:t>件 </a:t>
              </a:r>
              <a:endParaRPr lang="zh-CN" altLang="zh-CN" sz="4235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微软雅黑" panose="020B0503020204020204" pitchFamily="34" charset="-122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0033" y="4672"/>
              <a:ext cx="2805" cy="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微软雅黑" panose="020B0503020204020204" pitchFamily="34" charset="-122"/>
                </a:rPr>
                <a:t>完成了</a:t>
              </a:r>
              <a:r>
                <a:rPr lang="en-US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微软雅黑" panose="020B0503020204020204" pitchFamily="34" charset="-122"/>
                </a:rPr>
                <a:t>3</a:t>
              </a:r>
              <a:r>
                <a:rPr lang="zh-CN" altLang="zh-CN" sz="148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微软雅黑" panose="020B0503020204020204" pitchFamily="34" charset="-122"/>
                </a:rPr>
                <a:t>件大事</a:t>
              </a:r>
              <a:endParaRPr lang="zh-CN" altLang="zh-CN" sz="148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微软雅黑" panose="020B0503020204020204" pitchFamily="34" charset="-122"/>
              </a:endParaRPr>
            </a:p>
          </p:txBody>
        </p:sp>
        <p:sp>
          <p:nvSpPr>
            <p:cNvPr id="122" name="文本框 5"/>
            <p:cNvSpPr txBox="1"/>
            <p:nvPr/>
          </p:nvSpPr>
          <p:spPr>
            <a:xfrm>
              <a:off x="14025" y="3565"/>
              <a:ext cx="2521" cy="1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423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微软雅黑" panose="020B0503020204020204" pitchFamily="34" charset="-122"/>
                </a:rPr>
                <a:t> 奖 </a:t>
              </a:r>
              <a:endParaRPr lang="zh-CN" altLang="zh-CN" sz="4235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微软雅黑" panose="020B0503020204020204" pitchFamily="34" charset="-122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4125" y="4607"/>
              <a:ext cx="2437" cy="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阿里巴巴普惠体 R" panose="00020600040101010101" pitchFamily="18" charset="-122"/>
                </a:rPr>
                <a:t>首次获得某某奖</a:t>
              </a:r>
              <a:endParaRPr lang="zh-CN" altLang="zh-CN" sz="1480" dirty="0">
                <a:solidFill>
                  <a:schemeClr val="tx1">
                    <a:lumMod val="75000"/>
                    <a:lumOff val="25000"/>
                  </a:schemeClr>
                </a:solidFill>
                <a:cs typeface="阿里巴巴普惠体 R" panose="00020600040101010101" pitchFamily="18" charset="-122"/>
              </a:endParaRPr>
            </a:p>
          </p:txBody>
        </p:sp>
        <p:sp>
          <p:nvSpPr>
            <p:cNvPr id="120" name="文本框 5"/>
            <p:cNvSpPr txBox="1"/>
            <p:nvPr/>
          </p:nvSpPr>
          <p:spPr>
            <a:xfrm>
              <a:off x="6133" y="3565"/>
              <a:ext cx="2800" cy="1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3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微软雅黑" panose="020B0503020204020204" pitchFamily="34" charset="-122"/>
                </a:rPr>
                <a:t>9</a:t>
              </a:r>
              <a:r>
                <a:rPr lang="zh-CN" altLang="zh-CN" sz="423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微软雅黑" panose="020B0503020204020204" pitchFamily="34" charset="-122"/>
                </a:rPr>
                <a:t>百万</a:t>
              </a:r>
              <a:endParaRPr lang="zh-CN" altLang="zh-CN" sz="4235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微软雅黑" panose="020B0503020204020204" pitchFamily="34" charset="-122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122" y="4607"/>
              <a:ext cx="2750" cy="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微软雅黑" panose="020B0503020204020204" pitchFamily="34" charset="-122"/>
                </a:rPr>
                <a:t>销售额突破</a:t>
              </a:r>
              <a:r>
                <a:rPr lang="en-US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微软雅黑" panose="020B0503020204020204" pitchFamily="34" charset="-122"/>
                </a:rPr>
                <a:t>900</a:t>
              </a:r>
              <a:r>
                <a:rPr lang="zh-CN" altLang="zh-CN" sz="148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微软雅黑" panose="020B0503020204020204" pitchFamily="34" charset="-122"/>
                </a:rPr>
                <a:t>万 </a:t>
              </a:r>
              <a:endParaRPr lang="zh-CN" altLang="zh-CN" sz="1480" dirty="0">
                <a:solidFill>
                  <a:schemeClr val="tx1">
                    <a:lumMod val="75000"/>
                    <a:lumOff val="25000"/>
                  </a:schemeClr>
                </a:solidFill>
                <a:cs typeface="微软雅黑" panose="020B0503020204020204" pitchFamily="34" charset="-122"/>
              </a:endParaRPr>
            </a:p>
          </p:txBody>
        </p:sp>
        <p:pic>
          <p:nvPicPr>
            <p:cNvPr id="8" name="图片 7" descr="3b333634383639303bcac2bcfe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2523" y="6400"/>
              <a:ext cx="2192" cy="2192"/>
            </a:xfrm>
            <a:prstGeom prst="rect">
              <a:avLst/>
            </a:prstGeom>
          </p:spPr>
        </p:pic>
        <p:pic>
          <p:nvPicPr>
            <p:cNvPr id="9" name="图片 8" descr="3b31393938343038343bcffacadbb6ee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14" y="6354"/>
              <a:ext cx="2238" cy="2238"/>
            </a:xfrm>
            <a:prstGeom prst="rect">
              <a:avLst/>
            </a:prstGeom>
          </p:spPr>
        </p:pic>
        <p:pic>
          <p:nvPicPr>
            <p:cNvPr id="11" name="图片 10" descr="32313534343230383b32313534343139373bc4bfc2bc"/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17" y="6354"/>
              <a:ext cx="2439" cy="2439"/>
            </a:xfrm>
            <a:prstGeom prst="rect">
              <a:avLst/>
            </a:prstGeom>
          </p:spPr>
        </p:pic>
        <p:pic>
          <p:nvPicPr>
            <p:cNvPr id="12" name="图片 11" descr="3b32313533373831363bbdb1b1ad"/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4346" y="6400"/>
              <a:ext cx="1997" cy="1997"/>
            </a:xfrm>
            <a:prstGeom prst="rect">
              <a:avLst/>
            </a:prstGeom>
          </p:spPr>
        </p:pic>
      </p:grpSp>
    </p:spTree>
    <p:custDataLst>
      <p:tags r:id="rId9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5412740" y="1532255"/>
            <a:ext cx="1365885" cy="785495"/>
            <a:chOff x="7747" y="2996"/>
            <a:chExt cx="2151" cy="1237"/>
          </a:xfrm>
          <a:solidFill>
            <a:srgbClr val="FACB85"/>
          </a:solidFill>
        </p:grpSpPr>
        <p:sp>
          <p:nvSpPr>
            <p:cNvPr id="7" name="椭圆 6"/>
            <p:cNvSpPr/>
            <p:nvPr/>
          </p:nvSpPr>
          <p:spPr>
            <a:xfrm>
              <a:off x="8204" y="2996"/>
              <a:ext cx="1237" cy="1237"/>
            </a:xfrm>
            <a:prstGeom prst="ellipse">
              <a:avLst/>
            </a:prstGeom>
            <a:solidFill>
              <a:srgbClr val="414C65"/>
            </a:solidFill>
            <a:ln w="9525"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7747" y="3178"/>
              <a:ext cx="2151" cy="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 rtlCol="0">
              <a:spAutoFit/>
            </a:bodyPr>
            <a:p>
              <a:pPr marL="0" lvl="1"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0">
            <a:off x="4730749" y="2543810"/>
            <a:ext cx="2890520" cy="859155"/>
            <a:chOff x="3076184" y="3169020"/>
            <a:chExt cx="2890572" cy="859234"/>
          </a:xfrm>
        </p:grpSpPr>
        <p:sp>
          <p:nvSpPr>
            <p:cNvPr id="10" name="矩形 9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自我评价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076184" y="3691038"/>
              <a:ext cx="2890572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rgbClr val="37231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Self evaluation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5806440" y="3629660"/>
            <a:ext cx="739140" cy="0"/>
          </a:xfrm>
          <a:prstGeom prst="line">
            <a:avLst/>
          </a:prstGeom>
          <a:ln w="19050">
            <a:solidFill>
              <a:srgbClr val="414C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354091" y="3972653"/>
            <a:ext cx="564419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 rot="0">
            <a:off x="4647565" y="337185"/>
            <a:ext cx="2895600" cy="859155"/>
            <a:chOff x="3073645" y="3169020"/>
            <a:chExt cx="2895652" cy="859234"/>
          </a:xfrm>
        </p:grpSpPr>
        <p:sp>
          <p:nvSpPr>
            <p:cNvPr id="15" name="矩形 14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自我评价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073645" y="3691038"/>
              <a:ext cx="2895652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rgbClr val="37231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Self evaluation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74090" y="2045335"/>
            <a:ext cx="10243820" cy="3702685"/>
            <a:chOff x="1815" y="3221"/>
            <a:chExt cx="16132" cy="5831"/>
          </a:xfrm>
        </p:grpSpPr>
        <p:sp>
          <p:nvSpPr>
            <p:cNvPr id="3" name="椭圆 2"/>
            <p:cNvSpPr/>
            <p:nvPr/>
          </p:nvSpPr>
          <p:spPr>
            <a:xfrm>
              <a:off x="7440" y="3800"/>
              <a:ext cx="2377" cy="2377"/>
            </a:xfrm>
            <a:prstGeom prst="ellipse">
              <a:avLst/>
            </a:prstGeom>
            <a:solidFill>
              <a:srgbClr val="414C65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9440" y="3800"/>
              <a:ext cx="2377" cy="2377"/>
            </a:xfrm>
            <a:prstGeom prst="ellipse">
              <a:avLst/>
            </a:prstGeom>
            <a:solidFill>
              <a:srgbClr val="414C65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600" dirty="0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9440" y="5720"/>
              <a:ext cx="2377" cy="2377"/>
            </a:xfrm>
            <a:prstGeom prst="ellipse">
              <a:avLst/>
            </a:prstGeom>
            <a:solidFill>
              <a:srgbClr val="414C65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440" y="5731"/>
              <a:ext cx="2377" cy="2377"/>
            </a:xfrm>
            <a:prstGeom prst="ellipse">
              <a:avLst/>
            </a:prstGeom>
            <a:solidFill>
              <a:srgbClr val="414C65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600" dirty="0">
                <a:cs typeface="+mn-ea"/>
                <a:sym typeface="+mn-lt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 rot="0" flipH="1">
              <a:off x="8280" y="4640"/>
              <a:ext cx="697" cy="69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3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4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rot="0">
              <a:off x="10246" y="4606"/>
              <a:ext cx="763" cy="763"/>
              <a:chOff x="3191434" y="2145028"/>
              <a:chExt cx="359165" cy="359165"/>
            </a:xfrm>
            <a:solidFill>
              <a:schemeClr val="bg1"/>
            </a:solidFill>
          </p:grpSpPr>
          <p:sp>
            <p:nvSpPr>
              <p:cNvPr id="49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0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1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40" name="Group 124"/>
            <p:cNvGrpSpPr/>
            <p:nvPr/>
          </p:nvGrpSpPr>
          <p:grpSpPr>
            <a:xfrm rot="0">
              <a:off x="8306" y="6636"/>
              <a:ext cx="645" cy="545"/>
              <a:chOff x="5368132" y="2625725"/>
              <a:chExt cx="465138" cy="391319"/>
            </a:xfrm>
            <a:solidFill>
              <a:schemeClr val="bg1"/>
            </a:solidFill>
          </p:grpSpPr>
          <p:sp>
            <p:nvSpPr>
              <p:cNvPr id="44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7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6" tIns="25396" rIns="25396" bIns="25396" anchor="ctr"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37" name="AutoShape 59"/>
            <p:cNvSpPr/>
            <p:nvPr/>
          </p:nvSpPr>
          <p:spPr bwMode="auto">
            <a:xfrm>
              <a:off x="10278" y="6484"/>
              <a:ext cx="699" cy="697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396" tIns="25396" rIns="25396" bIns="25396" anchor="ctr"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 rot="0">
              <a:off x="1815" y="3221"/>
              <a:ext cx="5332" cy="2274"/>
              <a:chOff x="1640" y="3559"/>
              <a:chExt cx="5738" cy="227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640" y="4381"/>
                <a:ext cx="5738" cy="1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610" y="3559"/>
                <a:ext cx="3798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9E874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p>
                <a:pPr algn="ctr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  <a:cs typeface="+mn-ea"/>
                    <a:sym typeface="+mn-lt"/>
                  </a:rPr>
                  <a:t>输入你的标题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0">
              <a:off x="1815" y="6778"/>
              <a:ext cx="5332" cy="2274"/>
              <a:chOff x="1640" y="3559"/>
              <a:chExt cx="5738" cy="2274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640" y="4381"/>
                <a:ext cx="5738" cy="1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610" y="3559"/>
                <a:ext cx="3798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  <a:cs typeface="+mn-ea"/>
                    <a:sym typeface="+mn-lt"/>
                  </a:rPr>
                  <a:t>输入你的标题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0">
              <a:off x="12615" y="3221"/>
              <a:ext cx="5332" cy="2274"/>
              <a:chOff x="1640" y="3559"/>
              <a:chExt cx="5738" cy="2274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1640" y="4381"/>
                <a:ext cx="5738" cy="1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610" y="3559"/>
                <a:ext cx="3798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  <a:cs typeface="+mn-ea"/>
                    <a:sym typeface="+mn-lt"/>
                  </a:rPr>
                  <a:t>输入你的标题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0">
              <a:off x="12615" y="6778"/>
              <a:ext cx="5332" cy="2274"/>
              <a:chOff x="1640" y="3559"/>
              <a:chExt cx="5738" cy="2274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640" y="4381"/>
                <a:ext cx="5738" cy="1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610" y="3559"/>
                <a:ext cx="3798" cy="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  <a:cs typeface="+mn-ea"/>
                    <a:sym typeface="+mn-lt"/>
                  </a:rPr>
                  <a:t>输入你的标题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" name="组合 25"/>
          <p:cNvGrpSpPr/>
          <p:nvPr/>
        </p:nvGrpSpPr>
        <p:grpSpPr>
          <a:xfrm>
            <a:off x="824575" y="1392265"/>
            <a:ext cx="10542216" cy="3338431"/>
            <a:chOff x="528" y="883"/>
            <a:chExt cx="18145" cy="5745"/>
          </a:xfrm>
        </p:grpSpPr>
        <p:pic>
          <p:nvPicPr>
            <p:cNvPr id="22" name="图片占位符 2"/>
            <p:cNvPicPr>
              <a:picLocks noGrp="1"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528" y="883"/>
              <a:ext cx="18145" cy="4517"/>
            </a:xfrm>
            <a:custGeom>
              <a:avLst/>
              <a:gdLst>
                <a:gd name="connsiteX0" fmla="*/ 0 w 5040312"/>
                <a:gd name="connsiteY0" fmla="*/ 0 h 4364177"/>
                <a:gd name="connsiteX1" fmla="*/ 5040312 w 5040312"/>
                <a:gd name="connsiteY1" fmla="*/ 0 h 4364177"/>
                <a:gd name="connsiteX2" fmla="*/ 5040312 w 5040312"/>
                <a:gd name="connsiteY2" fmla="*/ 4364177 h 4364177"/>
                <a:gd name="connsiteX3" fmla="*/ 0 w 5040312"/>
                <a:gd name="connsiteY3" fmla="*/ 4364177 h 4364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0312" h="4364177">
                  <a:moveTo>
                    <a:pt x="0" y="0"/>
                  </a:moveTo>
                  <a:lnTo>
                    <a:pt x="5040312" y="0"/>
                  </a:lnTo>
                  <a:lnTo>
                    <a:pt x="5040312" y="4364177"/>
                  </a:lnTo>
                  <a:lnTo>
                    <a:pt x="0" y="4364177"/>
                  </a:lnTo>
                  <a:close/>
                </a:path>
              </a:pathLst>
            </a:custGeom>
          </p:spPr>
        </p:pic>
        <p:sp>
          <p:nvSpPr>
            <p:cNvPr id="23" name="椭圆 22"/>
            <p:cNvSpPr/>
            <p:nvPr/>
          </p:nvSpPr>
          <p:spPr>
            <a:xfrm>
              <a:off x="1662" y="4173"/>
              <a:ext cx="2455" cy="2455"/>
            </a:xfrm>
            <a:prstGeom prst="ellipse">
              <a:avLst/>
            </a:prstGeom>
            <a:solidFill>
              <a:srgbClr val="414C65"/>
            </a:solidFill>
            <a:ln w="254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373" y="4173"/>
              <a:ext cx="2455" cy="2455"/>
            </a:xfrm>
            <a:prstGeom prst="ellipse">
              <a:avLst/>
            </a:prstGeom>
            <a:solidFill>
              <a:srgbClr val="414C65"/>
            </a:solidFill>
            <a:ln w="254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5083" y="4173"/>
              <a:ext cx="2455" cy="2455"/>
            </a:xfrm>
            <a:prstGeom prst="ellipse">
              <a:avLst/>
            </a:prstGeom>
            <a:solidFill>
              <a:srgbClr val="414C65"/>
            </a:solidFill>
            <a:ln w="254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00075" y="4952365"/>
            <a:ext cx="3194685" cy="1383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397240" y="4952365"/>
            <a:ext cx="3194685" cy="1383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98975" y="4952365"/>
            <a:ext cx="3194685" cy="1383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9860" y="3509645"/>
            <a:ext cx="15538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318760" y="3509645"/>
            <a:ext cx="15538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217025" y="3509645"/>
            <a:ext cx="15538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 rot="0">
            <a:off x="4647565" y="337185"/>
            <a:ext cx="2895600" cy="859155"/>
            <a:chOff x="3073645" y="3169020"/>
            <a:chExt cx="2895652" cy="859234"/>
          </a:xfrm>
        </p:grpSpPr>
        <p:sp>
          <p:nvSpPr>
            <p:cNvPr id="15" name="矩形 14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自我评价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073645" y="3691038"/>
              <a:ext cx="2895652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rgbClr val="37231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Self evaluation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5412740" y="1532255"/>
            <a:ext cx="1365885" cy="785495"/>
            <a:chOff x="7747" y="2996"/>
            <a:chExt cx="2151" cy="1237"/>
          </a:xfrm>
          <a:solidFill>
            <a:srgbClr val="FACB85"/>
          </a:solidFill>
        </p:grpSpPr>
        <p:sp>
          <p:nvSpPr>
            <p:cNvPr id="7" name="椭圆 6"/>
            <p:cNvSpPr/>
            <p:nvPr/>
          </p:nvSpPr>
          <p:spPr>
            <a:xfrm>
              <a:off x="8204" y="2996"/>
              <a:ext cx="1237" cy="1237"/>
            </a:xfrm>
            <a:prstGeom prst="ellipse">
              <a:avLst/>
            </a:prstGeom>
            <a:solidFill>
              <a:srgbClr val="414C65"/>
            </a:solidFill>
            <a:ln w="9525"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7747" y="3178"/>
              <a:ext cx="2151" cy="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 rtlCol="0">
              <a:spAutoFit/>
            </a:bodyPr>
            <a:p>
              <a:pPr marL="0" lvl="1"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0">
            <a:off x="4625339" y="2543810"/>
            <a:ext cx="3101975" cy="859155"/>
            <a:chOff x="2970772" y="3169020"/>
            <a:chExt cx="3102031" cy="859234"/>
          </a:xfrm>
        </p:grpSpPr>
        <p:sp>
          <p:nvSpPr>
            <p:cNvPr id="10" name="矩形 9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未来工作计划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970772" y="3691038"/>
              <a:ext cx="310203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l"/>
              <a:r>
                <a:rPr lang="zh-CN" altLang="en-US" sz="1600">
                  <a:solidFill>
                    <a:srgbClr val="37231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Future planning and Outlook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5725795" y="3643630"/>
            <a:ext cx="739140" cy="0"/>
          </a:xfrm>
          <a:prstGeom prst="line">
            <a:avLst/>
          </a:prstGeom>
          <a:ln w="19050">
            <a:solidFill>
              <a:srgbClr val="414C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354091" y="3972653"/>
            <a:ext cx="564419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/>
        </p:nvSpPr>
        <p:spPr>
          <a:xfrm>
            <a:off x="883285" y="2266950"/>
            <a:ext cx="3879850" cy="3416300"/>
          </a:xfrm>
          <a:prstGeom prst="rect">
            <a:avLst/>
          </a:prstGeom>
          <a:noFill/>
          <a:ln w="38100">
            <a:gradFill>
              <a:gsLst>
                <a:gs pos="0">
                  <a:srgbClr val="414C65"/>
                </a:gs>
                <a:gs pos="100000">
                  <a:srgbClr val="FDFDFD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7449185" y="2266950"/>
            <a:ext cx="3879850" cy="3416300"/>
          </a:xfrm>
          <a:prstGeom prst="rect">
            <a:avLst/>
          </a:prstGeom>
          <a:noFill/>
          <a:ln w="38100">
            <a:gradFill>
              <a:gsLst>
                <a:gs pos="0">
                  <a:srgbClr val="414C65"/>
                </a:gs>
                <a:gs pos="100000">
                  <a:srgbClr val="FDFDFD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 rot="0">
            <a:off x="4556760" y="337185"/>
            <a:ext cx="3079115" cy="859155"/>
            <a:chOff x="2982838" y="3169020"/>
            <a:chExt cx="3079170" cy="859234"/>
          </a:xfrm>
        </p:grpSpPr>
        <p:sp>
          <p:nvSpPr>
            <p:cNvPr id="15" name="矩形 14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未来工作计划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982838" y="3691038"/>
              <a:ext cx="3079170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Future planning and Outlook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pic>
        <p:nvPicPr>
          <p:cNvPr id="58" name="图片 57" descr="pexels-pixabay-302769"/>
          <p:cNvPicPr>
            <a:picLocks noChangeAspect="1"/>
          </p:cNvPicPr>
          <p:nvPr/>
        </p:nvPicPr>
        <p:blipFill>
          <a:blip r:embed="rId1"/>
          <a:srcRect r="49279"/>
          <a:stretch>
            <a:fillRect/>
          </a:stretch>
        </p:blipFill>
        <p:spPr>
          <a:xfrm>
            <a:off x="4389120" y="1586865"/>
            <a:ext cx="3413125" cy="4487545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 rot="0">
            <a:off x="1109980" y="2581910"/>
            <a:ext cx="2711450" cy="2755900"/>
            <a:chOff x="1748" y="4066"/>
            <a:chExt cx="4270" cy="4340"/>
          </a:xfrm>
        </p:grpSpPr>
        <p:sp>
          <p:nvSpPr>
            <p:cNvPr id="53" name="Freeform 102"/>
            <p:cNvSpPr>
              <a:spLocks noEditPoints="1"/>
            </p:cNvSpPr>
            <p:nvPr/>
          </p:nvSpPr>
          <p:spPr bwMode="auto">
            <a:xfrm>
              <a:off x="3566" y="4066"/>
              <a:ext cx="635" cy="76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rgbClr val="414C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748" y="5210"/>
              <a:ext cx="4271" cy="31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rot="0">
            <a:off x="8404225" y="2597150"/>
            <a:ext cx="2711450" cy="2755900"/>
            <a:chOff x="1748" y="4066"/>
            <a:chExt cx="4270" cy="4340"/>
          </a:xfrm>
        </p:grpSpPr>
        <p:sp>
          <p:nvSpPr>
            <p:cNvPr id="56" name="Freeform 102"/>
            <p:cNvSpPr>
              <a:spLocks noEditPoints="1"/>
            </p:cNvSpPr>
            <p:nvPr/>
          </p:nvSpPr>
          <p:spPr bwMode="auto">
            <a:xfrm>
              <a:off x="3566" y="4066"/>
              <a:ext cx="635" cy="76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rgbClr val="414C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748" y="5210"/>
              <a:ext cx="4271" cy="31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4389120" y="1586865"/>
            <a:ext cx="3413760" cy="4486910"/>
          </a:xfrm>
          <a:prstGeom prst="rect">
            <a:avLst/>
          </a:prstGeom>
          <a:solidFill>
            <a:srgbClr val="414C65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 rot="0">
            <a:off x="4556760" y="337185"/>
            <a:ext cx="3079115" cy="859155"/>
            <a:chOff x="2982838" y="3169020"/>
            <a:chExt cx="3079170" cy="859234"/>
          </a:xfrm>
        </p:grpSpPr>
        <p:sp>
          <p:nvSpPr>
            <p:cNvPr id="15" name="矩形 14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未来工作计划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982838" y="3691038"/>
              <a:ext cx="3079170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Future planning and Outlook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0">
            <a:off x="4258945" y="2191385"/>
            <a:ext cx="3622675" cy="3622675"/>
            <a:chOff x="6697" y="3451"/>
            <a:chExt cx="5705" cy="570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椭圆 17"/>
            <p:cNvSpPr/>
            <p:nvPr/>
          </p:nvSpPr>
          <p:spPr>
            <a:xfrm>
              <a:off x="7362" y="4116"/>
              <a:ext cx="4375" cy="4375"/>
            </a:xfrm>
            <a:prstGeom prst="ellipse">
              <a:avLst/>
            </a:prstGeom>
            <a:solidFill>
              <a:srgbClr val="414C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697" y="3451"/>
              <a:ext cx="5705" cy="5705"/>
            </a:xfrm>
            <a:prstGeom prst="ellipse">
              <a:avLst/>
            </a:prstGeom>
            <a:noFill/>
            <a:ln>
              <a:solidFill>
                <a:srgbClr val="414C6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966" y="5941"/>
              <a:ext cx="3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400">
                  <a:solidFill>
                    <a:schemeClr val="bg1"/>
                  </a:solidFill>
                  <a:latin typeface="思源宋体 CN Medium" panose="02020500000000000000" charset="-122"/>
                  <a:ea typeface="思源宋体 CN Medium" panose="02020500000000000000" charset="-122"/>
                </a:rPr>
                <a:t>添加标题内容</a:t>
              </a:r>
              <a:endParaRPr lang="zh-CN" altLang="en-US" sz="2400">
                <a:solidFill>
                  <a:schemeClr val="bg1"/>
                </a:solidFill>
                <a:latin typeface="思源宋体 CN Medium" panose="02020500000000000000" charset="-122"/>
                <a:ea typeface="思源宋体 CN Medium" panose="02020500000000000000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87" y="3587"/>
              <a:ext cx="999" cy="999"/>
            </a:xfrm>
            <a:prstGeom prst="ellipse">
              <a:avLst/>
            </a:prstGeom>
            <a:solidFill>
              <a:srgbClr val="414C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>
                  <a:latin typeface="思源宋体 CN Medium" panose="02020500000000000000" charset="-122"/>
                  <a:ea typeface="思源宋体 CN Medium" panose="02020500000000000000" charset="-122"/>
                </a:rPr>
                <a:t>01</a:t>
              </a:r>
              <a:endParaRPr lang="en-US" altLang="zh-CN">
                <a:latin typeface="思源宋体 CN Medium" panose="02020500000000000000" charset="-122"/>
                <a:ea typeface="思源宋体 CN Medium" panose="02020500000000000000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7187" y="7981"/>
              <a:ext cx="999" cy="999"/>
            </a:xfrm>
            <a:prstGeom prst="ellipse">
              <a:avLst/>
            </a:prstGeom>
            <a:solidFill>
              <a:srgbClr val="414C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>
                  <a:latin typeface="思源宋体 CN Medium" panose="02020500000000000000" charset="-122"/>
                  <a:ea typeface="思源宋体 CN Medium" panose="02020500000000000000" charset="-122"/>
                </a:rPr>
                <a:t>03</a:t>
              </a:r>
              <a:endParaRPr lang="en-US" altLang="zh-CN">
                <a:latin typeface="思源宋体 CN Medium" panose="02020500000000000000" charset="-122"/>
                <a:ea typeface="思源宋体 CN Medium" panose="02020500000000000000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0980" y="3587"/>
              <a:ext cx="999" cy="999"/>
            </a:xfrm>
            <a:prstGeom prst="ellipse">
              <a:avLst/>
            </a:prstGeom>
            <a:solidFill>
              <a:srgbClr val="414C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>
                  <a:latin typeface="思源宋体 CN Medium" panose="02020500000000000000" charset="-122"/>
                  <a:ea typeface="思源宋体 CN Medium" panose="02020500000000000000" charset="-122"/>
                </a:rPr>
                <a:t>02</a:t>
              </a:r>
              <a:endParaRPr lang="en-US" altLang="zh-CN">
                <a:latin typeface="思源宋体 CN Medium" panose="02020500000000000000" charset="-122"/>
                <a:ea typeface="思源宋体 CN Medium" panose="02020500000000000000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980" y="7981"/>
              <a:ext cx="999" cy="999"/>
            </a:xfrm>
            <a:prstGeom prst="ellipse">
              <a:avLst/>
            </a:prstGeom>
            <a:solidFill>
              <a:srgbClr val="414C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>
                  <a:latin typeface="思源宋体 CN Medium" panose="02020500000000000000" charset="-122"/>
                  <a:ea typeface="思源宋体 CN Medium" panose="02020500000000000000" charset="-122"/>
                </a:rPr>
                <a:t>04</a:t>
              </a:r>
              <a:endParaRPr lang="en-US" altLang="zh-CN">
                <a:latin typeface="思源宋体 CN Medium" panose="02020500000000000000" charset="-122"/>
                <a:ea typeface="思源宋体 CN Medium" panose="02020500000000000000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931545" y="2191385"/>
            <a:ext cx="3101340" cy="3639185"/>
            <a:chOff x="1467" y="3451"/>
            <a:chExt cx="4884" cy="5731"/>
          </a:xfrm>
        </p:grpSpPr>
        <p:grpSp>
          <p:nvGrpSpPr>
            <p:cNvPr id="6" name="组合 5"/>
            <p:cNvGrpSpPr/>
            <p:nvPr/>
          </p:nvGrpSpPr>
          <p:grpSpPr>
            <a:xfrm rot="0">
              <a:off x="1467" y="3451"/>
              <a:ext cx="4884" cy="2516"/>
              <a:chOff x="1212" y="3278"/>
              <a:chExt cx="4884" cy="2516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212" y="3278"/>
                <a:ext cx="2694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</a:rPr>
                  <a:t>输入您的标题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212" y="3906"/>
                <a:ext cx="4884" cy="188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思源宋体 CN Medium" panose="02020500000000000000" charset="-122"/>
                  <a:ea typeface="思源宋体 CN Medium" panose="02020500000000000000" charset="-122"/>
                  <a:sym typeface="+mn-ea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 rot="0">
              <a:off x="1467" y="6666"/>
              <a:ext cx="4884" cy="2516"/>
              <a:chOff x="1212" y="3278"/>
              <a:chExt cx="4884" cy="2516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212" y="3278"/>
                <a:ext cx="2694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</a:rPr>
                  <a:t>输入您的标题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212" y="3906"/>
                <a:ext cx="4884" cy="188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思源宋体 CN Medium" panose="02020500000000000000" charset="-122"/>
                  <a:ea typeface="思源宋体 CN Medium" panose="02020500000000000000" charset="-122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8128000" y="2191385"/>
            <a:ext cx="3101340" cy="3639185"/>
            <a:chOff x="1467" y="3451"/>
            <a:chExt cx="4884" cy="5731"/>
          </a:xfrm>
        </p:grpSpPr>
        <p:grpSp>
          <p:nvGrpSpPr>
            <p:cNvPr id="55" name="组合 54"/>
            <p:cNvGrpSpPr/>
            <p:nvPr/>
          </p:nvGrpSpPr>
          <p:grpSpPr>
            <a:xfrm rot="0">
              <a:off x="1467" y="3451"/>
              <a:ext cx="4884" cy="2516"/>
              <a:chOff x="1212" y="3278"/>
              <a:chExt cx="4884" cy="2516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1212" y="3278"/>
                <a:ext cx="2694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</a:rPr>
                  <a:t>输入您的标题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212" y="3906"/>
                <a:ext cx="4884" cy="188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思源宋体 CN Medium" panose="02020500000000000000" charset="-122"/>
                  <a:ea typeface="思源宋体 CN Medium" panose="02020500000000000000" charset="-122"/>
                  <a:sym typeface="+mn-ea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 rot="0">
              <a:off x="1467" y="6666"/>
              <a:ext cx="4884" cy="2516"/>
              <a:chOff x="1212" y="3278"/>
              <a:chExt cx="4884" cy="2516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1212" y="3278"/>
                <a:ext cx="2694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000" b="1" dirty="0">
                    <a:solidFill>
                      <a:srgbClr val="414C65"/>
                    </a:solidFill>
                    <a:latin typeface="汉仪大宋简" panose="02010600000101010101" charset="-122"/>
                    <a:ea typeface="汉仪大宋简" panose="02010600000101010101" charset="-122"/>
                  </a:rPr>
                  <a:t>输入您的标题</a:t>
                </a:r>
                <a:endParaRPr lang="zh-CN" altLang="en-US" sz="2000" b="1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212" y="3906"/>
                <a:ext cx="4884" cy="188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思源宋体 CN Medium" panose="02020500000000000000" charset="-122"/>
                  <a:ea typeface="思源宋体 CN Medium" panose="02020500000000000000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3" name="组合 42"/>
          <p:cNvGrpSpPr/>
          <p:nvPr/>
        </p:nvGrpSpPr>
        <p:grpSpPr>
          <a:xfrm>
            <a:off x="1880235" y="1810385"/>
            <a:ext cx="8430895" cy="3394710"/>
            <a:chOff x="2961" y="2851"/>
            <a:chExt cx="13277" cy="5346"/>
          </a:xfrm>
        </p:grpSpPr>
        <p:sp>
          <p:nvSpPr>
            <p:cNvPr id="35" name="文本框 34"/>
            <p:cNvSpPr txBox="1"/>
            <p:nvPr/>
          </p:nvSpPr>
          <p:spPr>
            <a:xfrm>
              <a:off x="2961" y="2851"/>
              <a:ext cx="13277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7200" b="1" dirty="0">
                  <a:solidFill>
                    <a:srgbClr val="414C65"/>
                  </a:solidFill>
                  <a:latin typeface="汉仪中宋简" panose="02010600000101010101" charset="-128"/>
                  <a:ea typeface="汉仪中宋简" panose="02010600000101010101" charset="-128"/>
                  <a:cs typeface="Segoe UI Light" panose="020B0502040204020203" charset="0"/>
                  <a:sym typeface="+mn-ea"/>
                </a:rPr>
                <a:t>感谢您的观看</a:t>
              </a:r>
              <a:endParaRPr lang="zh-CN" altLang="en-US" sz="7200" b="1" dirty="0">
                <a:solidFill>
                  <a:srgbClr val="414C65"/>
                </a:solidFill>
                <a:latin typeface="汉仪中宋简" panose="02010600000101010101" charset="-128"/>
                <a:ea typeface="汉仪中宋简" panose="02010600000101010101" charset="-128"/>
                <a:cs typeface="Segoe UI Light" panose="020B0502040204020203" charset="0"/>
                <a:sym typeface="+mn-ea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 rot="0">
              <a:off x="4769" y="5224"/>
              <a:ext cx="9663" cy="531"/>
              <a:chOff x="3034426" y="3270500"/>
              <a:chExt cx="6135880" cy="337185"/>
            </a:xfrm>
            <a:solidFill>
              <a:schemeClr val="tx1"/>
            </a:solidFill>
          </p:grpSpPr>
          <p:sp>
            <p:nvSpPr>
              <p:cNvPr id="27" name="文本框 26"/>
              <p:cNvSpPr txBox="1"/>
              <p:nvPr/>
            </p:nvSpPr>
            <p:spPr>
              <a:xfrm>
                <a:off x="4131005" y="3270500"/>
                <a:ext cx="3942715" cy="337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工作述职</a:t>
                </a:r>
                <a:r>
                  <a:rPr lang="en-US" altLang="zh-CN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|</a:t>
                </a:r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年终述职</a:t>
                </a:r>
                <a:r>
                  <a:rPr lang="en-US" altLang="zh-CN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|</a:t>
                </a:r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竞聘述职</a:t>
                </a:r>
                <a:r>
                  <a:rPr lang="en-US" altLang="zh-CN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|</a:t>
                </a:r>
                <a:r>
                  <a:rPr lang="zh-CN" altLang="en-US" sz="1600" spc="150" dirty="0">
                    <a:solidFill>
                      <a:srgbClr val="002C4E"/>
                    </a:solidFill>
                    <a:cs typeface="+mn-ea"/>
                    <a:sym typeface="+mn-lt"/>
                  </a:rPr>
                  <a:t>岗位竞聘</a:t>
                </a:r>
                <a:endParaRPr lang="zh-CN" altLang="en-US" sz="1600" spc="150" dirty="0">
                  <a:solidFill>
                    <a:srgbClr val="002C4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8672885" y="3470555"/>
                <a:ext cx="497421" cy="0"/>
              </a:xfrm>
              <a:prstGeom prst="line">
                <a:avLst/>
              </a:prstGeom>
              <a:grpFill/>
              <a:ln w="19050">
                <a:solidFill>
                  <a:srgbClr val="002C4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3034426" y="3470555"/>
                <a:ext cx="497421" cy="0"/>
              </a:xfrm>
              <a:prstGeom prst="line">
                <a:avLst/>
              </a:prstGeom>
              <a:grpFill/>
              <a:ln w="19050">
                <a:solidFill>
                  <a:srgbClr val="002C4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矩形 19"/>
            <p:cNvSpPr/>
            <p:nvPr/>
          </p:nvSpPr>
          <p:spPr>
            <a:xfrm>
              <a:off x="5266" y="5954"/>
              <a:ext cx="8669" cy="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rgbClr val="002C4E"/>
                  </a:solidFill>
                  <a:cs typeface="+mn-ea"/>
                  <a:sym typeface="+mn-lt"/>
                </a:rPr>
                <a:t>Dream what you want to dream; go where you want to go; be what you want to be, because you have only one life and one chance to do all the things you want to do.</a:t>
              </a:r>
              <a:endParaRPr lang="en-US" altLang="zh-CN" sz="900" dirty="0">
                <a:solidFill>
                  <a:srgbClr val="002C4E"/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 rot="0">
              <a:off x="7711" y="7511"/>
              <a:ext cx="4097" cy="686"/>
              <a:chOff x="7450" y="7208"/>
              <a:chExt cx="4097" cy="686"/>
            </a:xfrm>
            <a:noFill/>
          </p:grpSpPr>
          <p:sp>
            <p:nvSpPr>
              <p:cNvPr id="33" name="矩形: 圆角 2"/>
              <p:cNvSpPr/>
              <p:nvPr/>
            </p:nvSpPr>
            <p:spPr>
              <a:xfrm>
                <a:off x="7450" y="7208"/>
                <a:ext cx="4097" cy="686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rgbClr val="414C65"/>
                </a:solidFill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l"/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7937" y="7334"/>
                <a:ext cx="2869" cy="434"/>
              </a:xfrm>
              <a:prstGeom prst="rect">
                <a:avLst/>
              </a:prstGeom>
              <a:grp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none" rtlCol="0">
                <a:spAutoFit/>
              </a:bodyPr>
              <a:p>
                <a:pPr algn="l"/>
                <a:r>
                  <a:rPr lang="en-US" altLang="zh-CN" sz="1200" spc="200" dirty="0">
                    <a:solidFill>
                      <a:srgbClr val="34201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XXX/ 20XX.XX.XX</a:t>
                </a:r>
                <a:endParaRPr lang="en-US" altLang="zh-CN" sz="1200" spc="200" dirty="0">
                  <a:solidFill>
                    <a:srgbClr val="3420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647190" y="2844165"/>
            <a:ext cx="8898255" cy="2288540"/>
            <a:chOff x="2594" y="4059"/>
            <a:chExt cx="14013" cy="3604"/>
          </a:xfrm>
        </p:grpSpPr>
        <p:grpSp>
          <p:nvGrpSpPr>
            <p:cNvPr id="15" name="组合 14"/>
            <p:cNvGrpSpPr/>
            <p:nvPr/>
          </p:nvGrpSpPr>
          <p:grpSpPr>
            <a:xfrm rot="0">
              <a:off x="2594" y="4059"/>
              <a:ext cx="5606" cy="1152"/>
              <a:chOff x="3351" y="3407"/>
              <a:chExt cx="6269" cy="1288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3351" y="3543"/>
                <a:ext cx="1023" cy="1023"/>
                <a:chOff x="910275" y="2123864"/>
                <a:chExt cx="792088" cy="792088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910275" y="2123864"/>
                  <a:ext cx="792088" cy="792088"/>
                </a:xfrm>
                <a:prstGeom prst="ellipse">
                  <a:avLst/>
                </a:prstGeom>
                <a:solidFill>
                  <a:srgbClr val="414C65"/>
                </a:solidFill>
                <a:ln w="9525"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2000">
                    <a:solidFill>
                      <a:srgbClr val="2663A4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文本框 9"/>
                <p:cNvSpPr txBox="1"/>
                <p:nvPr/>
              </p:nvSpPr>
              <p:spPr>
                <a:xfrm>
                  <a:off x="1001314" y="2310639"/>
                  <a:ext cx="610011" cy="41905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p>
                  <a:pPr marL="0" lvl="1" algn="ctr"/>
                  <a:r>
                    <a:rPr lang="en-US" altLang="zh-CN" sz="20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01</a:t>
                  </a:r>
                  <a:endParaRPr lang="en-US" altLang="zh-CN" sz="20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 rot="0">
                <a:off x="4899" y="3407"/>
                <a:ext cx="4721" cy="1288"/>
                <a:chOff x="3315584" y="3169020"/>
                <a:chExt cx="2997972" cy="818120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3315584" y="3169020"/>
                  <a:ext cx="2997908" cy="5837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p>
                  <a:r>
                    <a:rPr lang="zh-CN" altLang="en-US" sz="2800" dirty="0">
                      <a:solidFill>
                        <a:srgbClr val="372319"/>
                      </a:solidFill>
                      <a:latin typeface="汉仪大宋简" panose="02010600000101010101" charset="-122"/>
                      <a:ea typeface="汉仪大宋简" panose="02010600000101010101" charset="-122"/>
                      <a:cs typeface="+mn-ea"/>
                      <a:sym typeface="+mn-lt"/>
                    </a:rPr>
                    <a:t>工作内容回顾</a:t>
                  </a:r>
                  <a:endParaRPr lang="zh-CN" altLang="en-US" sz="2800" dirty="0">
                    <a:solidFill>
                      <a:srgbClr val="372319"/>
                    </a:solidFill>
                    <a:latin typeface="汉仪大宋简" panose="02010600000101010101" charset="-122"/>
                    <a:ea typeface="汉仪大宋简" panose="02010600000101010101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3315584" y="3692277"/>
                  <a:ext cx="2997972" cy="2948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p>
                  <a:pPr algn="l"/>
                  <a:r>
                    <a:rPr lang="zh-CN" altLang="en-US" sz="16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sym typeface="+mn-ea"/>
                    </a:rPr>
                    <a:t>Review of work contents</a:t>
                  </a:r>
                  <a:endPara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ea"/>
                  </a:endParaRPr>
                </a:p>
              </p:txBody>
            </p:sp>
          </p:grpSp>
        </p:grpSp>
        <p:grpSp>
          <p:nvGrpSpPr>
            <p:cNvPr id="43" name="组合 42"/>
            <p:cNvGrpSpPr/>
            <p:nvPr/>
          </p:nvGrpSpPr>
          <p:grpSpPr>
            <a:xfrm rot="0">
              <a:off x="10283" y="4059"/>
              <a:ext cx="6324" cy="1160"/>
              <a:chOff x="3351" y="3407"/>
              <a:chExt cx="7072" cy="1297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3351" y="3543"/>
                <a:ext cx="1023" cy="1023"/>
                <a:chOff x="910275" y="2123864"/>
                <a:chExt cx="792088" cy="792088"/>
              </a:xfrm>
            </p:grpSpPr>
            <p:sp>
              <p:nvSpPr>
                <p:cNvPr id="45" name="椭圆 44"/>
                <p:cNvSpPr/>
                <p:nvPr/>
              </p:nvSpPr>
              <p:spPr>
                <a:xfrm>
                  <a:off x="910275" y="2123864"/>
                  <a:ext cx="792088" cy="792088"/>
                </a:xfrm>
                <a:prstGeom prst="ellipse">
                  <a:avLst/>
                </a:prstGeom>
                <a:solidFill>
                  <a:srgbClr val="414C65"/>
                </a:solidFill>
                <a:ln w="9525"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sz="20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文本框 9"/>
                <p:cNvSpPr txBox="1"/>
                <p:nvPr/>
              </p:nvSpPr>
              <p:spPr>
                <a:xfrm>
                  <a:off x="1001314" y="2309773"/>
                  <a:ext cx="610011" cy="4190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p>
                  <a:pPr marL="0" lvl="1" algn="ctr"/>
                  <a:r>
                    <a:rPr lang="en-US" altLang="zh-CN" sz="20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03</a:t>
                  </a:r>
                  <a:endParaRPr lang="en-US" altLang="zh-CN" sz="20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 rot="0">
                <a:off x="4899" y="3407"/>
                <a:ext cx="5524" cy="1297"/>
                <a:chOff x="3315584" y="3169020"/>
                <a:chExt cx="3507737" cy="824090"/>
              </a:xfrm>
            </p:grpSpPr>
            <p:sp>
              <p:nvSpPr>
                <p:cNvPr id="48" name="矩形 47"/>
                <p:cNvSpPr/>
                <p:nvPr/>
              </p:nvSpPr>
              <p:spPr>
                <a:xfrm>
                  <a:off x="3315584" y="3169020"/>
                  <a:ext cx="3114731" cy="5839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p>
                  <a:r>
                    <a:rPr lang="zh-CN" altLang="en-US" sz="2800" dirty="0">
                      <a:solidFill>
                        <a:srgbClr val="372319"/>
                      </a:solidFill>
                      <a:latin typeface="汉仪大宋简" panose="02010600000101010101" charset="-122"/>
                      <a:ea typeface="汉仪大宋简" panose="02010600000101010101" charset="-122"/>
                      <a:cs typeface="+mn-ea"/>
                      <a:sym typeface="+mn-lt"/>
                    </a:rPr>
                    <a:t>自我评价</a:t>
                  </a:r>
                  <a:endParaRPr lang="zh-CN" altLang="en-US" sz="2800" dirty="0">
                    <a:solidFill>
                      <a:srgbClr val="372319"/>
                    </a:solidFill>
                    <a:latin typeface="汉仪大宋简" panose="02010600000101010101" charset="-122"/>
                    <a:ea typeface="汉仪大宋简" panose="02010600000101010101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>
                  <a:off x="3315584" y="3641227"/>
                  <a:ext cx="3507737" cy="3518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p>
                  <a:pPr algn="l"/>
                  <a:r>
                    <a:rPr lang="zh-CN" altLang="en-US" sz="16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sym typeface="+mn-ea"/>
                    </a:rPr>
                    <a:t>Self evaluation</a:t>
                  </a:r>
                  <a:endPara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ea"/>
                  </a:endParaRPr>
                </a:p>
              </p:txBody>
            </p:sp>
          </p:grpSp>
        </p:grpSp>
        <p:grpSp>
          <p:nvGrpSpPr>
            <p:cNvPr id="60" name="组合 59"/>
            <p:cNvGrpSpPr/>
            <p:nvPr/>
          </p:nvGrpSpPr>
          <p:grpSpPr>
            <a:xfrm rot="0">
              <a:off x="2594" y="6267"/>
              <a:ext cx="13911" cy="1396"/>
              <a:chOff x="2594" y="5867"/>
              <a:chExt cx="13911" cy="1396"/>
            </a:xfrm>
          </p:grpSpPr>
          <p:grpSp>
            <p:nvGrpSpPr>
              <p:cNvPr id="35" name="组合 34"/>
              <p:cNvGrpSpPr/>
              <p:nvPr/>
            </p:nvGrpSpPr>
            <p:grpSpPr>
              <a:xfrm rot="0">
                <a:off x="2594" y="5867"/>
                <a:ext cx="6222" cy="1343"/>
                <a:chOff x="3351" y="3407"/>
                <a:chExt cx="6957" cy="1503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3351" y="3603"/>
                  <a:ext cx="1023" cy="1023"/>
                  <a:chOff x="910275" y="2170651"/>
                  <a:chExt cx="792088" cy="792088"/>
                </a:xfrm>
              </p:grpSpPr>
              <p:sp>
                <p:nvSpPr>
                  <p:cNvPr id="37" name="椭圆 36"/>
                  <p:cNvSpPr/>
                  <p:nvPr/>
                </p:nvSpPr>
                <p:spPr>
                  <a:xfrm>
                    <a:off x="910275" y="2170651"/>
                    <a:ext cx="792088" cy="792088"/>
                  </a:xfrm>
                  <a:prstGeom prst="ellipse">
                    <a:avLst/>
                  </a:prstGeom>
                  <a:solidFill>
                    <a:srgbClr val="414C65"/>
                  </a:solidFill>
                  <a:ln w="9525"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solidFill>
                        <a:srgbClr val="2663A4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文本框 9"/>
                  <p:cNvSpPr txBox="1"/>
                  <p:nvPr/>
                </p:nvSpPr>
                <p:spPr>
                  <a:xfrm>
                    <a:off x="1001314" y="2356520"/>
                    <a:ext cx="610011" cy="4193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p>
                    <a:pPr marL="0" lvl="1" algn="ctr"/>
                    <a:r>
                      <a:rPr lang="en-US" altLang="zh-CN" sz="20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02</a:t>
                    </a:r>
                    <a:endParaRPr lang="en-US" altLang="zh-CN" sz="20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/>
                <p:cNvGrpSpPr/>
                <p:nvPr/>
              </p:nvGrpSpPr>
              <p:grpSpPr>
                <a:xfrm rot="0">
                  <a:off x="4899" y="3407"/>
                  <a:ext cx="5409" cy="1503"/>
                  <a:chOff x="3315584" y="3169020"/>
                  <a:chExt cx="3434599" cy="954308"/>
                </a:xfrm>
              </p:grpSpPr>
              <p:sp>
                <p:nvSpPr>
                  <p:cNvPr id="40" name="矩形 39"/>
                  <p:cNvSpPr/>
                  <p:nvPr/>
                </p:nvSpPr>
                <p:spPr>
                  <a:xfrm>
                    <a:off x="3315584" y="3169020"/>
                    <a:ext cx="2916250" cy="58409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p>
                    <a:r>
                      <a:rPr lang="zh-CN" altLang="en-US" sz="2800" dirty="0">
                        <a:solidFill>
                          <a:srgbClr val="372319"/>
                        </a:solidFill>
                        <a:latin typeface="汉仪大宋简" panose="02010600000101010101" charset="-122"/>
                        <a:ea typeface="汉仪大宋简" panose="02010600000101010101" charset="-122"/>
                        <a:cs typeface="+mn-ea"/>
                        <a:sym typeface="+mn-lt"/>
                      </a:rPr>
                      <a:t>工作成果展示</a:t>
                    </a:r>
                    <a:endParaRPr lang="zh-CN" altLang="en-US" sz="2800" dirty="0">
                      <a:solidFill>
                        <a:srgbClr val="372319"/>
                      </a:solidFill>
                      <a:latin typeface="汉仪大宋简" panose="02010600000101010101" charset="-122"/>
                      <a:ea typeface="汉仪大宋简" panose="02010600000101010101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矩形 40"/>
                  <p:cNvSpPr/>
                  <p:nvPr/>
                </p:nvSpPr>
                <p:spPr>
                  <a:xfrm>
                    <a:off x="3315584" y="3692698"/>
                    <a:ext cx="3434599" cy="43063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p>
                    <a:pPr algn="l"/>
                    <a:r>
                      <a: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rPr>
                      <a:t>Work achievement display</a:t>
                    </a:r>
                    <a:endParaRPr lang="zh-CN" altLang="en-US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ea"/>
                    </a:endParaRPr>
                  </a:p>
                </p:txBody>
              </p:sp>
            </p:grpSp>
          </p:grpSp>
          <p:grpSp>
            <p:nvGrpSpPr>
              <p:cNvPr id="50" name="组合 49"/>
              <p:cNvGrpSpPr/>
              <p:nvPr/>
            </p:nvGrpSpPr>
            <p:grpSpPr>
              <a:xfrm rot="0">
                <a:off x="10283" y="5997"/>
                <a:ext cx="6222" cy="1267"/>
                <a:chOff x="3351" y="3407"/>
                <a:chExt cx="6958" cy="1419"/>
              </a:xfrm>
            </p:grpSpPr>
            <p:grpSp>
              <p:nvGrpSpPr>
                <p:cNvPr id="51" name="组合 50"/>
                <p:cNvGrpSpPr/>
                <p:nvPr/>
              </p:nvGrpSpPr>
              <p:grpSpPr>
                <a:xfrm>
                  <a:off x="3351" y="3543"/>
                  <a:ext cx="1023" cy="1023"/>
                  <a:chOff x="910275" y="2123864"/>
                  <a:chExt cx="792088" cy="792088"/>
                </a:xfrm>
              </p:grpSpPr>
              <p:sp>
                <p:nvSpPr>
                  <p:cNvPr id="52" name="椭圆 51"/>
                  <p:cNvSpPr/>
                  <p:nvPr/>
                </p:nvSpPr>
                <p:spPr>
                  <a:xfrm>
                    <a:off x="910275" y="2123864"/>
                    <a:ext cx="792088" cy="792088"/>
                  </a:xfrm>
                  <a:prstGeom prst="ellipse">
                    <a:avLst/>
                  </a:prstGeom>
                  <a:solidFill>
                    <a:srgbClr val="414C65"/>
                  </a:solidFill>
                  <a:ln w="9525"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3" name="文本框 9"/>
                  <p:cNvSpPr txBox="1"/>
                  <p:nvPr/>
                </p:nvSpPr>
                <p:spPr>
                  <a:xfrm>
                    <a:off x="1001314" y="2310582"/>
                    <a:ext cx="610011" cy="4193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p>
                    <a:pPr marL="0" lvl="1" algn="ctr"/>
                    <a:r>
                      <a:rPr lang="en-US" altLang="zh-CN" sz="20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04</a:t>
                    </a:r>
                    <a:endParaRPr lang="en-US" altLang="zh-CN" sz="20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4" name="组合 53"/>
                <p:cNvGrpSpPr/>
                <p:nvPr/>
              </p:nvGrpSpPr>
              <p:grpSpPr>
                <a:xfrm rot="0">
                  <a:off x="4899" y="3407"/>
                  <a:ext cx="5410" cy="1419"/>
                  <a:chOff x="3315584" y="3169020"/>
                  <a:chExt cx="3435323" cy="900635"/>
                </a:xfrm>
              </p:grpSpPr>
              <p:sp>
                <p:nvSpPr>
                  <p:cNvPr id="55" name="矩形 54"/>
                  <p:cNvSpPr/>
                  <p:nvPr/>
                </p:nvSpPr>
                <p:spPr>
                  <a:xfrm>
                    <a:off x="3315584" y="3169020"/>
                    <a:ext cx="3267733" cy="5843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p>
                    <a:r>
                      <a:rPr lang="zh-CN" altLang="en-US" sz="2800" dirty="0">
                        <a:solidFill>
                          <a:srgbClr val="372319"/>
                        </a:solidFill>
                        <a:latin typeface="汉仪大宋简" panose="02010600000101010101" charset="-122"/>
                        <a:ea typeface="汉仪大宋简" panose="02010600000101010101" charset="-122"/>
                        <a:cs typeface="+mn-ea"/>
                        <a:sym typeface="+mn-lt"/>
                      </a:rPr>
                      <a:t>未来工作计划</a:t>
                    </a:r>
                    <a:endParaRPr lang="zh-CN" altLang="en-US" sz="2800" dirty="0">
                      <a:solidFill>
                        <a:srgbClr val="372319"/>
                      </a:solidFill>
                      <a:latin typeface="汉仪大宋简" panose="02010600000101010101" charset="-122"/>
                      <a:ea typeface="汉仪大宋简" panose="02010600000101010101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矩形 55"/>
                  <p:cNvSpPr/>
                  <p:nvPr/>
                </p:nvSpPr>
                <p:spPr>
                  <a:xfrm>
                    <a:off x="3315584" y="3692199"/>
                    <a:ext cx="3435323" cy="37745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p>
                    <a:pPr algn="l"/>
                    <a:r>
                      <a: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rPr>
                      <a:t>Future planning and Outlook</a:t>
                    </a:r>
                    <a:endParaRPr lang="zh-CN" altLang="en-US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ea"/>
                    </a:endParaRPr>
                  </a:p>
                </p:txBody>
              </p:sp>
            </p:grpSp>
          </p:grpSp>
        </p:grpSp>
      </p:grpSp>
      <p:grpSp>
        <p:nvGrpSpPr>
          <p:cNvPr id="19" name="组合 18"/>
          <p:cNvGrpSpPr/>
          <p:nvPr/>
        </p:nvGrpSpPr>
        <p:grpSpPr>
          <a:xfrm>
            <a:off x="4710113" y="709295"/>
            <a:ext cx="2771775" cy="1320800"/>
            <a:chOff x="7279" y="1139"/>
            <a:chExt cx="4365" cy="2080"/>
          </a:xfrm>
        </p:grpSpPr>
        <p:grpSp>
          <p:nvGrpSpPr>
            <p:cNvPr id="5" name="组合 4"/>
            <p:cNvGrpSpPr/>
            <p:nvPr/>
          </p:nvGrpSpPr>
          <p:grpSpPr>
            <a:xfrm rot="0">
              <a:off x="7279" y="2591"/>
              <a:ext cx="4365" cy="628"/>
              <a:chOff x="6847" y="5441"/>
              <a:chExt cx="6783" cy="628"/>
            </a:xfrm>
          </p:grpSpPr>
          <p:cxnSp>
            <p:nvCxnSpPr>
              <p:cNvPr id="6" name="直接连接符 8"/>
              <p:cNvCxnSpPr/>
              <p:nvPr/>
            </p:nvCxnSpPr>
            <p:spPr>
              <a:xfrm>
                <a:off x="6847" y="5755"/>
                <a:ext cx="1342" cy="0"/>
              </a:xfrm>
              <a:prstGeom prst="line">
                <a:avLst/>
              </a:prstGeom>
              <a:ln w="12700" cmpd="sng">
                <a:solidFill>
                  <a:srgbClr val="414C6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文本框 13"/>
              <p:cNvSpPr txBox="1"/>
              <p:nvPr/>
            </p:nvSpPr>
            <p:spPr>
              <a:xfrm>
                <a:off x="7996" y="5441"/>
                <a:ext cx="4485" cy="629"/>
              </a:xfrm>
              <a:prstGeom prst="rect">
                <a:avLst/>
              </a:prstGeom>
              <a:noFill/>
              <a:ln w="6350">
                <a:noFill/>
              </a:ln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p>
                <a:pPr algn="ctr"/>
                <a:r>
                  <a:rPr lang="en-US" sz="2000" kern="100">
                    <a:solidFill>
                      <a:srgbClr val="414C65"/>
                    </a:solidFill>
                    <a:latin typeface="汉仪中宋简" panose="02010600000101010101" charset="-128"/>
                    <a:ea typeface="汉仪中宋简" panose="02010600000101010101" charset="-128"/>
                    <a:cs typeface="宋体" panose="02010600030101010101" pitchFamily="2" charset="-122"/>
                    <a:sym typeface="Times New Roman" panose="02020603050405020304"/>
                  </a:rPr>
                  <a:t>CONTENTS</a:t>
                </a:r>
                <a:endParaRPr lang="en-US" sz="2000" kern="100">
                  <a:solidFill>
                    <a:srgbClr val="414C65"/>
                  </a:solidFill>
                  <a:latin typeface="汉仪中宋简" panose="02010600000101010101" charset="-128"/>
                  <a:ea typeface="汉仪中宋简" panose="02010600000101010101" charset="-128"/>
                  <a:cs typeface="宋体" panose="02010600030101010101" pitchFamily="2" charset="-122"/>
                  <a:sym typeface="Times New Roman" panose="02020603050405020304"/>
                </a:endParaRPr>
              </a:p>
            </p:txBody>
          </p:sp>
          <p:cxnSp>
            <p:nvCxnSpPr>
              <p:cNvPr id="10" name="直接连接符 8"/>
              <p:cNvCxnSpPr/>
              <p:nvPr/>
            </p:nvCxnSpPr>
            <p:spPr>
              <a:xfrm>
                <a:off x="12288" y="5755"/>
                <a:ext cx="1342" cy="0"/>
              </a:xfrm>
              <a:prstGeom prst="line">
                <a:avLst/>
              </a:prstGeom>
              <a:ln w="12700" cmpd="sng">
                <a:solidFill>
                  <a:srgbClr val="414C6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框 8"/>
            <p:cNvSpPr txBox="1"/>
            <p:nvPr/>
          </p:nvSpPr>
          <p:spPr>
            <a:xfrm>
              <a:off x="8003" y="1139"/>
              <a:ext cx="2916" cy="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600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</a:rPr>
                <a:t>目录</a:t>
              </a:r>
              <a:endParaRPr lang="zh-CN" altLang="en-US" sz="600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5412740" y="1532255"/>
            <a:ext cx="1365885" cy="785495"/>
            <a:chOff x="7747" y="2996"/>
            <a:chExt cx="2151" cy="1237"/>
          </a:xfrm>
          <a:solidFill>
            <a:srgbClr val="FACB85"/>
          </a:solidFill>
        </p:grpSpPr>
        <p:sp>
          <p:nvSpPr>
            <p:cNvPr id="7" name="椭圆 6"/>
            <p:cNvSpPr/>
            <p:nvPr/>
          </p:nvSpPr>
          <p:spPr>
            <a:xfrm>
              <a:off x="8204" y="2996"/>
              <a:ext cx="1237" cy="1237"/>
            </a:xfrm>
            <a:prstGeom prst="ellipse">
              <a:avLst/>
            </a:prstGeom>
            <a:solidFill>
              <a:srgbClr val="414C65"/>
            </a:solidFill>
            <a:ln w="9525"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7747" y="3178"/>
              <a:ext cx="2151" cy="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 rtlCol="0">
              <a:spAutoFit/>
            </a:bodyPr>
            <a:p>
              <a:pPr marL="0" lvl="1"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91075" y="2544445"/>
            <a:ext cx="2608580" cy="858520"/>
            <a:chOff x="7546" y="4006"/>
            <a:chExt cx="4108" cy="1352"/>
          </a:xfrm>
        </p:grpSpPr>
        <p:sp>
          <p:nvSpPr>
            <p:cNvPr id="10" name="矩形 9"/>
            <p:cNvSpPr/>
            <p:nvPr/>
          </p:nvSpPr>
          <p:spPr>
            <a:xfrm>
              <a:off x="7702" y="4006"/>
              <a:ext cx="3798" cy="822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工作内容回顾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546" y="4828"/>
              <a:ext cx="4109" cy="531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rgbClr val="37231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rgbClr val="37231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5806440" y="3629660"/>
            <a:ext cx="739140" cy="0"/>
          </a:xfrm>
          <a:prstGeom prst="line">
            <a:avLst/>
          </a:prstGeom>
          <a:ln w="19050">
            <a:solidFill>
              <a:srgbClr val="414C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354091" y="3972653"/>
            <a:ext cx="564419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 rot="0">
            <a:off x="4815205" y="323215"/>
            <a:ext cx="2560955" cy="859155"/>
            <a:chOff x="3241288" y="3169020"/>
            <a:chExt cx="2561001" cy="859234"/>
          </a:xfrm>
        </p:grpSpPr>
        <p:sp>
          <p:nvSpPr>
            <p:cNvPr id="14" name="矩形 13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工作内容回顾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41288" y="3691038"/>
              <a:ext cx="256100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40105" y="1964690"/>
            <a:ext cx="10452100" cy="4236720"/>
            <a:chOff x="1345" y="3109"/>
            <a:chExt cx="16460" cy="6672"/>
          </a:xfrm>
        </p:grpSpPr>
        <p:pic>
          <p:nvPicPr>
            <p:cNvPr id="26" name="图片 25" descr="pexels-flo-dahm-699459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t="66593" b="17043"/>
            <a:stretch>
              <a:fillRect/>
            </a:stretch>
          </p:blipFill>
          <p:spPr>
            <a:xfrm>
              <a:off x="1345" y="3109"/>
              <a:ext cx="16460" cy="3591"/>
            </a:xfrm>
            <a:prstGeom prst="rect">
              <a:avLst/>
            </a:prstGeom>
          </p:spPr>
        </p:pic>
        <p:sp>
          <p:nvSpPr>
            <p:cNvPr id="28" name="矩形 27"/>
            <p:cNvSpPr/>
            <p:nvPr/>
          </p:nvSpPr>
          <p:spPr>
            <a:xfrm>
              <a:off x="1362" y="3109"/>
              <a:ext cx="6859" cy="3590"/>
            </a:xfrm>
            <a:prstGeom prst="rect">
              <a:avLst/>
            </a:prstGeom>
            <a:solidFill>
              <a:srgbClr val="414C6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314" y="3245"/>
              <a:ext cx="477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输入您的标题名称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89" y="4067"/>
              <a:ext cx="6204" cy="26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indent="0" algn="ctr">
                <a:lnSpc>
                  <a:spcPct val="150000"/>
                </a:lnSpc>
                <a:buNone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indent="0" algn="ctr">
                <a:lnSpc>
                  <a:spcPct val="150000"/>
                </a:lnSpc>
                <a:buNone/>
              </a:pP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689" y="7603"/>
              <a:ext cx="7152" cy="2178"/>
              <a:chOff x="1709" y="7117"/>
              <a:chExt cx="7152" cy="217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1709" y="7342"/>
                <a:ext cx="946" cy="1003"/>
              </a:xfrm>
              <a:prstGeom prst="ellipse">
                <a:avLst/>
              </a:prstGeom>
              <a:solidFill>
                <a:srgbClr val="414C65"/>
              </a:solidFill>
              <a:ln w="285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微软雅黑 Light" panose="020B0502040204020203" charset="-122"/>
                  <a:cs typeface="+mn-cs"/>
                </a:endParaRPr>
              </a:p>
            </p:txBody>
          </p:sp>
          <p:grpSp>
            <p:nvGrpSpPr>
              <p:cNvPr id="48" name="Group 1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    <p:cNvGrpSpPr>
                <a:grpSpLocks noChangeAspect="1"/>
              </p:cNvGrpSpPr>
              <p:nvPr/>
            </p:nvGrpSpPr>
            <p:grpSpPr bwMode="auto">
              <a:xfrm rot="0">
                <a:off x="1927" y="7602"/>
                <a:ext cx="521" cy="467"/>
                <a:chOff x="2425" y="1235"/>
                <a:chExt cx="912" cy="771"/>
              </a:xfrm>
              <a:solidFill>
                <a:schemeClr val="bg1"/>
              </a:solidFill>
            </p:grpSpPr>
            <p:sp>
              <p:nvSpPr>
                <p:cNvPr id="49" name="Freeform 16"/>
                <p:cNvSpPr/>
                <p:nvPr/>
              </p:nvSpPr>
              <p:spPr bwMode="auto">
                <a:xfrm>
                  <a:off x="2625" y="1422"/>
                  <a:ext cx="513" cy="214"/>
                </a:xfrm>
                <a:custGeom>
                  <a:avLst/>
                  <a:gdLst>
                    <a:gd name="T0" fmla="*/ 348 w 513"/>
                    <a:gd name="T1" fmla="*/ 0 h 214"/>
                    <a:gd name="T2" fmla="*/ 210 w 513"/>
                    <a:gd name="T3" fmla="*/ 139 h 214"/>
                    <a:gd name="T4" fmla="*/ 119 w 513"/>
                    <a:gd name="T5" fmla="*/ 48 h 214"/>
                    <a:gd name="T6" fmla="*/ 0 w 513"/>
                    <a:gd name="T7" fmla="*/ 166 h 214"/>
                    <a:gd name="T8" fmla="*/ 38 w 513"/>
                    <a:gd name="T9" fmla="*/ 202 h 214"/>
                    <a:gd name="T10" fmla="*/ 119 w 513"/>
                    <a:gd name="T11" fmla="*/ 123 h 214"/>
                    <a:gd name="T12" fmla="*/ 210 w 513"/>
                    <a:gd name="T13" fmla="*/ 214 h 214"/>
                    <a:gd name="T14" fmla="*/ 348 w 513"/>
                    <a:gd name="T15" fmla="*/ 76 h 214"/>
                    <a:gd name="T16" fmla="*/ 475 w 513"/>
                    <a:gd name="T17" fmla="*/ 202 h 214"/>
                    <a:gd name="T18" fmla="*/ 513 w 513"/>
                    <a:gd name="T19" fmla="*/ 165 h 214"/>
                    <a:gd name="T20" fmla="*/ 348 w 513"/>
                    <a:gd name="T21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3" h="214">
                      <a:moveTo>
                        <a:pt x="348" y="0"/>
                      </a:moveTo>
                      <a:lnTo>
                        <a:pt x="210" y="139"/>
                      </a:lnTo>
                      <a:lnTo>
                        <a:pt x="119" y="48"/>
                      </a:lnTo>
                      <a:lnTo>
                        <a:pt x="0" y="166"/>
                      </a:lnTo>
                      <a:lnTo>
                        <a:pt x="38" y="202"/>
                      </a:lnTo>
                      <a:lnTo>
                        <a:pt x="119" y="123"/>
                      </a:lnTo>
                      <a:lnTo>
                        <a:pt x="210" y="214"/>
                      </a:lnTo>
                      <a:lnTo>
                        <a:pt x="348" y="76"/>
                      </a:lnTo>
                      <a:lnTo>
                        <a:pt x="475" y="202"/>
                      </a:lnTo>
                      <a:lnTo>
                        <a:pt x="513" y="165"/>
                      </a:lnTo>
                      <a:lnTo>
                        <a:pt x="34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微软雅黑 Light" panose="020B0502040204020203" charset="-122"/>
                    <a:cs typeface="+mn-cs"/>
                  </a:endParaRPr>
                </a:p>
              </p:txBody>
            </p:sp>
            <p:sp>
              <p:nvSpPr>
                <p:cNvPr id="53" name="Freeform 17"/>
                <p:cNvSpPr>
                  <a:spLocks noEditPoints="1"/>
                </p:cNvSpPr>
                <p:nvPr/>
              </p:nvSpPr>
              <p:spPr bwMode="auto">
                <a:xfrm>
                  <a:off x="2425" y="1235"/>
                  <a:ext cx="912" cy="771"/>
                </a:xfrm>
                <a:custGeom>
                  <a:avLst/>
                  <a:gdLst>
                    <a:gd name="T0" fmla="*/ 912 w 912"/>
                    <a:gd name="T1" fmla="*/ 54 h 771"/>
                    <a:gd name="T2" fmla="*/ 912 w 912"/>
                    <a:gd name="T3" fmla="*/ 0 h 771"/>
                    <a:gd name="T4" fmla="*/ 2 w 912"/>
                    <a:gd name="T5" fmla="*/ 0 h 771"/>
                    <a:gd name="T6" fmla="*/ 2 w 912"/>
                    <a:gd name="T7" fmla="*/ 54 h 771"/>
                    <a:gd name="T8" fmla="*/ 30 w 912"/>
                    <a:gd name="T9" fmla="*/ 54 h 771"/>
                    <a:gd name="T10" fmla="*/ 30 w 912"/>
                    <a:gd name="T11" fmla="*/ 541 h 771"/>
                    <a:gd name="T12" fmla="*/ 0 w 912"/>
                    <a:gd name="T13" fmla="*/ 541 h 771"/>
                    <a:gd name="T14" fmla="*/ 0 w 912"/>
                    <a:gd name="T15" fmla="*/ 594 h 771"/>
                    <a:gd name="T16" fmla="*/ 30 w 912"/>
                    <a:gd name="T17" fmla="*/ 594 h 771"/>
                    <a:gd name="T18" fmla="*/ 30 w 912"/>
                    <a:gd name="T19" fmla="*/ 595 h 771"/>
                    <a:gd name="T20" fmla="*/ 429 w 912"/>
                    <a:gd name="T21" fmla="*/ 595 h 771"/>
                    <a:gd name="T22" fmla="*/ 429 w 912"/>
                    <a:gd name="T23" fmla="*/ 718 h 771"/>
                    <a:gd name="T24" fmla="*/ 367 w 912"/>
                    <a:gd name="T25" fmla="*/ 718 h 771"/>
                    <a:gd name="T26" fmla="*/ 367 w 912"/>
                    <a:gd name="T27" fmla="*/ 771 h 771"/>
                    <a:gd name="T28" fmla="*/ 545 w 912"/>
                    <a:gd name="T29" fmla="*/ 771 h 771"/>
                    <a:gd name="T30" fmla="*/ 545 w 912"/>
                    <a:gd name="T31" fmla="*/ 718 h 771"/>
                    <a:gd name="T32" fmla="*/ 482 w 912"/>
                    <a:gd name="T33" fmla="*/ 718 h 771"/>
                    <a:gd name="T34" fmla="*/ 482 w 912"/>
                    <a:gd name="T35" fmla="*/ 595 h 771"/>
                    <a:gd name="T36" fmla="*/ 885 w 912"/>
                    <a:gd name="T37" fmla="*/ 595 h 771"/>
                    <a:gd name="T38" fmla="*/ 885 w 912"/>
                    <a:gd name="T39" fmla="*/ 594 h 771"/>
                    <a:gd name="T40" fmla="*/ 911 w 912"/>
                    <a:gd name="T41" fmla="*/ 594 h 771"/>
                    <a:gd name="T42" fmla="*/ 911 w 912"/>
                    <a:gd name="T43" fmla="*/ 541 h 771"/>
                    <a:gd name="T44" fmla="*/ 885 w 912"/>
                    <a:gd name="T45" fmla="*/ 541 h 771"/>
                    <a:gd name="T46" fmla="*/ 885 w 912"/>
                    <a:gd name="T47" fmla="*/ 54 h 771"/>
                    <a:gd name="T48" fmla="*/ 912 w 912"/>
                    <a:gd name="T49" fmla="*/ 54 h 771"/>
                    <a:gd name="T50" fmla="*/ 83 w 912"/>
                    <a:gd name="T51" fmla="*/ 541 h 771"/>
                    <a:gd name="T52" fmla="*/ 83 w 912"/>
                    <a:gd name="T53" fmla="*/ 55 h 771"/>
                    <a:gd name="T54" fmla="*/ 832 w 912"/>
                    <a:gd name="T55" fmla="*/ 55 h 771"/>
                    <a:gd name="T56" fmla="*/ 832 w 912"/>
                    <a:gd name="T57" fmla="*/ 541 h 771"/>
                    <a:gd name="T58" fmla="*/ 83 w 912"/>
                    <a:gd name="T59" fmla="*/ 541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12" h="771">
                      <a:moveTo>
                        <a:pt x="912" y="54"/>
                      </a:moveTo>
                      <a:lnTo>
                        <a:pt x="912" y="0"/>
                      </a:lnTo>
                      <a:lnTo>
                        <a:pt x="2" y="0"/>
                      </a:lnTo>
                      <a:lnTo>
                        <a:pt x="2" y="54"/>
                      </a:lnTo>
                      <a:lnTo>
                        <a:pt x="30" y="54"/>
                      </a:lnTo>
                      <a:lnTo>
                        <a:pt x="30" y="541"/>
                      </a:lnTo>
                      <a:lnTo>
                        <a:pt x="0" y="541"/>
                      </a:lnTo>
                      <a:lnTo>
                        <a:pt x="0" y="594"/>
                      </a:lnTo>
                      <a:lnTo>
                        <a:pt x="30" y="594"/>
                      </a:lnTo>
                      <a:lnTo>
                        <a:pt x="30" y="595"/>
                      </a:lnTo>
                      <a:lnTo>
                        <a:pt x="429" y="595"/>
                      </a:lnTo>
                      <a:lnTo>
                        <a:pt x="429" y="718"/>
                      </a:lnTo>
                      <a:lnTo>
                        <a:pt x="367" y="718"/>
                      </a:lnTo>
                      <a:lnTo>
                        <a:pt x="367" y="771"/>
                      </a:lnTo>
                      <a:lnTo>
                        <a:pt x="545" y="771"/>
                      </a:lnTo>
                      <a:lnTo>
                        <a:pt x="545" y="718"/>
                      </a:lnTo>
                      <a:lnTo>
                        <a:pt x="482" y="718"/>
                      </a:lnTo>
                      <a:lnTo>
                        <a:pt x="482" y="595"/>
                      </a:lnTo>
                      <a:lnTo>
                        <a:pt x="885" y="595"/>
                      </a:lnTo>
                      <a:lnTo>
                        <a:pt x="885" y="594"/>
                      </a:lnTo>
                      <a:lnTo>
                        <a:pt x="911" y="594"/>
                      </a:lnTo>
                      <a:lnTo>
                        <a:pt x="911" y="541"/>
                      </a:lnTo>
                      <a:lnTo>
                        <a:pt x="885" y="541"/>
                      </a:lnTo>
                      <a:lnTo>
                        <a:pt x="885" y="54"/>
                      </a:lnTo>
                      <a:lnTo>
                        <a:pt x="912" y="54"/>
                      </a:lnTo>
                      <a:close/>
                      <a:moveTo>
                        <a:pt x="83" y="541"/>
                      </a:moveTo>
                      <a:lnTo>
                        <a:pt x="83" y="55"/>
                      </a:lnTo>
                      <a:lnTo>
                        <a:pt x="832" y="55"/>
                      </a:lnTo>
                      <a:lnTo>
                        <a:pt x="832" y="541"/>
                      </a:lnTo>
                      <a:lnTo>
                        <a:pt x="83" y="5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微软雅黑 Light" panose="020B0502040204020203" charset="-122"/>
                    <a:cs typeface="+mn-cs"/>
                  </a:endParaRPr>
                </a:p>
              </p:txBody>
            </p:sp>
          </p:grpSp>
          <p:sp>
            <p:nvSpPr>
              <p:cNvPr id="54" name="文本框 53"/>
              <p:cNvSpPr txBox="1"/>
              <p:nvPr/>
            </p:nvSpPr>
            <p:spPr>
              <a:xfrm>
                <a:off x="2929" y="7117"/>
                <a:ext cx="5932" cy="21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pPr indent="0" algn="ctr">
                  <a:lnSpc>
                    <a:spcPct val="150000"/>
                  </a:lnSpc>
                  <a:buNone/>
                </a:pPr>
                <a:r>
                  <a:rPr lang="zh-CN" altLang="en-US" sz="1400" dirty="0">
                    <a:solidFill>
                      <a:schemeClr val="tx1"/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indent="0" algn="ctr">
                  <a:lnSpc>
                    <a:spcPct val="150000"/>
                  </a:lnSpc>
                  <a:buNone/>
                </a:pP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10151" y="7602"/>
              <a:ext cx="7385" cy="2178"/>
              <a:chOff x="10151" y="7117"/>
              <a:chExt cx="7385" cy="2178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10151" y="7342"/>
                <a:ext cx="946" cy="1003"/>
              </a:xfrm>
              <a:prstGeom prst="ellipse">
                <a:avLst/>
              </a:prstGeom>
              <a:solidFill>
                <a:srgbClr val="414C65"/>
              </a:solidFill>
              <a:ln w="285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微软雅黑 Light" panose="020B0502040204020203" charset="-122"/>
                  <a:cs typeface="+mn-cs"/>
                </a:endParaRPr>
              </a:p>
            </p:txBody>
          </p:sp>
          <p:sp>
            <p:nvSpPr>
              <p:cNvPr id="58" name="Freeform 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    <p:cNvSpPr>
                <a:spLocks noEditPoints="1"/>
              </p:cNvSpPr>
              <p:nvPr/>
            </p:nvSpPr>
            <p:spPr bwMode="auto">
              <a:xfrm>
                <a:off x="10404" y="7636"/>
                <a:ext cx="441" cy="399"/>
              </a:xfrm>
              <a:custGeom>
                <a:avLst/>
                <a:gdLst>
                  <a:gd name="T0" fmla="*/ 689 w 746"/>
                  <a:gd name="T1" fmla="*/ 125 h 638"/>
                  <a:gd name="T2" fmla="*/ 552 w 746"/>
                  <a:gd name="T3" fmla="*/ 125 h 638"/>
                  <a:gd name="T4" fmla="*/ 552 w 746"/>
                  <a:gd name="T5" fmla="*/ 57 h 638"/>
                  <a:gd name="T6" fmla="*/ 495 w 746"/>
                  <a:gd name="T7" fmla="*/ 0 h 638"/>
                  <a:gd name="T8" fmla="*/ 253 w 746"/>
                  <a:gd name="T9" fmla="*/ 0 h 638"/>
                  <a:gd name="T10" fmla="*/ 196 w 746"/>
                  <a:gd name="T11" fmla="*/ 57 h 638"/>
                  <a:gd name="T12" fmla="*/ 196 w 746"/>
                  <a:gd name="T13" fmla="*/ 125 h 638"/>
                  <a:gd name="T14" fmla="*/ 57 w 746"/>
                  <a:gd name="T15" fmla="*/ 125 h 638"/>
                  <a:gd name="T16" fmla="*/ 0 w 746"/>
                  <a:gd name="T17" fmla="*/ 182 h 638"/>
                  <a:gd name="T18" fmla="*/ 0 w 746"/>
                  <a:gd name="T19" fmla="*/ 581 h 638"/>
                  <a:gd name="T20" fmla="*/ 57 w 746"/>
                  <a:gd name="T21" fmla="*/ 638 h 638"/>
                  <a:gd name="T22" fmla="*/ 689 w 746"/>
                  <a:gd name="T23" fmla="*/ 638 h 638"/>
                  <a:gd name="T24" fmla="*/ 746 w 746"/>
                  <a:gd name="T25" fmla="*/ 581 h 638"/>
                  <a:gd name="T26" fmla="*/ 746 w 746"/>
                  <a:gd name="T27" fmla="*/ 182 h 638"/>
                  <a:gd name="T28" fmla="*/ 689 w 746"/>
                  <a:gd name="T29" fmla="*/ 125 h 638"/>
                  <a:gd name="T30" fmla="*/ 239 w 746"/>
                  <a:gd name="T31" fmla="*/ 57 h 638"/>
                  <a:gd name="T32" fmla="*/ 253 w 746"/>
                  <a:gd name="T33" fmla="*/ 44 h 638"/>
                  <a:gd name="T34" fmla="*/ 495 w 746"/>
                  <a:gd name="T35" fmla="*/ 44 h 638"/>
                  <a:gd name="T36" fmla="*/ 508 w 746"/>
                  <a:gd name="T37" fmla="*/ 57 h 638"/>
                  <a:gd name="T38" fmla="*/ 508 w 746"/>
                  <a:gd name="T39" fmla="*/ 125 h 638"/>
                  <a:gd name="T40" fmla="*/ 239 w 746"/>
                  <a:gd name="T41" fmla="*/ 125 h 638"/>
                  <a:gd name="T42" fmla="*/ 239 w 746"/>
                  <a:gd name="T43" fmla="*/ 57 h 638"/>
                  <a:gd name="T44" fmla="*/ 57 w 746"/>
                  <a:gd name="T45" fmla="*/ 169 h 638"/>
                  <a:gd name="T46" fmla="*/ 689 w 746"/>
                  <a:gd name="T47" fmla="*/ 169 h 638"/>
                  <a:gd name="T48" fmla="*/ 703 w 746"/>
                  <a:gd name="T49" fmla="*/ 182 h 638"/>
                  <a:gd name="T50" fmla="*/ 703 w 746"/>
                  <a:gd name="T51" fmla="*/ 295 h 638"/>
                  <a:gd name="T52" fmla="*/ 545 w 746"/>
                  <a:gd name="T53" fmla="*/ 295 h 638"/>
                  <a:gd name="T54" fmla="*/ 545 w 746"/>
                  <a:gd name="T55" fmla="*/ 267 h 638"/>
                  <a:gd name="T56" fmla="*/ 501 w 746"/>
                  <a:gd name="T57" fmla="*/ 267 h 638"/>
                  <a:gd name="T58" fmla="*/ 501 w 746"/>
                  <a:gd name="T59" fmla="*/ 295 h 638"/>
                  <a:gd name="T60" fmla="*/ 245 w 746"/>
                  <a:gd name="T61" fmla="*/ 295 h 638"/>
                  <a:gd name="T62" fmla="*/ 245 w 746"/>
                  <a:gd name="T63" fmla="*/ 266 h 638"/>
                  <a:gd name="T64" fmla="*/ 201 w 746"/>
                  <a:gd name="T65" fmla="*/ 266 h 638"/>
                  <a:gd name="T66" fmla="*/ 201 w 746"/>
                  <a:gd name="T67" fmla="*/ 295 h 638"/>
                  <a:gd name="T68" fmla="*/ 43 w 746"/>
                  <a:gd name="T69" fmla="*/ 295 h 638"/>
                  <a:gd name="T70" fmla="*/ 43 w 746"/>
                  <a:gd name="T71" fmla="*/ 182 h 638"/>
                  <a:gd name="T72" fmla="*/ 57 w 746"/>
                  <a:gd name="T73" fmla="*/ 169 h 638"/>
                  <a:gd name="T74" fmla="*/ 689 w 746"/>
                  <a:gd name="T75" fmla="*/ 594 h 638"/>
                  <a:gd name="T76" fmla="*/ 57 w 746"/>
                  <a:gd name="T77" fmla="*/ 594 h 638"/>
                  <a:gd name="T78" fmla="*/ 43 w 746"/>
                  <a:gd name="T79" fmla="*/ 581 h 638"/>
                  <a:gd name="T80" fmla="*/ 43 w 746"/>
                  <a:gd name="T81" fmla="*/ 338 h 638"/>
                  <a:gd name="T82" fmla="*/ 201 w 746"/>
                  <a:gd name="T83" fmla="*/ 338 h 638"/>
                  <a:gd name="T84" fmla="*/ 201 w 746"/>
                  <a:gd name="T85" fmla="*/ 368 h 638"/>
                  <a:gd name="T86" fmla="*/ 245 w 746"/>
                  <a:gd name="T87" fmla="*/ 368 h 638"/>
                  <a:gd name="T88" fmla="*/ 245 w 746"/>
                  <a:gd name="T89" fmla="*/ 338 h 638"/>
                  <a:gd name="T90" fmla="*/ 501 w 746"/>
                  <a:gd name="T91" fmla="*/ 338 h 638"/>
                  <a:gd name="T92" fmla="*/ 501 w 746"/>
                  <a:gd name="T93" fmla="*/ 369 h 638"/>
                  <a:gd name="T94" fmla="*/ 545 w 746"/>
                  <a:gd name="T95" fmla="*/ 369 h 638"/>
                  <a:gd name="T96" fmla="*/ 545 w 746"/>
                  <a:gd name="T97" fmla="*/ 338 h 638"/>
                  <a:gd name="T98" fmla="*/ 703 w 746"/>
                  <a:gd name="T99" fmla="*/ 338 h 638"/>
                  <a:gd name="T100" fmla="*/ 703 w 746"/>
                  <a:gd name="T101" fmla="*/ 581 h 638"/>
                  <a:gd name="T102" fmla="*/ 689 w 746"/>
                  <a:gd name="T103" fmla="*/ 5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46" h="638">
                    <a:moveTo>
                      <a:pt x="689" y="125"/>
                    </a:moveTo>
                    <a:cubicBezTo>
                      <a:pt x="552" y="125"/>
                      <a:pt x="552" y="125"/>
                      <a:pt x="552" y="125"/>
                    </a:cubicBezTo>
                    <a:cubicBezTo>
                      <a:pt x="552" y="57"/>
                      <a:pt x="552" y="57"/>
                      <a:pt x="552" y="57"/>
                    </a:cubicBezTo>
                    <a:cubicBezTo>
                      <a:pt x="552" y="26"/>
                      <a:pt x="526" y="0"/>
                      <a:pt x="495" y="0"/>
                    </a:cubicBezTo>
                    <a:cubicBezTo>
                      <a:pt x="253" y="0"/>
                      <a:pt x="253" y="0"/>
                      <a:pt x="253" y="0"/>
                    </a:cubicBezTo>
                    <a:cubicBezTo>
                      <a:pt x="221" y="0"/>
                      <a:pt x="196" y="26"/>
                      <a:pt x="196" y="57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57" y="125"/>
                      <a:pt x="57" y="125"/>
                      <a:pt x="57" y="125"/>
                    </a:cubicBezTo>
                    <a:cubicBezTo>
                      <a:pt x="25" y="125"/>
                      <a:pt x="0" y="151"/>
                      <a:pt x="0" y="182"/>
                    </a:cubicBezTo>
                    <a:cubicBezTo>
                      <a:pt x="0" y="581"/>
                      <a:pt x="0" y="581"/>
                      <a:pt x="0" y="581"/>
                    </a:cubicBezTo>
                    <a:cubicBezTo>
                      <a:pt x="0" y="612"/>
                      <a:pt x="25" y="638"/>
                      <a:pt x="57" y="638"/>
                    </a:cubicBezTo>
                    <a:cubicBezTo>
                      <a:pt x="689" y="638"/>
                      <a:pt x="689" y="638"/>
                      <a:pt x="689" y="638"/>
                    </a:cubicBezTo>
                    <a:cubicBezTo>
                      <a:pt x="721" y="638"/>
                      <a:pt x="746" y="612"/>
                      <a:pt x="746" y="581"/>
                    </a:cubicBezTo>
                    <a:cubicBezTo>
                      <a:pt x="746" y="182"/>
                      <a:pt x="746" y="182"/>
                      <a:pt x="746" y="182"/>
                    </a:cubicBezTo>
                    <a:cubicBezTo>
                      <a:pt x="746" y="151"/>
                      <a:pt x="721" y="125"/>
                      <a:pt x="689" y="125"/>
                    </a:cubicBezTo>
                    <a:close/>
                    <a:moveTo>
                      <a:pt x="239" y="57"/>
                    </a:moveTo>
                    <a:cubicBezTo>
                      <a:pt x="239" y="50"/>
                      <a:pt x="245" y="44"/>
                      <a:pt x="253" y="44"/>
                    </a:cubicBezTo>
                    <a:cubicBezTo>
                      <a:pt x="495" y="44"/>
                      <a:pt x="495" y="44"/>
                      <a:pt x="495" y="44"/>
                    </a:cubicBezTo>
                    <a:cubicBezTo>
                      <a:pt x="502" y="44"/>
                      <a:pt x="508" y="50"/>
                      <a:pt x="508" y="57"/>
                    </a:cubicBezTo>
                    <a:cubicBezTo>
                      <a:pt x="508" y="125"/>
                      <a:pt x="508" y="125"/>
                      <a:pt x="508" y="125"/>
                    </a:cubicBezTo>
                    <a:cubicBezTo>
                      <a:pt x="239" y="125"/>
                      <a:pt x="239" y="125"/>
                      <a:pt x="239" y="125"/>
                    </a:cubicBezTo>
                    <a:lnTo>
                      <a:pt x="239" y="57"/>
                    </a:lnTo>
                    <a:close/>
                    <a:moveTo>
                      <a:pt x="57" y="169"/>
                    </a:moveTo>
                    <a:cubicBezTo>
                      <a:pt x="689" y="169"/>
                      <a:pt x="689" y="169"/>
                      <a:pt x="689" y="169"/>
                    </a:cubicBezTo>
                    <a:cubicBezTo>
                      <a:pt x="697" y="169"/>
                      <a:pt x="703" y="175"/>
                      <a:pt x="703" y="182"/>
                    </a:cubicBezTo>
                    <a:cubicBezTo>
                      <a:pt x="703" y="295"/>
                      <a:pt x="703" y="295"/>
                      <a:pt x="703" y="295"/>
                    </a:cubicBezTo>
                    <a:cubicBezTo>
                      <a:pt x="545" y="295"/>
                      <a:pt x="545" y="295"/>
                      <a:pt x="545" y="295"/>
                    </a:cubicBezTo>
                    <a:cubicBezTo>
                      <a:pt x="545" y="267"/>
                      <a:pt x="545" y="267"/>
                      <a:pt x="545" y="267"/>
                    </a:cubicBezTo>
                    <a:cubicBezTo>
                      <a:pt x="501" y="267"/>
                      <a:pt x="501" y="267"/>
                      <a:pt x="501" y="267"/>
                    </a:cubicBezTo>
                    <a:cubicBezTo>
                      <a:pt x="501" y="295"/>
                      <a:pt x="501" y="295"/>
                      <a:pt x="501" y="295"/>
                    </a:cubicBezTo>
                    <a:cubicBezTo>
                      <a:pt x="245" y="295"/>
                      <a:pt x="245" y="295"/>
                      <a:pt x="245" y="295"/>
                    </a:cubicBezTo>
                    <a:cubicBezTo>
                      <a:pt x="245" y="266"/>
                      <a:pt x="245" y="266"/>
                      <a:pt x="245" y="266"/>
                    </a:cubicBezTo>
                    <a:cubicBezTo>
                      <a:pt x="201" y="266"/>
                      <a:pt x="201" y="266"/>
                      <a:pt x="201" y="266"/>
                    </a:cubicBezTo>
                    <a:cubicBezTo>
                      <a:pt x="201" y="295"/>
                      <a:pt x="201" y="295"/>
                      <a:pt x="201" y="295"/>
                    </a:cubicBezTo>
                    <a:cubicBezTo>
                      <a:pt x="43" y="295"/>
                      <a:pt x="43" y="295"/>
                      <a:pt x="43" y="295"/>
                    </a:cubicBezTo>
                    <a:cubicBezTo>
                      <a:pt x="43" y="182"/>
                      <a:pt x="43" y="182"/>
                      <a:pt x="43" y="182"/>
                    </a:cubicBezTo>
                    <a:cubicBezTo>
                      <a:pt x="43" y="175"/>
                      <a:pt x="49" y="169"/>
                      <a:pt x="57" y="169"/>
                    </a:cubicBezTo>
                    <a:close/>
                    <a:moveTo>
                      <a:pt x="689" y="594"/>
                    </a:moveTo>
                    <a:cubicBezTo>
                      <a:pt x="57" y="594"/>
                      <a:pt x="57" y="594"/>
                      <a:pt x="57" y="594"/>
                    </a:cubicBezTo>
                    <a:cubicBezTo>
                      <a:pt x="49" y="594"/>
                      <a:pt x="43" y="588"/>
                      <a:pt x="43" y="581"/>
                    </a:cubicBezTo>
                    <a:cubicBezTo>
                      <a:pt x="43" y="338"/>
                      <a:pt x="43" y="338"/>
                      <a:pt x="43" y="338"/>
                    </a:cubicBezTo>
                    <a:cubicBezTo>
                      <a:pt x="201" y="338"/>
                      <a:pt x="201" y="338"/>
                      <a:pt x="201" y="338"/>
                    </a:cubicBezTo>
                    <a:cubicBezTo>
                      <a:pt x="201" y="368"/>
                      <a:pt x="201" y="368"/>
                      <a:pt x="201" y="368"/>
                    </a:cubicBezTo>
                    <a:cubicBezTo>
                      <a:pt x="245" y="368"/>
                      <a:pt x="245" y="368"/>
                      <a:pt x="245" y="368"/>
                    </a:cubicBezTo>
                    <a:cubicBezTo>
                      <a:pt x="245" y="338"/>
                      <a:pt x="245" y="338"/>
                      <a:pt x="245" y="338"/>
                    </a:cubicBezTo>
                    <a:cubicBezTo>
                      <a:pt x="501" y="338"/>
                      <a:pt x="501" y="338"/>
                      <a:pt x="501" y="338"/>
                    </a:cubicBezTo>
                    <a:cubicBezTo>
                      <a:pt x="501" y="369"/>
                      <a:pt x="501" y="369"/>
                      <a:pt x="501" y="369"/>
                    </a:cubicBezTo>
                    <a:cubicBezTo>
                      <a:pt x="545" y="369"/>
                      <a:pt x="545" y="369"/>
                      <a:pt x="545" y="369"/>
                    </a:cubicBezTo>
                    <a:cubicBezTo>
                      <a:pt x="545" y="338"/>
                      <a:pt x="545" y="338"/>
                      <a:pt x="545" y="338"/>
                    </a:cubicBezTo>
                    <a:cubicBezTo>
                      <a:pt x="703" y="338"/>
                      <a:pt x="703" y="338"/>
                      <a:pt x="703" y="338"/>
                    </a:cubicBezTo>
                    <a:cubicBezTo>
                      <a:pt x="703" y="581"/>
                      <a:pt x="703" y="581"/>
                      <a:pt x="703" y="581"/>
                    </a:cubicBezTo>
                    <a:cubicBezTo>
                      <a:pt x="703" y="588"/>
                      <a:pt x="697" y="594"/>
                      <a:pt x="689" y="5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微软雅黑 Light" panose="020B0502040204020203" charset="-122"/>
                  <a:cs typeface="+mn-cs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11604" y="7117"/>
                <a:ext cx="5932" cy="21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pPr indent="0" algn="ctr">
                  <a:lnSpc>
                    <a:spcPct val="150000"/>
                  </a:lnSpc>
                  <a:buNone/>
                </a:pPr>
                <a:r>
                  <a:rPr lang="zh-CN" altLang="en-US" sz="1400" dirty="0">
                    <a:solidFill>
                      <a:schemeClr val="tx1"/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您的内容打在这里，或者通过复制您的文本后，在此框中选择粘贴，并选择只保留文字。您的内容打在这里，或者通过复制您的文本后。</a:t>
                </a: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indent="0" algn="ctr">
                  <a:lnSpc>
                    <a:spcPct val="150000"/>
                  </a:lnSpc>
                  <a:buNone/>
                </a:pPr>
                <a:endParaRPr lang="zh-CN" altLang="en-US" sz="14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 rot="0">
            <a:off x="4815205" y="323215"/>
            <a:ext cx="2560955" cy="859155"/>
            <a:chOff x="3241288" y="3169020"/>
            <a:chExt cx="2561001" cy="859234"/>
          </a:xfrm>
        </p:grpSpPr>
        <p:sp>
          <p:nvSpPr>
            <p:cNvPr id="14" name="矩形 13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工作内容回顾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41288" y="3691038"/>
              <a:ext cx="256100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84885" y="1748155"/>
            <a:ext cx="10391140" cy="3950335"/>
            <a:chOff x="1551" y="2753"/>
            <a:chExt cx="16364" cy="6221"/>
          </a:xfrm>
        </p:grpSpPr>
        <p:grpSp>
          <p:nvGrpSpPr>
            <p:cNvPr id="45" name="组合 44"/>
            <p:cNvGrpSpPr/>
            <p:nvPr/>
          </p:nvGrpSpPr>
          <p:grpSpPr>
            <a:xfrm>
              <a:off x="1551" y="2868"/>
              <a:ext cx="1220" cy="5568"/>
              <a:chOff x="1551" y="2868"/>
              <a:chExt cx="1220" cy="556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551" y="7216"/>
                <a:ext cx="1221" cy="1221"/>
              </a:xfrm>
              <a:prstGeom prst="ellipse">
                <a:avLst/>
              </a:prstGeom>
              <a:solidFill>
                <a:srgbClr val="414C65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551" y="5044"/>
                <a:ext cx="1221" cy="1221"/>
              </a:xfrm>
              <a:prstGeom prst="ellipse">
                <a:avLst/>
              </a:prstGeom>
              <a:solidFill>
                <a:srgbClr val="414C65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551" y="2868"/>
                <a:ext cx="1221" cy="1221"/>
              </a:xfrm>
              <a:prstGeom prst="ellipse">
                <a:avLst/>
              </a:prstGeom>
              <a:solidFill>
                <a:srgbClr val="414C65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1798" y="5291"/>
                <a:ext cx="727" cy="727"/>
              </a:xfrm>
              <a:custGeom>
                <a:avLst/>
                <a:gdLst>
                  <a:gd name="T0" fmla="*/ 43 w 280"/>
                  <a:gd name="T1" fmla="*/ 91 h 280"/>
                  <a:gd name="T2" fmla="*/ 32 w 280"/>
                  <a:gd name="T3" fmla="*/ 101 h 280"/>
                  <a:gd name="T4" fmla="*/ 134 w 280"/>
                  <a:gd name="T5" fmla="*/ 26 h 280"/>
                  <a:gd name="T6" fmla="*/ 134 w 280"/>
                  <a:gd name="T7" fmla="*/ 0 h 280"/>
                  <a:gd name="T8" fmla="*/ 177 w 280"/>
                  <a:gd name="T9" fmla="*/ 43 h 280"/>
                  <a:gd name="T10" fmla="*/ 134 w 280"/>
                  <a:gd name="T11" fmla="*/ 86 h 280"/>
                  <a:gd name="T12" fmla="*/ 134 w 280"/>
                  <a:gd name="T13" fmla="*/ 61 h 280"/>
                  <a:gd name="T14" fmla="*/ 65 w 280"/>
                  <a:gd name="T15" fmla="*/ 113 h 280"/>
                  <a:gd name="T16" fmla="*/ 65 w 280"/>
                  <a:gd name="T17" fmla="*/ 113 h 280"/>
                  <a:gd name="T18" fmla="*/ 43 w 280"/>
                  <a:gd name="T19" fmla="*/ 91 h 280"/>
                  <a:gd name="T20" fmla="*/ 87 w 280"/>
                  <a:gd name="T21" fmla="*/ 140 h 280"/>
                  <a:gd name="T22" fmla="*/ 140 w 280"/>
                  <a:gd name="T23" fmla="*/ 193 h 280"/>
                  <a:gd name="T24" fmla="*/ 193 w 280"/>
                  <a:gd name="T25" fmla="*/ 140 h 280"/>
                  <a:gd name="T26" fmla="*/ 140 w 280"/>
                  <a:gd name="T27" fmla="*/ 87 h 280"/>
                  <a:gd name="T28" fmla="*/ 87 w 280"/>
                  <a:gd name="T29" fmla="*/ 140 h 280"/>
                  <a:gd name="T30" fmla="*/ 190 w 280"/>
                  <a:gd name="T31" fmla="*/ 43 h 280"/>
                  <a:gd name="T32" fmla="*/ 167 w 280"/>
                  <a:gd name="T33" fmla="*/ 66 h 280"/>
                  <a:gd name="T34" fmla="*/ 219 w 280"/>
                  <a:gd name="T35" fmla="*/ 135 h 280"/>
                  <a:gd name="T36" fmla="*/ 194 w 280"/>
                  <a:gd name="T37" fmla="*/ 135 h 280"/>
                  <a:gd name="T38" fmla="*/ 237 w 280"/>
                  <a:gd name="T39" fmla="*/ 177 h 280"/>
                  <a:gd name="T40" fmla="*/ 280 w 280"/>
                  <a:gd name="T41" fmla="*/ 135 h 280"/>
                  <a:gd name="T42" fmla="*/ 255 w 280"/>
                  <a:gd name="T43" fmla="*/ 135 h 280"/>
                  <a:gd name="T44" fmla="*/ 179 w 280"/>
                  <a:gd name="T45" fmla="*/ 32 h 280"/>
                  <a:gd name="T46" fmla="*/ 190 w 280"/>
                  <a:gd name="T47" fmla="*/ 43 h 280"/>
                  <a:gd name="T48" fmla="*/ 214 w 280"/>
                  <a:gd name="T49" fmla="*/ 167 h 280"/>
                  <a:gd name="T50" fmla="*/ 214 w 280"/>
                  <a:gd name="T51" fmla="*/ 167 h 280"/>
                  <a:gd name="T52" fmla="*/ 146 w 280"/>
                  <a:gd name="T53" fmla="*/ 219 h 280"/>
                  <a:gd name="T54" fmla="*/ 146 w 280"/>
                  <a:gd name="T55" fmla="*/ 195 h 280"/>
                  <a:gd name="T56" fmla="*/ 103 w 280"/>
                  <a:gd name="T57" fmla="*/ 238 h 280"/>
                  <a:gd name="T58" fmla="*/ 146 w 280"/>
                  <a:gd name="T59" fmla="*/ 280 h 280"/>
                  <a:gd name="T60" fmla="*/ 146 w 280"/>
                  <a:gd name="T61" fmla="*/ 255 h 280"/>
                  <a:gd name="T62" fmla="*/ 248 w 280"/>
                  <a:gd name="T63" fmla="*/ 179 h 280"/>
                  <a:gd name="T64" fmla="*/ 237 w 280"/>
                  <a:gd name="T65" fmla="*/ 190 h 280"/>
                  <a:gd name="T66" fmla="*/ 214 w 280"/>
                  <a:gd name="T67" fmla="*/ 167 h 280"/>
                  <a:gd name="T68" fmla="*/ 113 w 280"/>
                  <a:gd name="T69" fmla="*/ 215 h 280"/>
                  <a:gd name="T70" fmla="*/ 113 w 280"/>
                  <a:gd name="T71" fmla="*/ 215 h 280"/>
                  <a:gd name="T72" fmla="*/ 61 w 280"/>
                  <a:gd name="T73" fmla="*/ 146 h 280"/>
                  <a:gd name="T74" fmla="*/ 86 w 280"/>
                  <a:gd name="T75" fmla="*/ 146 h 280"/>
                  <a:gd name="T76" fmla="*/ 43 w 280"/>
                  <a:gd name="T77" fmla="*/ 103 h 280"/>
                  <a:gd name="T78" fmla="*/ 0 w 280"/>
                  <a:gd name="T79" fmla="*/ 146 h 280"/>
                  <a:gd name="T80" fmla="*/ 25 w 280"/>
                  <a:gd name="T81" fmla="*/ 146 h 280"/>
                  <a:gd name="T82" fmla="*/ 101 w 280"/>
                  <a:gd name="T83" fmla="*/ 248 h 280"/>
                  <a:gd name="T84" fmla="*/ 90 w 280"/>
                  <a:gd name="T85" fmla="*/ 238 h 280"/>
                  <a:gd name="T86" fmla="*/ 113 w 280"/>
                  <a:gd name="T87" fmla="*/ 215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0" h="280">
                    <a:moveTo>
                      <a:pt x="43" y="91"/>
                    </a:moveTo>
                    <a:cubicBezTo>
                      <a:pt x="32" y="101"/>
                      <a:pt x="32" y="101"/>
                      <a:pt x="32" y="101"/>
                    </a:cubicBezTo>
                    <a:cubicBezTo>
                      <a:pt x="47" y="59"/>
                      <a:pt x="87" y="28"/>
                      <a:pt x="134" y="26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4" y="61"/>
                      <a:pt x="134" y="61"/>
                      <a:pt x="134" y="61"/>
                    </a:cubicBezTo>
                    <a:cubicBezTo>
                      <a:pt x="102" y="64"/>
                      <a:pt x="76" y="85"/>
                      <a:pt x="65" y="113"/>
                    </a:cubicBezTo>
                    <a:cubicBezTo>
                      <a:pt x="65" y="113"/>
                      <a:pt x="65" y="113"/>
                      <a:pt x="65" y="113"/>
                    </a:cubicBezTo>
                    <a:lnTo>
                      <a:pt x="43" y="91"/>
                    </a:lnTo>
                    <a:close/>
                    <a:moveTo>
                      <a:pt x="87" y="140"/>
                    </a:moveTo>
                    <a:cubicBezTo>
                      <a:pt x="87" y="170"/>
                      <a:pt x="111" y="193"/>
                      <a:pt x="140" y="193"/>
                    </a:cubicBezTo>
                    <a:cubicBezTo>
                      <a:pt x="169" y="193"/>
                      <a:pt x="193" y="170"/>
                      <a:pt x="193" y="140"/>
                    </a:cubicBezTo>
                    <a:cubicBezTo>
                      <a:pt x="193" y="111"/>
                      <a:pt x="169" y="87"/>
                      <a:pt x="140" y="87"/>
                    </a:cubicBezTo>
                    <a:cubicBezTo>
                      <a:pt x="111" y="87"/>
                      <a:pt x="87" y="111"/>
                      <a:pt x="87" y="140"/>
                    </a:cubicBezTo>
                    <a:close/>
                    <a:moveTo>
                      <a:pt x="190" y="43"/>
                    </a:moveTo>
                    <a:cubicBezTo>
                      <a:pt x="167" y="66"/>
                      <a:pt x="167" y="66"/>
                      <a:pt x="167" y="66"/>
                    </a:cubicBezTo>
                    <a:cubicBezTo>
                      <a:pt x="196" y="76"/>
                      <a:pt x="217" y="103"/>
                      <a:pt x="219" y="135"/>
                    </a:cubicBezTo>
                    <a:cubicBezTo>
                      <a:pt x="194" y="135"/>
                      <a:pt x="194" y="135"/>
                      <a:pt x="194" y="135"/>
                    </a:cubicBezTo>
                    <a:cubicBezTo>
                      <a:pt x="237" y="177"/>
                      <a:pt x="237" y="177"/>
                      <a:pt x="237" y="177"/>
                    </a:cubicBezTo>
                    <a:cubicBezTo>
                      <a:pt x="280" y="135"/>
                      <a:pt x="280" y="135"/>
                      <a:pt x="280" y="135"/>
                    </a:cubicBezTo>
                    <a:cubicBezTo>
                      <a:pt x="255" y="135"/>
                      <a:pt x="255" y="135"/>
                      <a:pt x="255" y="135"/>
                    </a:cubicBezTo>
                    <a:cubicBezTo>
                      <a:pt x="252" y="87"/>
                      <a:pt x="221" y="48"/>
                      <a:pt x="179" y="32"/>
                    </a:cubicBezTo>
                    <a:cubicBezTo>
                      <a:pt x="190" y="43"/>
                      <a:pt x="190" y="43"/>
                      <a:pt x="190" y="43"/>
                    </a:cubicBezTo>
                    <a:close/>
                    <a:moveTo>
                      <a:pt x="214" y="167"/>
                    </a:moveTo>
                    <a:cubicBezTo>
                      <a:pt x="214" y="167"/>
                      <a:pt x="214" y="167"/>
                      <a:pt x="214" y="167"/>
                    </a:cubicBezTo>
                    <a:cubicBezTo>
                      <a:pt x="204" y="196"/>
                      <a:pt x="177" y="217"/>
                      <a:pt x="146" y="219"/>
                    </a:cubicBezTo>
                    <a:cubicBezTo>
                      <a:pt x="146" y="195"/>
                      <a:pt x="146" y="195"/>
                      <a:pt x="146" y="195"/>
                    </a:cubicBezTo>
                    <a:cubicBezTo>
                      <a:pt x="103" y="238"/>
                      <a:pt x="103" y="238"/>
                      <a:pt x="103" y="238"/>
                    </a:cubicBezTo>
                    <a:cubicBezTo>
                      <a:pt x="146" y="280"/>
                      <a:pt x="146" y="280"/>
                      <a:pt x="146" y="280"/>
                    </a:cubicBezTo>
                    <a:cubicBezTo>
                      <a:pt x="146" y="255"/>
                      <a:pt x="146" y="255"/>
                      <a:pt x="146" y="255"/>
                    </a:cubicBezTo>
                    <a:cubicBezTo>
                      <a:pt x="193" y="253"/>
                      <a:pt x="232" y="222"/>
                      <a:pt x="248" y="179"/>
                    </a:cubicBezTo>
                    <a:cubicBezTo>
                      <a:pt x="237" y="190"/>
                      <a:pt x="237" y="190"/>
                      <a:pt x="237" y="190"/>
                    </a:cubicBezTo>
                    <a:lnTo>
                      <a:pt x="214" y="167"/>
                    </a:lnTo>
                    <a:close/>
                    <a:moveTo>
                      <a:pt x="113" y="215"/>
                    </a:moveTo>
                    <a:cubicBezTo>
                      <a:pt x="113" y="215"/>
                      <a:pt x="113" y="215"/>
                      <a:pt x="113" y="215"/>
                    </a:cubicBezTo>
                    <a:cubicBezTo>
                      <a:pt x="84" y="204"/>
                      <a:pt x="63" y="178"/>
                      <a:pt x="61" y="146"/>
                    </a:cubicBezTo>
                    <a:cubicBezTo>
                      <a:pt x="86" y="146"/>
                      <a:pt x="86" y="146"/>
                      <a:pt x="86" y="146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8" y="193"/>
                      <a:pt x="59" y="233"/>
                      <a:pt x="101" y="248"/>
                    </a:cubicBezTo>
                    <a:cubicBezTo>
                      <a:pt x="90" y="238"/>
                      <a:pt x="90" y="238"/>
                      <a:pt x="90" y="238"/>
                    </a:cubicBezTo>
                    <a:lnTo>
                      <a:pt x="113" y="2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28" name="Freeform 9"/>
              <p:cNvSpPr/>
              <p:nvPr/>
            </p:nvSpPr>
            <p:spPr bwMode="auto">
              <a:xfrm>
                <a:off x="1831" y="7530"/>
                <a:ext cx="662" cy="592"/>
              </a:xfrm>
              <a:custGeom>
                <a:avLst/>
                <a:gdLst>
                  <a:gd name="T0" fmla="*/ 255 w 255"/>
                  <a:gd name="T1" fmla="*/ 228 h 228"/>
                  <a:gd name="T2" fmla="*/ 0 w 255"/>
                  <a:gd name="T3" fmla="*/ 228 h 228"/>
                  <a:gd name="T4" fmla="*/ 7 w 255"/>
                  <a:gd name="T5" fmla="*/ 191 h 228"/>
                  <a:gd name="T6" fmla="*/ 24 w 255"/>
                  <a:gd name="T7" fmla="*/ 176 h 228"/>
                  <a:gd name="T8" fmla="*/ 67 w 255"/>
                  <a:gd name="T9" fmla="*/ 159 h 228"/>
                  <a:gd name="T10" fmla="*/ 68 w 255"/>
                  <a:gd name="T11" fmla="*/ 158 h 228"/>
                  <a:gd name="T12" fmla="*/ 69 w 255"/>
                  <a:gd name="T13" fmla="*/ 158 h 228"/>
                  <a:gd name="T14" fmla="*/ 69 w 255"/>
                  <a:gd name="T15" fmla="*/ 158 h 228"/>
                  <a:gd name="T16" fmla="*/ 69 w 255"/>
                  <a:gd name="T17" fmla="*/ 157 h 228"/>
                  <a:gd name="T18" fmla="*/ 86 w 255"/>
                  <a:gd name="T19" fmla="*/ 145 h 228"/>
                  <a:gd name="T20" fmla="*/ 90 w 255"/>
                  <a:gd name="T21" fmla="*/ 143 h 228"/>
                  <a:gd name="T22" fmla="*/ 91 w 255"/>
                  <a:gd name="T23" fmla="*/ 143 h 228"/>
                  <a:gd name="T24" fmla="*/ 94 w 255"/>
                  <a:gd name="T25" fmla="*/ 132 h 228"/>
                  <a:gd name="T26" fmla="*/ 96 w 255"/>
                  <a:gd name="T27" fmla="*/ 133 h 228"/>
                  <a:gd name="T28" fmla="*/ 95 w 255"/>
                  <a:gd name="T29" fmla="*/ 129 h 228"/>
                  <a:gd name="T30" fmla="*/ 94 w 255"/>
                  <a:gd name="T31" fmla="*/ 122 h 228"/>
                  <a:gd name="T32" fmla="*/ 92 w 255"/>
                  <a:gd name="T33" fmla="*/ 120 h 228"/>
                  <a:gd name="T34" fmla="*/ 88 w 255"/>
                  <a:gd name="T35" fmla="*/ 107 h 228"/>
                  <a:gd name="T36" fmla="*/ 81 w 255"/>
                  <a:gd name="T37" fmla="*/ 95 h 228"/>
                  <a:gd name="T38" fmla="*/ 78 w 255"/>
                  <a:gd name="T39" fmla="*/ 71 h 228"/>
                  <a:gd name="T40" fmla="*/ 80 w 255"/>
                  <a:gd name="T41" fmla="*/ 72 h 228"/>
                  <a:gd name="T42" fmla="*/ 79 w 255"/>
                  <a:gd name="T43" fmla="*/ 68 h 228"/>
                  <a:gd name="T44" fmla="*/ 76 w 255"/>
                  <a:gd name="T45" fmla="*/ 56 h 228"/>
                  <a:gd name="T46" fmla="*/ 82 w 255"/>
                  <a:gd name="T47" fmla="*/ 19 h 228"/>
                  <a:gd name="T48" fmla="*/ 103 w 255"/>
                  <a:gd name="T49" fmla="*/ 3 h 228"/>
                  <a:gd name="T50" fmla="*/ 145 w 255"/>
                  <a:gd name="T51" fmla="*/ 3 h 228"/>
                  <a:gd name="T52" fmla="*/ 154 w 255"/>
                  <a:gd name="T53" fmla="*/ 9 h 228"/>
                  <a:gd name="T54" fmla="*/ 168 w 255"/>
                  <a:gd name="T55" fmla="*/ 21 h 228"/>
                  <a:gd name="T56" fmla="*/ 173 w 255"/>
                  <a:gd name="T57" fmla="*/ 56 h 228"/>
                  <a:gd name="T58" fmla="*/ 171 w 255"/>
                  <a:gd name="T59" fmla="*/ 73 h 228"/>
                  <a:gd name="T60" fmla="*/ 173 w 255"/>
                  <a:gd name="T61" fmla="*/ 71 h 228"/>
                  <a:gd name="T62" fmla="*/ 171 w 255"/>
                  <a:gd name="T63" fmla="*/ 95 h 228"/>
                  <a:gd name="T64" fmla="*/ 164 w 255"/>
                  <a:gd name="T65" fmla="*/ 107 h 228"/>
                  <a:gd name="T66" fmla="*/ 160 w 255"/>
                  <a:gd name="T67" fmla="*/ 120 h 228"/>
                  <a:gd name="T68" fmla="*/ 158 w 255"/>
                  <a:gd name="T69" fmla="*/ 122 h 228"/>
                  <a:gd name="T70" fmla="*/ 157 w 255"/>
                  <a:gd name="T71" fmla="*/ 130 h 228"/>
                  <a:gd name="T72" fmla="*/ 159 w 255"/>
                  <a:gd name="T73" fmla="*/ 132 h 228"/>
                  <a:gd name="T74" fmla="*/ 162 w 255"/>
                  <a:gd name="T75" fmla="*/ 142 h 228"/>
                  <a:gd name="T76" fmla="*/ 163 w 255"/>
                  <a:gd name="T77" fmla="*/ 143 h 228"/>
                  <a:gd name="T78" fmla="*/ 163 w 255"/>
                  <a:gd name="T79" fmla="*/ 143 h 228"/>
                  <a:gd name="T80" fmla="*/ 163 w 255"/>
                  <a:gd name="T81" fmla="*/ 143 h 228"/>
                  <a:gd name="T82" fmla="*/ 163 w 255"/>
                  <a:gd name="T83" fmla="*/ 143 h 228"/>
                  <a:gd name="T84" fmla="*/ 163 w 255"/>
                  <a:gd name="T85" fmla="*/ 143 h 228"/>
                  <a:gd name="T86" fmla="*/ 163 w 255"/>
                  <a:gd name="T87" fmla="*/ 143 h 228"/>
                  <a:gd name="T88" fmla="*/ 164 w 255"/>
                  <a:gd name="T89" fmla="*/ 143 h 228"/>
                  <a:gd name="T90" fmla="*/ 167 w 255"/>
                  <a:gd name="T91" fmla="*/ 145 h 228"/>
                  <a:gd name="T92" fmla="*/ 167 w 255"/>
                  <a:gd name="T93" fmla="*/ 145 h 228"/>
                  <a:gd name="T94" fmla="*/ 167 w 255"/>
                  <a:gd name="T95" fmla="*/ 146 h 228"/>
                  <a:gd name="T96" fmla="*/ 167 w 255"/>
                  <a:gd name="T97" fmla="*/ 146 h 228"/>
                  <a:gd name="T98" fmla="*/ 167 w 255"/>
                  <a:gd name="T99" fmla="*/ 146 h 228"/>
                  <a:gd name="T100" fmla="*/ 167 w 255"/>
                  <a:gd name="T101" fmla="*/ 146 h 228"/>
                  <a:gd name="T102" fmla="*/ 167 w 255"/>
                  <a:gd name="T103" fmla="*/ 146 h 228"/>
                  <a:gd name="T104" fmla="*/ 167 w 255"/>
                  <a:gd name="T105" fmla="*/ 147 h 228"/>
                  <a:gd name="T106" fmla="*/ 184 w 255"/>
                  <a:gd name="T107" fmla="*/ 158 h 228"/>
                  <a:gd name="T108" fmla="*/ 184 w 255"/>
                  <a:gd name="T109" fmla="*/ 158 h 228"/>
                  <a:gd name="T110" fmla="*/ 186 w 255"/>
                  <a:gd name="T111" fmla="*/ 159 h 228"/>
                  <a:gd name="T112" fmla="*/ 229 w 255"/>
                  <a:gd name="T113" fmla="*/ 176 h 228"/>
                  <a:gd name="T114" fmla="*/ 246 w 255"/>
                  <a:gd name="T115" fmla="*/ 191 h 228"/>
                  <a:gd name="T116" fmla="*/ 246 w 255"/>
                  <a:gd name="T117" fmla="*/ 191 h 228"/>
                  <a:gd name="T118" fmla="*/ 255 w 255"/>
                  <a:gd name="T119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5" h="228">
                    <a:moveTo>
                      <a:pt x="255" y="228"/>
                    </a:moveTo>
                    <a:cubicBezTo>
                      <a:pt x="0" y="228"/>
                      <a:pt x="0" y="228"/>
                      <a:pt x="0" y="228"/>
                    </a:cubicBezTo>
                    <a:cubicBezTo>
                      <a:pt x="7" y="191"/>
                      <a:pt x="7" y="191"/>
                      <a:pt x="7" y="191"/>
                    </a:cubicBezTo>
                    <a:cubicBezTo>
                      <a:pt x="7" y="180"/>
                      <a:pt x="15" y="180"/>
                      <a:pt x="24" y="176"/>
                    </a:cubicBezTo>
                    <a:cubicBezTo>
                      <a:pt x="67" y="159"/>
                      <a:pt x="67" y="159"/>
                      <a:pt x="67" y="159"/>
                    </a:cubicBezTo>
                    <a:cubicBezTo>
                      <a:pt x="67" y="159"/>
                      <a:pt x="68" y="159"/>
                      <a:pt x="68" y="158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69" y="157"/>
                      <a:pt x="69" y="157"/>
                      <a:pt x="69" y="157"/>
                    </a:cubicBezTo>
                    <a:cubicBezTo>
                      <a:pt x="77" y="154"/>
                      <a:pt x="84" y="149"/>
                      <a:pt x="86" y="145"/>
                    </a:cubicBezTo>
                    <a:cubicBezTo>
                      <a:pt x="87" y="143"/>
                      <a:pt x="89" y="142"/>
                      <a:pt x="90" y="143"/>
                    </a:cubicBezTo>
                    <a:cubicBezTo>
                      <a:pt x="90" y="143"/>
                      <a:pt x="90" y="143"/>
                      <a:pt x="91" y="143"/>
                    </a:cubicBezTo>
                    <a:cubicBezTo>
                      <a:pt x="92" y="139"/>
                      <a:pt x="93" y="136"/>
                      <a:pt x="94" y="132"/>
                    </a:cubicBezTo>
                    <a:cubicBezTo>
                      <a:pt x="94" y="131"/>
                      <a:pt x="95" y="132"/>
                      <a:pt x="96" y="133"/>
                    </a:cubicBezTo>
                    <a:cubicBezTo>
                      <a:pt x="95" y="129"/>
                      <a:pt x="95" y="129"/>
                      <a:pt x="95" y="129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3" y="121"/>
                      <a:pt x="93" y="121"/>
                      <a:pt x="92" y="120"/>
                    </a:cubicBezTo>
                    <a:cubicBezTo>
                      <a:pt x="90" y="117"/>
                      <a:pt x="89" y="109"/>
                      <a:pt x="88" y="107"/>
                    </a:cubicBezTo>
                    <a:cubicBezTo>
                      <a:pt x="87" y="105"/>
                      <a:pt x="84" y="104"/>
                      <a:pt x="81" y="95"/>
                    </a:cubicBezTo>
                    <a:cubicBezTo>
                      <a:pt x="78" y="85"/>
                      <a:pt x="75" y="72"/>
                      <a:pt x="78" y="71"/>
                    </a:cubicBezTo>
                    <a:cubicBezTo>
                      <a:pt x="79" y="71"/>
                      <a:pt x="79" y="71"/>
                      <a:pt x="80" y="72"/>
                    </a:cubicBezTo>
                    <a:cubicBezTo>
                      <a:pt x="79" y="70"/>
                      <a:pt x="79" y="70"/>
                      <a:pt x="79" y="68"/>
                    </a:cubicBezTo>
                    <a:cubicBezTo>
                      <a:pt x="78" y="65"/>
                      <a:pt x="76" y="59"/>
                      <a:pt x="76" y="56"/>
                    </a:cubicBezTo>
                    <a:cubicBezTo>
                      <a:pt x="76" y="48"/>
                      <a:pt x="78" y="26"/>
                      <a:pt x="82" y="19"/>
                    </a:cubicBezTo>
                    <a:cubicBezTo>
                      <a:pt x="86" y="12"/>
                      <a:pt x="93" y="6"/>
                      <a:pt x="103" y="3"/>
                    </a:cubicBezTo>
                    <a:cubicBezTo>
                      <a:pt x="111" y="2"/>
                      <a:pt x="137" y="0"/>
                      <a:pt x="145" y="3"/>
                    </a:cubicBezTo>
                    <a:cubicBezTo>
                      <a:pt x="147" y="5"/>
                      <a:pt x="150" y="6"/>
                      <a:pt x="154" y="9"/>
                    </a:cubicBezTo>
                    <a:cubicBezTo>
                      <a:pt x="159" y="12"/>
                      <a:pt x="165" y="16"/>
                      <a:pt x="168" y="21"/>
                    </a:cubicBezTo>
                    <a:cubicBezTo>
                      <a:pt x="172" y="28"/>
                      <a:pt x="173" y="48"/>
                      <a:pt x="173" y="56"/>
                    </a:cubicBezTo>
                    <a:cubicBezTo>
                      <a:pt x="172" y="61"/>
                      <a:pt x="171" y="69"/>
                      <a:pt x="171" y="73"/>
                    </a:cubicBezTo>
                    <a:cubicBezTo>
                      <a:pt x="172" y="72"/>
                      <a:pt x="173" y="71"/>
                      <a:pt x="173" y="71"/>
                    </a:cubicBezTo>
                    <a:cubicBezTo>
                      <a:pt x="177" y="72"/>
                      <a:pt x="174" y="85"/>
                      <a:pt x="171" y="95"/>
                    </a:cubicBezTo>
                    <a:cubicBezTo>
                      <a:pt x="168" y="104"/>
                      <a:pt x="165" y="105"/>
                      <a:pt x="164" y="107"/>
                    </a:cubicBezTo>
                    <a:cubicBezTo>
                      <a:pt x="162" y="109"/>
                      <a:pt x="162" y="117"/>
                      <a:pt x="160" y="120"/>
                    </a:cubicBezTo>
                    <a:cubicBezTo>
                      <a:pt x="159" y="121"/>
                      <a:pt x="158" y="121"/>
                      <a:pt x="158" y="122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35"/>
                      <a:pt x="158" y="131"/>
                      <a:pt x="159" y="132"/>
                    </a:cubicBezTo>
                    <a:cubicBezTo>
                      <a:pt x="159" y="133"/>
                      <a:pt x="161" y="139"/>
                      <a:pt x="162" y="142"/>
                    </a:cubicBezTo>
                    <a:cubicBezTo>
                      <a:pt x="162" y="143"/>
                      <a:pt x="162" y="144"/>
                      <a:pt x="163" y="143"/>
                    </a:cubicBezTo>
                    <a:cubicBezTo>
                      <a:pt x="163" y="143"/>
                      <a:pt x="163" y="143"/>
                      <a:pt x="163" y="143"/>
                    </a:cubicBezTo>
                    <a:cubicBezTo>
                      <a:pt x="163" y="143"/>
                      <a:pt x="163" y="143"/>
                      <a:pt x="163" y="143"/>
                    </a:cubicBezTo>
                    <a:cubicBezTo>
                      <a:pt x="163" y="143"/>
                      <a:pt x="163" y="143"/>
                      <a:pt x="163" y="143"/>
                    </a:cubicBezTo>
                    <a:cubicBezTo>
                      <a:pt x="163" y="143"/>
                      <a:pt x="163" y="143"/>
                      <a:pt x="163" y="143"/>
                    </a:cubicBezTo>
                    <a:cubicBezTo>
                      <a:pt x="163" y="143"/>
                      <a:pt x="163" y="143"/>
                      <a:pt x="163" y="143"/>
                    </a:cubicBezTo>
                    <a:cubicBezTo>
                      <a:pt x="164" y="143"/>
                      <a:pt x="164" y="143"/>
                      <a:pt x="164" y="143"/>
                    </a:cubicBezTo>
                    <a:cubicBezTo>
                      <a:pt x="164" y="143"/>
                      <a:pt x="166" y="144"/>
                      <a:pt x="167" y="145"/>
                    </a:cubicBezTo>
                    <a:cubicBezTo>
                      <a:pt x="167" y="145"/>
                      <a:pt x="167" y="145"/>
                      <a:pt x="167" y="145"/>
                    </a:cubicBezTo>
                    <a:cubicBezTo>
                      <a:pt x="167" y="146"/>
                      <a:pt x="167" y="146"/>
                      <a:pt x="167" y="146"/>
                    </a:cubicBezTo>
                    <a:cubicBezTo>
                      <a:pt x="167" y="146"/>
                      <a:pt x="167" y="146"/>
                      <a:pt x="167" y="146"/>
                    </a:cubicBezTo>
                    <a:cubicBezTo>
                      <a:pt x="167" y="146"/>
                      <a:pt x="167" y="146"/>
                      <a:pt x="167" y="146"/>
                    </a:cubicBezTo>
                    <a:cubicBezTo>
                      <a:pt x="167" y="146"/>
                      <a:pt x="167" y="146"/>
                      <a:pt x="167" y="146"/>
                    </a:cubicBezTo>
                    <a:cubicBezTo>
                      <a:pt x="167" y="146"/>
                      <a:pt x="167" y="146"/>
                      <a:pt x="167" y="146"/>
                    </a:cubicBezTo>
                    <a:cubicBezTo>
                      <a:pt x="167" y="147"/>
                      <a:pt x="167" y="147"/>
                      <a:pt x="167" y="147"/>
                    </a:cubicBezTo>
                    <a:cubicBezTo>
                      <a:pt x="170" y="150"/>
                      <a:pt x="177" y="155"/>
                      <a:pt x="184" y="158"/>
                    </a:cubicBezTo>
                    <a:cubicBezTo>
                      <a:pt x="184" y="158"/>
                      <a:pt x="184" y="158"/>
                      <a:pt x="184" y="158"/>
                    </a:cubicBezTo>
                    <a:cubicBezTo>
                      <a:pt x="185" y="158"/>
                      <a:pt x="186" y="159"/>
                      <a:pt x="186" y="159"/>
                    </a:cubicBezTo>
                    <a:cubicBezTo>
                      <a:pt x="229" y="176"/>
                      <a:pt x="229" y="176"/>
                      <a:pt x="229" y="176"/>
                    </a:cubicBezTo>
                    <a:cubicBezTo>
                      <a:pt x="238" y="180"/>
                      <a:pt x="245" y="180"/>
                      <a:pt x="246" y="191"/>
                    </a:cubicBezTo>
                    <a:cubicBezTo>
                      <a:pt x="246" y="191"/>
                      <a:pt x="246" y="191"/>
                      <a:pt x="246" y="191"/>
                    </a:cubicBezTo>
                    <a:lnTo>
                      <a:pt x="255" y="2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34" name="Freeform 10"/>
              <p:cNvSpPr>
                <a:spLocks noEditPoints="1"/>
              </p:cNvSpPr>
              <p:nvPr/>
            </p:nvSpPr>
            <p:spPr bwMode="auto">
              <a:xfrm>
                <a:off x="1838" y="3165"/>
                <a:ext cx="647" cy="627"/>
              </a:xfrm>
              <a:custGeom>
                <a:avLst/>
                <a:gdLst>
                  <a:gd name="T0" fmla="*/ 172 w 249"/>
                  <a:gd name="T1" fmla="*/ 108 h 241"/>
                  <a:gd name="T2" fmla="*/ 173 w 249"/>
                  <a:gd name="T3" fmla="*/ 179 h 241"/>
                  <a:gd name="T4" fmla="*/ 166 w 249"/>
                  <a:gd name="T5" fmla="*/ 210 h 241"/>
                  <a:gd name="T6" fmla="*/ 148 w 249"/>
                  <a:gd name="T7" fmla="*/ 226 h 241"/>
                  <a:gd name="T8" fmla="*/ 118 w 249"/>
                  <a:gd name="T9" fmla="*/ 236 h 241"/>
                  <a:gd name="T10" fmla="*/ 118 w 249"/>
                  <a:gd name="T11" fmla="*/ 236 h 241"/>
                  <a:gd name="T12" fmla="*/ 37 w 249"/>
                  <a:gd name="T13" fmla="*/ 236 h 241"/>
                  <a:gd name="T14" fmla="*/ 15 w 249"/>
                  <a:gd name="T15" fmla="*/ 217 h 241"/>
                  <a:gd name="T16" fmla="*/ 1 w 249"/>
                  <a:gd name="T17" fmla="*/ 171 h 241"/>
                  <a:gd name="T18" fmla="*/ 8 w 249"/>
                  <a:gd name="T19" fmla="*/ 113 h 241"/>
                  <a:gd name="T20" fmla="*/ 18 w 249"/>
                  <a:gd name="T21" fmla="*/ 98 h 241"/>
                  <a:gd name="T22" fmla="*/ 43 w 249"/>
                  <a:gd name="T23" fmla="*/ 92 h 241"/>
                  <a:gd name="T24" fmla="*/ 85 w 249"/>
                  <a:gd name="T25" fmla="*/ 97 h 241"/>
                  <a:gd name="T26" fmla="*/ 71 w 249"/>
                  <a:gd name="T27" fmla="*/ 62 h 241"/>
                  <a:gd name="T28" fmla="*/ 71 w 249"/>
                  <a:gd name="T29" fmla="*/ 25 h 241"/>
                  <a:gd name="T30" fmla="*/ 74 w 249"/>
                  <a:gd name="T31" fmla="*/ 13 h 241"/>
                  <a:gd name="T32" fmla="*/ 103 w 249"/>
                  <a:gd name="T33" fmla="*/ 3 h 241"/>
                  <a:gd name="T34" fmla="*/ 141 w 249"/>
                  <a:gd name="T35" fmla="*/ 82 h 241"/>
                  <a:gd name="T36" fmla="*/ 172 w 249"/>
                  <a:gd name="T37" fmla="*/ 108 h 241"/>
                  <a:gd name="T38" fmla="*/ 216 w 249"/>
                  <a:gd name="T39" fmla="*/ 99 h 241"/>
                  <a:gd name="T40" fmla="*/ 183 w 249"/>
                  <a:gd name="T41" fmla="*/ 133 h 241"/>
                  <a:gd name="T42" fmla="*/ 183 w 249"/>
                  <a:gd name="T43" fmla="*/ 200 h 241"/>
                  <a:gd name="T44" fmla="*/ 216 w 249"/>
                  <a:gd name="T45" fmla="*/ 233 h 241"/>
                  <a:gd name="T46" fmla="*/ 249 w 249"/>
                  <a:gd name="T47" fmla="*/ 233 h 241"/>
                  <a:gd name="T48" fmla="*/ 249 w 249"/>
                  <a:gd name="T49" fmla="*/ 99 h 241"/>
                  <a:gd name="T50" fmla="*/ 216 w 249"/>
                  <a:gd name="T51" fmla="*/ 99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9" h="241">
                    <a:moveTo>
                      <a:pt x="172" y="108"/>
                    </a:moveTo>
                    <a:cubicBezTo>
                      <a:pt x="177" y="131"/>
                      <a:pt x="177" y="156"/>
                      <a:pt x="173" y="179"/>
                    </a:cubicBezTo>
                    <a:cubicBezTo>
                      <a:pt x="172" y="190"/>
                      <a:pt x="171" y="201"/>
                      <a:pt x="166" y="210"/>
                    </a:cubicBezTo>
                    <a:cubicBezTo>
                      <a:pt x="162" y="217"/>
                      <a:pt x="155" y="223"/>
                      <a:pt x="148" y="226"/>
                    </a:cubicBezTo>
                    <a:cubicBezTo>
                      <a:pt x="139" y="231"/>
                      <a:pt x="128" y="234"/>
                      <a:pt x="118" y="236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94" y="240"/>
                      <a:pt x="50" y="241"/>
                      <a:pt x="37" y="236"/>
                    </a:cubicBezTo>
                    <a:cubicBezTo>
                      <a:pt x="28" y="232"/>
                      <a:pt x="21" y="225"/>
                      <a:pt x="15" y="217"/>
                    </a:cubicBezTo>
                    <a:cubicBezTo>
                      <a:pt x="6" y="204"/>
                      <a:pt x="2" y="187"/>
                      <a:pt x="1" y="171"/>
                    </a:cubicBezTo>
                    <a:cubicBezTo>
                      <a:pt x="0" y="151"/>
                      <a:pt x="3" y="132"/>
                      <a:pt x="8" y="113"/>
                    </a:cubicBezTo>
                    <a:cubicBezTo>
                      <a:pt x="9" y="107"/>
                      <a:pt x="13" y="102"/>
                      <a:pt x="18" y="98"/>
                    </a:cubicBezTo>
                    <a:cubicBezTo>
                      <a:pt x="25" y="94"/>
                      <a:pt x="34" y="92"/>
                      <a:pt x="43" y="92"/>
                    </a:cubicBezTo>
                    <a:cubicBezTo>
                      <a:pt x="57" y="91"/>
                      <a:pt x="72" y="94"/>
                      <a:pt x="85" y="97"/>
                    </a:cubicBezTo>
                    <a:cubicBezTo>
                      <a:pt x="77" y="87"/>
                      <a:pt x="73" y="75"/>
                      <a:pt x="71" y="62"/>
                    </a:cubicBezTo>
                    <a:cubicBezTo>
                      <a:pt x="70" y="50"/>
                      <a:pt x="70" y="37"/>
                      <a:pt x="71" y="25"/>
                    </a:cubicBezTo>
                    <a:cubicBezTo>
                      <a:pt x="71" y="21"/>
                      <a:pt x="72" y="17"/>
                      <a:pt x="74" y="13"/>
                    </a:cubicBezTo>
                    <a:cubicBezTo>
                      <a:pt x="81" y="5"/>
                      <a:pt x="96" y="0"/>
                      <a:pt x="103" y="3"/>
                    </a:cubicBezTo>
                    <a:cubicBezTo>
                      <a:pt x="109" y="7"/>
                      <a:pt x="116" y="57"/>
                      <a:pt x="141" y="82"/>
                    </a:cubicBezTo>
                    <a:cubicBezTo>
                      <a:pt x="151" y="91"/>
                      <a:pt x="161" y="100"/>
                      <a:pt x="172" y="108"/>
                    </a:cubicBezTo>
                    <a:close/>
                    <a:moveTo>
                      <a:pt x="216" y="99"/>
                    </a:moveTo>
                    <a:cubicBezTo>
                      <a:pt x="198" y="99"/>
                      <a:pt x="183" y="114"/>
                      <a:pt x="183" y="133"/>
                    </a:cubicBezTo>
                    <a:cubicBezTo>
                      <a:pt x="183" y="200"/>
                      <a:pt x="183" y="200"/>
                      <a:pt x="183" y="200"/>
                    </a:cubicBezTo>
                    <a:cubicBezTo>
                      <a:pt x="183" y="218"/>
                      <a:pt x="198" y="233"/>
                      <a:pt x="216" y="233"/>
                    </a:cubicBezTo>
                    <a:cubicBezTo>
                      <a:pt x="249" y="233"/>
                      <a:pt x="249" y="233"/>
                      <a:pt x="249" y="233"/>
                    </a:cubicBezTo>
                    <a:cubicBezTo>
                      <a:pt x="249" y="99"/>
                      <a:pt x="249" y="99"/>
                      <a:pt x="249" y="99"/>
                    </a:cubicBezTo>
                    <a:lnTo>
                      <a:pt x="216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1353" y="2868"/>
              <a:ext cx="6562" cy="6106"/>
              <a:chOff x="11349" y="3165"/>
              <a:chExt cx="5965" cy="5809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1530" y="3520"/>
                <a:ext cx="5784" cy="5454"/>
              </a:xfrm>
              <a:prstGeom prst="rect">
                <a:avLst/>
              </a:prstGeom>
              <a:solidFill>
                <a:srgbClr val="414C6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pic>
            <p:nvPicPr>
              <p:cNvPr id="43" name="图片 42" descr="pexels-julie-aagaard-2467285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/>
              <a:srcRect t="-397"/>
              <a:stretch>
                <a:fillRect/>
              </a:stretch>
            </p:blipFill>
            <p:spPr>
              <a:xfrm>
                <a:off x="11349" y="3165"/>
                <a:ext cx="5735" cy="5584"/>
              </a:xfrm>
              <a:prstGeom prst="rect">
                <a:avLst/>
              </a:prstGeom>
            </p:spPr>
          </p:pic>
        </p:grpSp>
        <p:sp>
          <p:nvSpPr>
            <p:cNvPr id="48" name="文本框 47"/>
            <p:cNvSpPr txBox="1"/>
            <p:nvPr/>
          </p:nvSpPr>
          <p:spPr>
            <a:xfrm>
              <a:off x="3222" y="2753"/>
              <a:ext cx="7571" cy="14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,</a:t>
              </a:r>
              <a:r>
                <a:rPr lang="zh-CN" altLang="en-US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在此框中选择粘贴，并选择只保留文字。</a:t>
              </a:r>
              <a:endParaRPr lang="en-US" altLang="zh-CN" sz="1200" dirty="0">
                <a:solidFill>
                  <a:srgbClr val="2A2C3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222" y="4928"/>
              <a:ext cx="7571" cy="14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,</a:t>
              </a:r>
              <a:r>
                <a:rPr lang="zh-CN" altLang="en-US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在此框中选择粘贴，并选择只保留文字。</a:t>
              </a:r>
              <a:endParaRPr lang="en-US" altLang="zh-CN" sz="1200" dirty="0">
                <a:solidFill>
                  <a:srgbClr val="2A2C3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222" y="7101"/>
              <a:ext cx="7571" cy="14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,</a:t>
              </a:r>
              <a:r>
                <a:rPr lang="zh-CN" altLang="en-US" sz="1200" dirty="0">
                  <a:solidFill>
                    <a:srgbClr val="2A2C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在此框中选择粘贴，并选择只保留文字。</a:t>
              </a:r>
              <a:endParaRPr lang="en-US" altLang="zh-CN" sz="1200" dirty="0">
                <a:solidFill>
                  <a:srgbClr val="2A2C3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 rot="0">
            <a:off x="4815205" y="323215"/>
            <a:ext cx="2560955" cy="859155"/>
            <a:chOff x="3241288" y="3169020"/>
            <a:chExt cx="2561001" cy="859234"/>
          </a:xfrm>
        </p:grpSpPr>
        <p:sp>
          <p:nvSpPr>
            <p:cNvPr id="14" name="矩形 13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工作内容回顾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41288" y="3691038"/>
              <a:ext cx="256100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0">
            <a:off x="3761740" y="1436370"/>
            <a:ext cx="4541520" cy="4531360"/>
            <a:chOff x="6036" y="2202"/>
            <a:chExt cx="7152" cy="7136"/>
          </a:xfrm>
          <a:solidFill>
            <a:srgbClr val="17604F"/>
          </a:solidFill>
          <a:effectLst/>
        </p:grpSpPr>
        <p:sp>
          <p:nvSpPr>
            <p:cNvPr id="41" name="任意多边形 40"/>
            <p:cNvSpPr/>
            <p:nvPr/>
          </p:nvSpPr>
          <p:spPr bwMode="auto">
            <a:xfrm rot="18900000">
              <a:off x="6036" y="2899"/>
              <a:ext cx="3847" cy="2438"/>
            </a:xfrm>
            <a:custGeom>
              <a:avLst/>
              <a:gdLst>
                <a:gd name="connsiteX0" fmla="*/ 2442748 w 2442748"/>
                <a:gd name="connsiteY0" fmla="*/ 982885 h 1548434"/>
                <a:gd name="connsiteX1" fmla="*/ 1876745 w 2442748"/>
                <a:gd name="connsiteY1" fmla="*/ 1548434 h 1548434"/>
                <a:gd name="connsiteX2" fmla="*/ 1221374 w 2442748"/>
                <a:gd name="connsiteY2" fmla="*/ 1290464 h 1548434"/>
                <a:gd name="connsiteX3" fmla="*/ 566003 w 2442748"/>
                <a:gd name="connsiteY3" fmla="*/ 1548434 h 1548434"/>
                <a:gd name="connsiteX4" fmla="*/ 0 w 2442748"/>
                <a:gd name="connsiteY4" fmla="*/ 982886 h 1548434"/>
                <a:gd name="connsiteX5" fmla="*/ 874139 w 2442748"/>
                <a:gd name="connsiteY5" fmla="*/ 529423 h 1548434"/>
                <a:gd name="connsiteX6" fmla="*/ 1001127 w 2442748"/>
                <a:gd name="connsiteY6" fmla="*/ 511270 h 1548434"/>
                <a:gd name="connsiteX7" fmla="*/ 1074769 w 2442748"/>
                <a:gd name="connsiteY7" fmla="*/ 356473 h 1548434"/>
                <a:gd name="connsiteX8" fmla="*/ 1221956 w 2442748"/>
                <a:gd name="connsiteY8" fmla="*/ 0 h 1548434"/>
                <a:gd name="connsiteX9" fmla="*/ 1369144 w 2442748"/>
                <a:gd name="connsiteY9" fmla="*/ 356473 h 1548434"/>
                <a:gd name="connsiteX10" fmla="*/ 1442870 w 2442748"/>
                <a:gd name="connsiteY10" fmla="*/ 511448 h 1548434"/>
                <a:gd name="connsiteX11" fmla="*/ 1568609 w 2442748"/>
                <a:gd name="connsiteY11" fmla="*/ 529423 h 1548434"/>
                <a:gd name="connsiteX12" fmla="*/ 2442748 w 2442748"/>
                <a:gd name="connsiteY12" fmla="*/ 982885 h 1548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2748" h="1548434">
                  <a:moveTo>
                    <a:pt x="2442748" y="982885"/>
                  </a:moveTo>
                  <a:cubicBezTo>
                    <a:pt x="2442748" y="982885"/>
                    <a:pt x="2442748" y="982885"/>
                    <a:pt x="1876745" y="1548434"/>
                  </a:cubicBezTo>
                  <a:cubicBezTo>
                    <a:pt x="1707938" y="1389684"/>
                    <a:pt x="1469621" y="1290465"/>
                    <a:pt x="1221374" y="1290464"/>
                  </a:cubicBezTo>
                  <a:cubicBezTo>
                    <a:pt x="963197" y="1290464"/>
                    <a:pt x="734810" y="1389684"/>
                    <a:pt x="566003" y="1548434"/>
                  </a:cubicBezTo>
                  <a:lnTo>
                    <a:pt x="0" y="982886"/>
                  </a:lnTo>
                  <a:cubicBezTo>
                    <a:pt x="238317" y="752201"/>
                    <a:pt x="538075" y="594071"/>
                    <a:pt x="874139" y="529423"/>
                  </a:cubicBezTo>
                  <a:lnTo>
                    <a:pt x="1001127" y="511270"/>
                  </a:lnTo>
                  <a:lnTo>
                    <a:pt x="1074769" y="356473"/>
                  </a:lnTo>
                  <a:cubicBezTo>
                    <a:pt x="1130138" y="234648"/>
                    <a:pt x="1179770" y="114220"/>
                    <a:pt x="1221956" y="0"/>
                  </a:cubicBezTo>
                  <a:cubicBezTo>
                    <a:pt x="1264143" y="114221"/>
                    <a:pt x="1313774" y="234648"/>
                    <a:pt x="1369144" y="356473"/>
                  </a:cubicBezTo>
                  <a:lnTo>
                    <a:pt x="1442870" y="511448"/>
                  </a:lnTo>
                  <a:lnTo>
                    <a:pt x="1568609" y="529423"/>
                  </a:lnTo>
                  <a:cubicBezTo>
                    <a:pt x="1904673" y="594071"/>
                    <a:pt x="2204431" y="752201"/>
                    <a:pt x="2442748" y="982885"/>
                  </a:cubicBezTo>
                  <a:close/>
                </a:path>
              </a:pathLst>
            </a:custGeom>
            <a:solidFill>
              <a:srgbClr val="414C6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" name="任意多边形 2"/>
            <p:cNvSpPr/>
            <p:nvPr/>
          </p:nvSpPr>
          <p:spPr bwMode="auto">
            <a:xfrm rot="18900000">
              <a:off x="9342" y="6204"/>
              <a:ext cx="3847" cy="2438"/>
            </a:xfrm>
            <a:custGeom>
              <a:avLst/>
              <a:gdLst>
                <a:gd name="connsiteX0" fmla="*/ 2442748 w 2442748"/>
                <a:gd name="connsiteY0" fmla="*/ 565548 h 1548434"/>
                <a:gd name="connsiteX1" fmla="*/ 1568609 w 2442748"/>
                <a:gd name="connsiteY1" fmla="*/ 1017615 h 1548434"/>
                <a:gd name="connsiteX2" fmla="*/ 1443213 w 2442748"/>
                <a:gd name="connsiteY2" fmla="*/ 1036266 h 1548434"/>
                <a:gd name="connsiteX3" fmla="*/ 1369144 w 2442748"/>
                <a:gd name="connsiteY3" fmla="*/ 1191962 h 1548434"/>
                <a:gd name="connsiteX4" fmla="*/ 1221956 w 2442748"/>
                <a:gd name="connsiteY4" fmla="*/ 1548434 h 1548434"/>
                <a:gd name="connsiteX5" fmla="*/ 1074768 w 2442748"/>
                <a:gd name="connsiteY5" fmla="*/ 1191962 h 1548434"/>
                <a:gd name="connsiteX6" fmla="*/ 1000788 w 2442748"/>
                <a:gd name="connsiteY6" fmla="*/ 1036453 h 1548434"/>
                <a:gd name="connsiteX7" fmla="*/ 874138 w 2442748"/>
                <a:gd name="connsiteY7" fmla="*/ 1017615 h 1548434"/>
                <a:gd name="connsiteX8" fmla="*/ 0 w 2442748"/>
                <a:gd name="connsiteY8" fmla="*/ 565548 h 1548434"/>
                <a:gd name="connsiteX9" fmla="*/ 566002 w 2442748"/>
                <a:gd name="connsiteY9" fmla="*/ 0 h 1548434"/>
                <a:gd name="connsiteX10" fmla="*/ 1221374 w 2442748"/>
                <a:gd name="connsiteY10" fmla="*/ 257969 h 1548434"/>
                <a:gd name="connsiteX11" fmla="*/ 1876745 w 2442748"/>
                <a:gd name="connsiteY11" fmla="*/ 0 h 1548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2748" h="1548434">
                  <a:moveTo>
                    <a:pt x="2442748" y="565548"/>
                  </a:moveTo>
                  <a:cubicBezTo>
                    <a:pt x="2204431" y="788791"/>
                    <a:pt x="1904673" y="950642"/>
                    <a:pt x="1568609" y="1017615"/>
                  </a:cubicBezTo>
                  <a:lnTo>
                    <a:pt x="1443213" y="1036266"/>
                  </a:lnTo>
                  <a:lnTo>
                    <a:pt x="1369144" y="1191962"/>
                  </a:lnTo>
                  <a:cubicBezTo>
                    <a:pt x="1313774" y="1313787"/>
                    <a:pt x="1264142" y="1434214"/>
                    <a:pt x="1221956" y="1548434"/>
                  </a:cubicBezTo>
                  <a:cubicBezTo>
                    <a:pt x="1179769" y="1434214"/>
                    <a:pt x="1130138" y="1313787"/>
                    <a:pt x="1074768" y="1191962"/>
                  </a:cubicBezTo>
                  <a:lnTo>
                    <a:pt x="1000788" y="1036453"/>
                  </a:lnTo>
                  <a:lnTo>
                    <a:pt x="874138" y="1017615"/>
                  </a:lnTo>
                  <a:cubicBezTo>
                    <a:pt x="538074" y="950642"/>
                    <a:pt x="238317" y="788792"/>
                    <a:pt x="0" y="565548"/>
                  </a:cubicBezTo>
                  <a:cubicBezTo>
                    <a:pt x="0" y="565548"/>
                    <a:pt x="0" y="565548"/>
                    <a:pt x="566002" y="0"/>
                  </a:cubicBezTo>
                  <a:cubicBezTo>
                    <a:pt x="734810" y="158750"/>
                    <a:pt x="963197" y="257969"/>
                    <a:pt x="1221374" y="257969"/>
                  </a:cubicBezTo>
                  <a:cubicBezTo>
                    <a:pt x="1469620" y="257969"/>
                    <a:pt x="1707937" y="158750"/>
                    <a:pt x="1876745" y="0"/>
                  </a:cubicBezTo>
                  <a:close/>
                </a:path>
              </a:pathLst>
            </a:custGeom>
            <a:solidFill>
              <a:srgbClr val="414C6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 bwMode="auto">
            <a:xfrm rot="18900000">
              <a:off x="10054" y="2202"/>
              <a:ext cx="2424" cy="3830"/>
            </a:xfrm>
            <a:custGeom>
              <a:avLst/>
              <a:gdLst>
                <a:gd name="connsiteX0" fmla="*/ 556243 w 1539107"/>
                <a:gd name="connsiteY0" fmla="*/ 0 h 2432253"/>
                <a:gd name="connsiteX1" fmla="*/ 1018589 w 1539107"/>
                <a:gd name="connsiteY1" fmla="*/ 869748 h 2432253"/>
                <a:gd name="connsiteX2" fmla="*/ 1038340 w 1539107"/>
                <a:gd name="connsiteY2" fmla="*/ 999761 h 2432253"/>
                <a:gd name="connsiteX3" fmla="*/ 1187126 w 1539107"/>
                <a:gd name="connsiteY3" fmla="*/ 1069618 h 2432253"/>
                <a:gd name="connsiteX4" fmla="*/ 1539107 w 1539107"/>
                <a:gd name="connsiteY4" fmla="*/ 1211166 h 2432253"/>
                <a:gd name="connsiteX5" fmla="*/ 1187126 w 1539107"/>
                <a:gd name="connsiteY5" fmla="*/ 1358451 h 2432253"/>
                <a:gd name="connsiteX6" fmla="*/ 1037800 w 1539107"/>
                <a:gd name="connsiteY6" fmla="*/ 1430003 h 2432253"/>
                <a:gd name="connsiteX7" fmla="*/ 1018588 w 1539107"/>
                <a:gd name="connsiteY7" fmla="*/ 1558317 h 2432253"/>
                <a:gd name="connsiteX8" fmla="*/ 556243 w 1539107"/>
                <a:gd name="connsiteY8" fmla="*/ 2432253 h 2432253"/>
                <a:gd name="connsiteX9" fmla="*/ 0 w 1539107"/>
                <a:gd name="connsiteY9" fmla="*/ 1876310 h 2432253"/>
                <a:gd name="connsiteX10" fmla="*/ 258255 w 1539107"/>
                <a:gd name="connsiteY10" fmla="*/ 1211163 h 2432253"/>
                <a:gd name="connsiteX11" fmla="*/ 0 w 1539107"/>
                <a:gd name="connsiteY11" fmla="*/ 555944 h 2432253"/>
                <a:gd name="connsiteX12" fmla="*/ 556243 w 1539107"/>
                <a:gd name="connsiteY12" fmla="*/ 0 h 243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9107" h="2432253">
                  <a:moveTo>
                    <a:pt x="556243" y="0"/>
                  </a:moveTo>
                  <a:cubicBezTo>
                    <a:pt x="787183" y="238261"/>
                    <a:pt x="951076" y="537950"/>
                    <a:pt x="1018589" y="869748"/>
                  </a:cubicBezTo>
                  <a:lnTo>
                    <a:pt x="1038340" y="999761"/>
                  </a:lnTo>
                  <a:lnTo>
                    <a:pt x="1187126" y="1069618"/>
                  </a:lnTo>
                  <a:cubicBezTo>
                    <a:pt x="1308279" y="1123726"/>
                    <a:pt x="1427416" y="1171477"/>
                    <a:pt x="1539107" y="1211166"/>
                  </a:cubicBezTo>
                  <a:cubicBezTo>
                    <a:pt x="1427416" y="1253337"/>
                    <a:pt x="1308280" y="1302948"/>
                    <a:pt x="1187126" y="1358451"/>
                  </a:cubicBezTo>
                  <a:lnTo>
                    <a:pt x="1037800" y="1430003"/>
                  </a:lnTo>
                  <a:lnTo>
                    <a:pt x="1018588" y="1558317"/>
                  </a:lnTo>
                  <a:cubicBezTo>
                    <a:pt x="951076" y="1894303"/>
                    <a:pt x="787183" y="2193992"/>
                    <a:pt x="556243" y="2432253"/>
                  </a:cubicBezTo>
                  <a:lnTo>
                    <a:pt x="0" y="1876310"/>
                  </a:lnTo>
                  <a:cubicBezTo>
                    <a:pt x="158926" y="1697613"/>
                    <a:pt x="258255" y="1469279"/>
                    <a:pt x="258255" y="1211163"/>
                  </a:cubicBezTo>
                  <a:cubicBezTo>
                    <a:pt x="258256" y="962974"/>
                    <a:pt x="158927" y="734640"/>
                    <a:pt x="0" y="555944"/>
                  </a:cubicBezTo>
                  <a:cubicBezTo>
                    <a:pt x="0" y="555944"/>
                    <a:pt x="0" y="555944"/>
                    <a:pt x="556243" y="0"/>
                  </a:cubicBezTo>
                  <a:close/>
                </a:path>
              </a:pathLst>
            </a:custGeom>
            <a:solidFill>
              <a:srgbClr val="414C6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8" name="任意多边形 37"/>
            <p:cNvSpPr/>
            <p:nvPr/>
          </p:nvSpPr>
          <p:spPr bwMode="auto">
            <a:xfrm rot="18900000">
              <a:off x="6749" y="5508"/>
              <a:ext cx="2424" cy="3830"/>
            </a:xfrm>
            <a:custGeom>
              <a:avLst/>
              <a:gdLst>
                <a:gd name="connsiteX0" fmla="*/ 1539107 w 1539107"/>
                <a:gd name="connsiteY0" fmla="*/ 555944 h 2432253"/>
                <a:gd name="connsiteX1" fmla="*/ 1280851 w 1539107"/>
                <a:gd name="connsiteY1" fmla="*/ 1211163 h 2432253"/>
                <a:gd name="connsiteX2" fmla="*/ 1539107 w 1539107"/>
                <a:gd name="connsiteY2" fmla="*/ 1876310 h 2432253"/>
                <a:gd name="connsiteX3" fmla="*/ 972931 w 1539107"/>
                <a:gd name="connsiteY3" fmla="*/ 2432253 h 2432253"/>
                <a:gd name="connsiteX4" fmla="*/ 520363 w 1539107"/>
                <a:gd name="connsiteY4" fmla="*/ 1558318 h 2432253"/>
                <a:gd name="connsiteX5" fmla="*/ 501434 w 1539107"/>
                <a:gd name="connsiteY5" fmla="*/ 1431220 h 2432253"/>
                <a:gd name="connsiteX6" fmla="*/ 350585 w 1539107"/>
                <a:gd name="connsiteY6" fmla="*/ 1358451 h 2432253"/>
                <a:gd name="connsiteX7" fmla="*/ 0 w 1539107"/>
                <a:gd name="connsiteY7" fmla="*/ 1211166 h 2432253"/>
                <a:gd name="connsiteX8" fmla="*/ 350585 w 1539107"/>
                <a:gd name="connsiteY8" fmla="*/ 1069618 h 2432253"/>
                <a:gd name="connsiteX9" fmla="*/ 500897 w 1539107"/>
                <a:gd name="connsiteY9" fmla="*/ 998569 h 2432253"/>
                <a:gd name="connsiteX10" fmla="*/ 520363 w 1539107"/>
                <a:gd name="connsiteY10" fmla="*/ 869748 h 2432253"/>
                <a:gd name="connsiteX11" fmla="*/ 972931 w 1539107"/>
                <a:gd name="connsiteY11" fmla="*/ 0 h 2432253"/>
                <a:gd name="connsiteX12" fmla="*/ 1539107 w 1539107"/>
                <a:gd name="connsiteY12" fmla="*/ 555944 h 243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9107" h="2432253">
                  <a:moveTo>
                    <a:pt x="1539107" y="555944"/>
                  </a:moveTo>
                  <a:cubicBezTo>
                    <a:pt x="1380180" y="734640"/>
                    <a:pt x="1280851" y="962974"/>
                    <a:pt x="1280851" y="1211163"/>
                  </a:cubicBezTo>
                  <a:cubicBezTo>
                    <a:pt x="1280851" y="1469280"/>
                    <a:pt x="1380180" y="1697614"/>
                    <a:pt x="1539107" y="1876310"/>
                  </a:cubicBezTo>
                  <a:lnTo>
                    <a:pt x="972931" y="2432253"/>
                  </a:lnTo>
                  <a:cubicBezTo>
                    <a:pt x="749441" y="2193992"/>
                    <a:pt x="587410" y="1894304"/>
                    <a:pt x="520363" y="1558318"/>
                  </a:cubicBezTo>
                  <a:lnTo>
                    <a:pt x="501434" y="1431220"/>
                  </a:lnTo>
                  <a:lnTo>
                    <a:pt x="350585" y="1358451"/>
                  </a:lnTo>
                  <a:cubicBezTo>
                    <a:pt x="230207" y="1302948"/>
                    <a:pt x="111691" y="1253336"/>
                    <a:pt x="0" y="1211166"/>
                  </a:cubicBezTo>
                  <a:cubicBezTo>
                    <a:pt x="111691" y="1171476"/>
                    <a:pt x="230207" y="1123725"/>
                    <a:pt x="350585" y="1069618"/>
                  </a:cubicBezTo>
                  <a:lnTo>
                    <a:pt x="500897" y="998569"/>
                  </a:lnTo>
                  <a:lnTo>
                    <a:pt x="520363" y="869748"/>
                  </a:lnTo>
                  <a:cubicBezTo>
                    <a:pt x="587410" y="537950"/>
                    <a:pt x="749441" y="238262"/>
                    <a:pt x="972931" y="0"/>
                  </a:cubicBezTo>
                  <a:cubicBezTo>
                    <a:pt x="972931" y="0"/>
                    <a:pt x="972931" y="0"/>
                    <a:pt x="1539107" y="555944"/>
                  </a:cubicBezTo>
                  <a:close/>
                </a:path>
              </a:pathLst>
            </a:custGeom>
            <a:solidFill>
              <a:srgbClr val="414C6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 99"/>
            <p:cNvSpPr>
              <a:spLocks noEditPoints="1"/>
            </p:cNvSpPr>
            <p:nvPr/>
          </p:nvSpPr>
          <p:spPr bwMode="auto">
            <a:xfrm>
              <a:off x="10658" y="7101"/>
              <a:ext cx="777" cy="50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00"/>
            <p:cNvSpPr>
              <a:spLocks noEditPoints="1"/>
            </p:cNvSpPr>
            <p:nvPr/>
          </p:nvSpPr>
          <p:spPr bwMode="auto">
            <a:xfrm>
              <a:off x="7762" y="6840"/>
              <a:ext cx="754" cy="769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101"/>
            <p:cNvSpPr>
              <a:spLocks noEditPoints="1"/>
            </p:cNvSpPr>
            <p:nvPr/>
          </p:nvSpPr>
          <p:spPr bwMode="auto">
            <a:xfrm>
              <a:off x="7762" y="3958"/>
              <a:ext cx="677" cy="662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Freeform 102"/>
            <p:cNvSpPr>
              <a:spLocks noEditPoints="1"/>
            </p:cNvSpPr>
            <p:nvPr/>
          </p:nvSpPr>
          <p:spPr bwMode="auto">
            <a:xfrm>
              <a:off x="10925" y="3958"/>
              <a:ext cx="635" cy="76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0">
            <a:off x="1064895" y="1716405"/>
            <a:ext cx="10062210" cy="4048125"/>
            <a:chOff x="1677" y="2703"/>
            <a:chExt cx="15846" cy="6375"/>
          </a:xfrm>
        </p:grpSpPr>
        <p:sp>
          <p:nvSpPr>
            <p:cNvPr id="11" name="文本框 10"/>
            <p:cNvSpPr txBox="1"/>
            <p:nvPr/>
          </p:nvSpPr>
          <p:spPr>
            <a:xfrm>
              <a:off x="12493" y="2703"/>
              <a:ext cx="5031" cy="21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493" y="6900"/>
              <a:ext cx="5031" cy="21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677" y="2703"/>
              <a:ext cx="5031" cy="21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77" y="6900"/>
              <a:ext cx="5031" cy="21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5412740" y="1532255"/>
            <a:ext cx="1365885" cy="785495"/>
            <a:chOff x="7747" y="2996"/>
            <a:chExt cx="2151" cy="1237"/>
          </a:xfrm>
          <a:solidFill>
            <a:srgbClr val="FACB85"/>
          </a:solidFill>
        </p:grpSpPr>
        <p:sp>
          <p:nvSpPr>
            <p:cNvPr id="7" name="椭圆 6"/>
            <p:cNvSpPr/>
            <p:nvPr/>
          </p:nvSpPr>
          <p:spPr>
            <a:xfrm>
              <a:off x="8204" y="2996"/>
              <a:ext cx="1237" cy="1237"/>
            </a:xfrm>
            <a:prstGeom prst="ellipse">
              <a:avLst/>
            </a:prstGeom>
            <a:solidFill>
              <a:srgbClr val="414C65"/>
            </a:solidFill>
            <a:ln w="9525"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7747" y="3178"/>
              <a:ext cx="2151" cy="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 rtlCol="0">
              <a:spAutoFit/>
            </a:bodyPr>
            <a:p>
              <a:pPr marL="0" lvl="1" algn="ctr"/>
              <a:r>
                <a:rPr lang="en-US" altLang="zh-CN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0">
            <a:off x="4730749" y="2543810"/>
            <a:ext cx="2890520" cy="859155"/>
            <a:chOff x="3076184" y="3169020"/>
            <a:chExt cx="2890572" cy="859234"/>
          </a:xfrm>
        </p:grpSpPr>
        <p:sp>
          <p:nvSpPr>
            <p:cNvPr id="10" name="矩形 9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工作成果展示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076184" y="3691038"/>
              <a:ext cx="2890572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Work achievement display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5806440" y="3629660"/>
            <a:ext cx="739140" cy="0"/>
          </a:xfrm>
          <a:prstGeom prst="line">
            <a:avLst/>
          </a:prstGeom>
          <a:ln w="19050">
            <a:solidFill>
              <a:srgbClr val="414C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354091" y="3964398"/>
            <a:ext cx="564419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 rot="0">
            <a:off x="4815840" y="351155"/>
            <a:ext cx="2560955" cy="859155"/>
            <a:chOff x="3241288" y="3169020"/>
            <a:chExt cx="2561001" cy="859234"/>
          </a:xfrm>
        </p:grpSpPr>
        <p:sp>
          <p:nvSpPr>
            <p:cNvPr id="14" name="矩形 13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工作成果展示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41288" y="3691038"/>
              <a:ext cx="256100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91235" y="1664970"/>
            <a:ext cx="10209530" cy="4244340"/>
            <a:chOff x="1648" y="2955"/>
            <a:chExt cx="16078" cy="6684"/>
          </a:xfrm>
        </p:grpSpPr>
        <p:sp>
          <p:nvSpPr>
            <p:cNvPr id="42" name="文本框 41"/>
            <p:cNvSpPr txBox="1"/>
            <p:nvPr/>
          </p:nvSpPr>
          <p:spPr>
            <a:xfrm>
              <a:off x="12464" y="3662"/>
              <a:ext cx="5262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464" y="7378"/>
              <a:ext cx="5262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48" y="3662"/>
              <a:ext cx="5262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48" y="7378"/>
              <a:ext cx="5262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200" dirty="0">
                  <a:solidFill>
                    <a:schemeClr val="tx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258" y="2955"/>
              <a:ext cx="6684" cy="6684"/>
              <a:chOff x="6258" y="2955"/>
              <a:chExt cx="6684" cy="6684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6258" y="2955"/>
                <a:ext cx="6684" cy="6684"/>
                <a:chOff x="6258" y="2955"/>
                <a:chExt cx="6684" cy="6684"/>
              </a:xfrm>
            </p:grpSpPr>
            <p:grpSp>
              <p:nvGrpSpPr>
                <p:cNvPr id="23" name="组合 22"/>
                <p:cNvGrpSpPr/>
                <p:nvPr/>
              </p:nvGrpSpPr>
              <p:grpSpPr>
                <a:xfrm rot="2580000">
                  <a:off x="6258" y="2955"/>
                  <a:ext cx="6684" cy="6684"/>
                  <a:chOff x="6403" y="3321"/>
                  <a:chExt cx="6684" cy="6684"/>
                </a:xfrm>
              </p:grpSpPr>
              <p:sp>
                <p:nvSpPr>
                  <p:cNvPr id="24" name="稻壳儿搜索;幻雨工作室_2"/>
                  <p:cNvSpPr/>
                  <p:nvPr/>
                </p:nvSpPr>
                <p:spPr>
                  <a:xfrm>
                    <a:off x="8226" y="3321"/>
                    <a:ext cx="2997" cy="3342"/>
                  </a:xfrm>
                  <a:custGeom>
                    <a:avLst/>
                    <a:gdLst>
                      <a:gd name="connsiteX0" fmla="*/ 657246 w 1295672"/>
                      <a:gd name="connsiteY0" fmla="*/ 0 h 1444859"/>
                      <a:gd name="connsiteX1" fmla="*/ 740242 w 1295672"/>
                      <a:gd name="connsiteY1" fmla="*/ 39981 h 1444859"/>
                      <a:gd name="connsiteX2" fmla="*/ 1292200 w 1295672"/>
                      <a:gd name="connsiteY2" fmla="*/ 783685 h 1444859"/>
                      <a:gd name="connsiteX3" fmla="*/ 1295672 w 1295672"/>
                      <a:gd name="connsiteY3" fmla="*/ 806432 h 1444859"/>
                      <a:gd name="connsiteX4" fmla="*/ 1209470 w 1295672"/>
                      <a:gd name="connsiteY4" fmla="*/ 793276 h 1444859"/>
                      <a:gd name="connsiteX5" fmla="*/ 1097279 w 1295672"/>
                      <a:gd name="connsiteY5" fmla="*/ 787611 h 1444859"/>
                      <a:gd name="connsiteX6" fmla="*/ 670168 w 1295672"/>
                      <a:gd name="connsiteY6" fmla="*/ 873841 h 1444859"/>
                      <a:gd name="connsiteX7" fmla="*/ 657246 w 1295672"/>
                      <a:gd name="connsiteY7" fmla="*/ 880066 h 1444859"/>
                      <a:gd name="connsiteX8" fmla="*/ 644324 w 1295672"/>
                      <a:gd name="connsiteY8" fmla="*/ 873841 h 1444859"/>
                      <a:gd name="connsiteX9" fmla="*/ 596460 w 1295672"/>
                      <a:gd name="connsiteY9" fmla="*/ 856323 h 1444859"/>
                      <a:gd name="connsiteX10" fmla="*/ 596459 w 1295672"/>
                      <a:gd name="connsiteY10" fmla="*/ 856323 h 1444859"/>
                      <a:gd name="connsiteX11" fmla="*/ 644325 w 1295672"/>
                      <a:gd name="connsiteY11" fmla="*/ 873842 h 1444859"/>
                      <a:gd name="connsiteX12" fmla="*/ 657247 w 1295672"/>
                      <a:gd name="connsiteY12" fmla="*/ 880067 h 1444859"/>
                      <a:gd name="connsiteX13" fmla="*/ 574251 w 1295672"/>
                      <a:gd name="connsiteY13" fmla="*/ 920048 h 1444859"/>
                      <a:gd name="connsiteX14" fmla="*/ 132436 w 1295672"/>
                      <a:gd name="connsiteY14" fmla="*/ 1361863 h 1444859"/>
                      <a:gd name="connsiteX15" fmla="*/ 92455 w 1295672"/>
                      <a:gd name="connsiteY15" fmla="*/ 1444859 h 1444859"/>
                      <a:gd name="connsiteX16" fmla="*/ 86230 w 1295672"/>
                      <a:gd name="connsiteY16" fmla="*/ 1431937 h 1444859"/>
                      <a:gd name="connsiteX17" fmla="*/ 0 w 1295672"/>
                      <a:gd name="connsiteY17" fmla="*/ 1004826 h 1444859"/>
                      <a:gd name="connsiteX18" fmla="*/ 5665 w 1295672"/>
                      <a:gd name="connsiteY18" fmla="*/ 892635 h 1444859"/>
                      <a:gd name="connsiteX19" fmla="*/ 18821 w 1295672"/>
                      <a:gd name="connsiteY19" fmla="*/ 806433 h 1444859"/>
                      <a:gd name="connsiteX20" fmla="*/ 74519 w 1295672"/>
                      <a:gd name="connsiteY20" fmla="*/ 797933 h 1444859"/>
                      <a:gd name="connsiteX21" fmla="*/ 74519 w 1295672"/>
                      <a:gd name="connsiteY21" fmla="*/ 797931 h 1444859"/>
                      <a:gd name="connsiteX22" fmla="*/ 18820 w 1295672"/>
                      <a:gd name="connsiteY22" fmla="*/ 806432 h 1444859"/>
                      <a:gd name="connsiteX23" fmla="*/ 22292 w 1295672"/>
                      <a:gd name="connsiteY23" fmla="*/ 783685 h 1444859"/>
                      <a:gd name="connsiteX24" fmla="*/ 574250 w 1295672"/>
                      <a:gd name="connsiteY24" fmla="*/ 39981 h 1444859"/>
                      <a:gd name="connsiteX0-1" fmla="*/ 657246 w 1295672"/>
                      <a:gd name="connsiteY0-2" fmla="*/ 0 h 1444859"/>
                      <a:gd name="connsiteX1-3" fmla="*/ 740242 w 1295672"/>
                      <a:gd name="connsiteY1-4" fmla="*/ 39981 h 1444859"/>
                      <a:gd name="connsiteX2-5" fmla="*/ 1292200 w 1295672"/>
                      <a:gd name="connsiteY2-6" fmla="*/ 783685 h 1444859"/>
                      <a:gd name="connsiteX3-7" fmla="*/ 1295672 w 1295672"/>
                      <a:gd name="connsiteY3-8" fmla="*/ 806432 h 1444859"/>
                      <a:gd name="connsiteX4-9" fmla="*/ 1209470 w 1295672"/>
                      <a:gd name="connsiteY4-10" fmla="*/ 793276 h 1444859"/>
                      <a:gd name="connsiteX5-11" fmla="*/ 1097279 w 1295672"/>
                      <a:gd name="connsiteY5-12" fmla="*/ 787611 h 1444859"/>
                      <a:gd name="connsiteX6-13" fmla="*/ 670168 w 1295672"/>
                      <a:gd name="connsiteY6-14" fmla="*/ 873841 h 1444859"/>
                      <a:gd name="connsiteX7-15" fmla="*/ 657246 w 1295672"/>
                      <a:gd name="connsiteY7-16" fmla="*/ 880066 h 1444859"/>
                      <a:gd name="connsiteX8-17" fmla="*/ 644324 w 1295672"/>
                      <a:gd name="connsiteY8-18" fmla="*/ 873841 h 1444859"/>
                      <a:gd name="connsiteX9-19" fmla="*/ 596460 w 1295672"/>
                      <a:gd name="connsiteY9-20" fmla="*/ 856323 h 1444859"/>
                      <a:gd name="connsiteX10-21" fmla="*/ 596459 w 1295672"/>
                      <a:gd name="connsiteY10-22" fmla="*/ 856323 h 1444859"/>
                      <a:gd name="connsiteX11-23" fmla="*/ 644325 w 1295672"/>
                      <a:gd name="connsiteY11-24" fmla="*/ 873842 h 1444859"/>
                      <a:gd name="connsiteX12-25" fmla="*/ 657247 w 1295672"/>
                      <a:gd name="connsiteY12-26" fmla="*/ 880067 h 1444859"/>
                      <a:gd name="connsiteX13-27" fmla="*/ 574251 w 1295672"/>
                      <a:gd name="connsiteY13-28" fmla="*/ 920048 h 1444859"/>
                      <a:gd name="connsiteX14-29" fmla="*/ 132436 w 1295672"/>
                      <a:gd name="connsiteY14-30" fmla="*/ 1361863 h 1444859"/>
                      <a:gd name="connsiteX15-31" fmla="*/ 92455 w 1295672"/>
                      <a:gd name="connsiteY15-32" fmla="*/ 1444859 h 1444859"/>
                      <a:gd name="connsiteX16-33" fmla="*/ 86230 w 1295672"/>
                      <a:gd name="connsiteY16-34" fmla="*/ 1431937 h 1444859"/>
                      <a:gd name="connsiteX17-35" fmla="*/ 0 w 1295672"/>
                      <a:gd name="connsiteY17-36" fmla="*/ 1004826 h 1444859"/>
                      <a:gd name="connsiteX18-37" fmla="*/ 5665 w 1295672"/>
                      <a:gd name="connsiteY18-38" fmla="*/ 892635 h 1444859"/>
                      <a:gd name="connsiteX19-39" fmla="*/ 18821 w 1295672"/>
                      <a:gd name="connsiteY19-40" fmla="*/ 806433 h 1444859"/>
                      <a:gd name="connsiteX20-41" fmla="*/ 74519 w 1295672"/>
                      <a:gd name="connsiteY20-42" fmla="*/ 797933 h 1444859"/>
                      <a:gd name="connsiteX21-43" fmla="*/ 18820 w 1295672"/>
                      <a:gd name="connsiteY21-44" fmla="*/ 806432 h 1444859"/>
                      <a:gd name="connsiteX22-45" fmla="*/ 22292 w 1295672"/>
                      <a:gd name="connsiteY22-46" fmla="*/ 783685 h 1444859"/>
                      <a:gd name="connsiteX23-47" fmla="*/ 574250 w 1295672"/>
                      <a:gd name="connsiteY23-48" fmla="*/ 39981 h 1444859"/>
                      <a:gd name="connsiteX24-49" fmla="*/ 657246 w 1295672"/>
                      <a:gd name="connsiteY24-50" fmla="*/ 0 h 1444859"/>
                      <a:gd name="connsiteX0-51" fmla="*/ 657246 w 1295672"/>
                      <a:gd name="connsiteY0-52" fmla="*/ 0 h 1444859"/>
                      <a:gd name="connsiteX1-53" fmla="*/ 740242 w 1295672"/>
                      <a:gd name="connsiteY1-54" fmla="*/ 39981 h 1444859"/>
                      <a:gd name="connsiteX2-55" fmla="*/ 1292200 w 1295672"/>
                      <a:gd name="connsiteY2-56" fmla="*/ 783685 h 1444859"/>
                      <a:gd name="connsiteX3-57" fmla="*/ 1295672 w 1295672"/>
                      <a:gd name="connsiteY3-58" fmla="*/ 806432 h 1444859"/>
                      <a:gd name="connsiteX4-59" fmla="*/ 1209470 w 1295672"/>
                      <a:gd name="connsiteY4-60" fmla="*/ 793276 h 1444859"/>
                      <a:gd name="connsiteX5-61" fmla="*/ 1097279 w 1295672"/>
                      <a:gd name="connsiteY5-62" fmla="*/ 787611 h 1444859"/>
                      <a:gd name="connsiteX6-63" fmla="*/ 670168 w 1295672"/>
                      <a:gd name="connsiteY6-64" fmla="*/ 873841 h 1444859"/>
                      <a:gd name="connsiteX7-65" fmla="*/ 657246 w 1295672"/>
                      <a:gd name="connsiteY7-66" fmla="*/ 880066 h 1444859"/>
                      <a:gd name="connsiteX8-67" fmla="*/ 644324 w 1295672"/>
                      <a:gd name="connsiteY8-68" fmla="*/ 873841 h 1444859"/>
                      <a:gd name="connsiteX9-69" fmla="*/ 596460 w 1295672"/>
                      <a:gd name="connsiteY9-70" fmla="*/ 856323 h 1444859"/>
                      <a:gd name="connsiteX10-71" fmla="*/ 596459 w 1295672"/>
                      <a:gd name="connsiteY10-72" fmla="*/ 856323 h 1444859"/>
                      <a:gd name="connsiteX11-73" fmla="*/ 644325 w 1295672"/>
                      <a:gd name="connsiteY11-74" fmla="*/ 873842 h 1444859"/>
                      <a:gd name="connsiteX12-75" fmla="*/ 657247 w 1295672"/>
                      <a:gd name="connsiteY12-76" fmla="*/ 880067 h 1444859"/>
                      <a:gd name="connsiteX13-77" fmla="*/ 574251 w 1295672"/>
                      <a:gd name="connsiteY13-78" fmla="*/ 920048 h 1444859"/>
                      <a:gd name="connsiteX14-79" fmla="*/ 132436 w 1295672"/>
                      <a:gd name="connsiteY14-80" fmla="*/ 1361863 h 1444859"/>
                      <a:gd name="connsiteX15-81" fmla="*/ 92455 w 1295672"/>
                      <a:gd name="connsiteY15-82" fmla="*/ 1444859 h 1444859"/>
                      <a:gd name="connsiteX16-83" fmla="*/ 86230 w 1295672"/>
                      <a:gd name="connsiteY16-84" fmla="*/ 1431937 h 1444859"/>
                      <a:gd name="connsiteX17-85" fmla="*/ 0 w 1295672"/>
                      <a:gd name="connsiteY17-86" fmla="*/ 1004826 h 1444859"/>
                      <a:gd name="connsiteX18-87" fmla="*/ 5665 w 1295672"/>
                      <a:gd name="connsiteY18-88" fmla="*/ 892635 h 1444859"/>
                      <a:gd name="connsiteX19-89" fmla="*/ 18821 w 1295672"/>
                      <a:gd name="connsiteY19-90" fmla="*/ 806433 h 1444859"/>
                      <a:gd name="connsiteX20-91" fmla="*/ 18820 w 1295672"/>
                      <a:gd name="connsiteY20-92" fmla="*/ 806432 h 1444859"/>
                      <a:gd name="connsiteX21-93" fmla="*/ 22292 w 1295672"/>
                      <a:gd name="connsiteY21-94" fmla="*/ 783685 h 1444859"/>
                      <a:gd name="connsiteX22-95" fmla="*/ 574250 w 1295672"/>
                      <a:gd name="connsiteY22-96" fmla="*/ 39981 h 1444859"/>
                      <a:gd name="connsiteX23-97" fmla="*/ 657246 w 1295672"/>
                      <a:gd name="connsiteY23-98" fmla="*/ 0 h 1444859"/>
                      <a:gd name="connsiteX0-99" fmla="*/ 657246 w 1295672"/>
                      <a:gd name="connsiteY0-100" fmla="*/ 0 h 1444859"/>
                      <a:gd name="connsiteX1-101" fmla="*/ 740242 w 1295672"/>
                      <a:gd name="connsiteY1-102" fmla="*/ 39981 h 1444859"/>
                      <a:gd name="connsiteX2-103" fmla="*/ 1292200 w 1295672"/>
                      <a:gd name="connsiteY2-104" fmla="*/ 783685 h 1444859"/>
                      <a:gd name="connsiteX3-105" fmla="*/ 1295672 w 1295672"/>
                      <a:gd name="connsiteY3-106" fmla="*/ 806432 h 1444859"/>
                      <a:gd name="connsiteX4-107" fmla="*/ 1209470 w 1295672"/>
                      <a:gd name="connsiteY4-108" fmla="*/ 793276 h 1444859"/>
                      <a:gd name="connsiteX5-109" fmla="*/ 1097279 w 1295672"/>
                      <a:gd name="connsiteY5-110" fmla="*/ 787611 h 1444859"/>
                      <a:gd name="connsiteX6-111" fmla="*/ 670168 w 1295672"/>
                      <a:gd name="connsiteY6-112" fmla="*/ 873841 h 1444859"/>
                      <a:gd name="connsiteX7-113" fmla="*/ 657246 w 1295672"/>
                      <a:gd name="connsiteY7-114" fmla="*/ 880066 h 1444859"/>
                      <a:gd name="connsiteX8-115" fmla="*/ 644324 w 1295672"/>
                      <a:gd name="connsiteY8-116" fmla="*/ 873841 h 1444859"/>
                      <a:gd name="connsiteX9-117" fmla="*/ 596460 w 1295672"/>
                      <a:gd name="connsiteY9-118" fmla="*/ 856323 h 1444859"/>
                      <a:gd name="connsiteX10-119" fmla="*/ 644325 w 1295672"/>
                      <a:gd name="connsiteY10-120" fmla="*/ 873842 h 1444859"/>
                      <a:gd name="connsiteX11-121" fmla="*/ 657247 w 1295672"/>
                      <a:gd name="connsiteY11-122" fmla="*/ 880067 h 1444859"/>
                      <a:gd name="connsiteX12-123" fmla="*/ 574251 w 1295672"/>
                      <a:gd name="connsiteY12-124" fmla="*/ 920048 h 1444859"/>
                      <a:gd name="connsiteX13-125" fmla="*/ 132436 w 1295672"/>
                      <a:gd name="connsiteY13-126" fmla="*/ 1361863 h 1444859"/>
                      <a:gd name="connsiteX14-127" fmla="*/ 92455 w 1295672"/>
                      <a:gd name="connsiteY14-128" fmla="*/ 1444859 h 1444859"/>
                      <a:gd name="connsiteX15-129" fmla="*/ 86230 w 1295672"/>
                      <a:gd name="connsiteY15-130" fmla="*/ 1431937 h 1444859"/>
                      <a:gd name="connsiteX16-131" fmla="*/ 0 w 1295672"/>
                      <a:gd name="connsiteY16-132" fmla="*/ 1004826 h 1444859"/>
                      <a:gd name="connsiteX17-133" fmla="*/ 5665 w 1295672"/>
                      <a:gd name="connsiteY17-134" fmla="*/ 892635 h 1444859"/>
                      <a:gd name="connsiteX18-135" fmla="*/ 18821 w 1295672"/>
                      <a:gd name="connsiteY18-136" fmla="*/ 806433 h 1444859"/>
                      <a:gd name="connsiteX19-137" fmla="*/ 18820 w 1295672"/>
                      <a:gd name="connsiteY19-138" fmla="*/ 806432 h 1444859"/>
                      <a:gd name="connsiteX20-139" fmla="*/ 22292 w 1295672"/>
                      <a:gd name="connsiteY20-140" fmla="*/ 783685 h 1444859"/>
                      <a:gd name="connsiteX21-141" fmla="*/ 574250 w 1295672"/>
                      <a:gd name="connsiteY21-142" fmla="*/ 39981 h 1444859"/>
                      <a:gd name="connsiteX22-143" fmla="*/ 657246 w 1295672"/>
                      <a:gd name="connsiteY22-144" fmla="*/ 0 h 1444859"/>
                      <a:gd name="connsiteX0-145" fmla="*/ 657246 w 1295672"/>
                      <a:gd name="connsiteY0-146" fmla="*/ 0 h 1444859"/>
                      <a:gd name="connsiteX1-147" fmla="*/ 740242 w 1295672"/>
                      <a:gd name="connsiteY1-148" fmla="*/ 39981 h 1444859"/>
                      <a:gd name="connsiteX2-149" fmla="*/ 1292200 w 1295672"/>
                      <a:gd name="connsiteY2-150" fmla="*/ 783685 h 1444859"/>
                      <a:gd name="connsiteX3-151" fmla="*/ 1295672 w 1295672"/>
                      <a:gd name="connsiteY3-152" fmla="*/ 806432 h 1444859"/>
                      <a:gd name="connsiteX4-153" fmla="*/ 1209470 w 1295672"/>
                      <a:gd name="connsiteY4-154" fmla="*/ 793276 h 1444859"/>
                      <a:gd name="connsiteX5-155" fmla="*/ 1097279 w 1295672"/>
                      <a:gd name="connsiteY5-156" fmla="*/ 787611 h 1444859"/>
                      <a:gd name="connsiteX6-157" fmla="*/ 670168 w 1295672"/>
                      <a:gd name="connsiteY6-158" fmla="*/ 873841 h 1444859"/>
                      <a:gd name="connsiteX7-159" fmla="*/ 657246 w 1295672"/>
                      <a:gd name="connsiteY7-160" fmla="*/ 880066 h 1444859"/>
                      <a:gd name="connsiteX8-161" fmla="*/ 644324 w 1295672"/>
                      <a:gd name="connsiteY8-162" fmla="*/ 873841 h 1444859"/>
                      <a:gd name="connsiteX9-163" fmla="*/ 644325 w 1295672"/>
                      <a:gd name="connsiteY9-164" fmla="*/ 873842 h 1444859"/>
                      <a:gd name="connsiteX10-165" fmla="*/ 657247 w 1295672"/>
                      <a:gd name="connsiteY10-166" fmla="*/ 880067 h 1444859"/>
                      <a:gd name="connsiteX11-167" fmla="*/ 574251 w 1295672"/>
                      <a:gd name="connsiteY11-168" fmla="*/ 920048 h 1444859"/>
                      <a:gd name="connsiteX12-169" fmla="*/ 132436 w 1295672"/>
                      <a:gd name="connsiteY12-170" fmla="*/ 1361863 h 1444859"/>
                      <a:gd name="connsiteX13-171" fmla="*/ 92455 w 1295672"/>
                      <a:gd name="connsiteY13-172" fmla="*/ 1444859 h 1444859"/>
                      <a:gd name="connsiteX14-173" fmla="*/ 86230 w 1295672"/>
                      <a:gd name="connsiteY14-174" fmla="*/ 1431937 h 1444859"/>
                      <a:gd name="connsiteX15-175" fmla="*/ 0 w 1295672"/>
                      <a:gd name="connsiteY15-176" fmla="*/ 1004826 h 1444859"/>
                      <a:gd name="connsiteX16-177" fmla="*/ 5665 w 1295672"/>
                      <a:gd name="connsiteY16-178" fmla="*/ 892635 h 1444859"/>
                      <a:gd name="connsiteX17-179" fmla="*/ 18821 w 1295672"/>
                      <a:gd name="connsiteY17-180" fmla="*/ 806433 h 1444859"/>
                      <a:gd name="connsiteX18-181" fmla="*/ 18820 w 1295672"/>
                      <a:gd name="connsiteY18-182" fmla="*/ 806432 h 1444859"/>
                      <a:gd name="connsiteX19-183" fmla="*/ 22292 w 1295672"/>
                      <a:gd name="connsiteY19-184" fmla="*/ 783685 h 1444859"/>
                      <a:gd name="connsiteX20-185" fmla="*/ 574250 w 1295672"/>
                      <a:gd name="connsiteY20-186" fmla="*/ 39981 h 1444859"/>
                      <a:gd name="connsiteX21-187" fmla="*/ 657246 w 1295672"/>
                      <a:gd name="connsiteY21-188" fmla="*/ 0 h 1444859"/>
                      <a:gd name="connsiteX0-189" fmla="*/ 657246 w 1295672"/>
                      <a:gd name="connsiteY0-190" fmla="*/ 0 h 1444859"/>
                      <a:gd name="connsiteX1-191" fmla="*/ 740242 w 1295672"/>
                      <a:gd name="connsiteY1-192" fmla="*/ 39981 h 1444859"/>
                      <a:gd name="connsiteX2-193" fmla="*/ 1292200 w 1295672"/>
                      <a:gd name="connsiteY2-194" fmla="*/ 783685 h 1444859"/>
                      <a:gd name="connsiteX3-195" fmla="*/ 1295672 w 1295672"/>
                      <a:gd name="connsiteY3-196" fmla="*/ 806432 h 1444859"/>
                      <a:gd name="connsiteX4-197" fmla="*/ 1209470 w 1295672"/>
                      <a:gd name="connsiteY4-198" fmla="*/ 793276 h 1444859"/>
                      <a:gd name="connsiteX5-199" fmla="*/ 1097279 w 1295672"/>
                      <a:gd name="connsiteY5-200" fmla="*/ 787611 h 1444859"/>
                      <a:gd name="connsiteX6-201" fmla="*/ 670168 w 1295672"/>
                      <a:gd name="connsiteY6-202" fmla="*/ 873841 h 1444859"/>
                      <a:gd name="connsiteX7-203" fmla="*/ 657246 w 1295672"/>
                      <a:gd name="connsiteY7-204" fmla="*/ 880066 h 1444859"/>
                      <a:gd name="connsiteX8-205" fmla="*/ 644324 w 1295672"/>
                      <a:gd name="connsiteY8-206" fmla="*/ 873841 h 1444859"/>
                      <a:gd name="connsiteX9-207" fmla="*/ 657247 w 1295672"/>
                      <a:gd name="connsiteY9-208" fmla="*/ 880067 h 1444859"/>
                      <a:gd name="connsiteX10-209" fmla="*/ 574251 w 1295672"/>
                      <a:gd name="connsiteY10-210" fmla="*/ 920048 h 1444859"/>
                      <a:gd name="connsiteX11-211" fmla="*/ 132436 w 1295672"/>
                      <a:gd name="connsiteY11-212" fmla="*/ 1361863 h 1444859"/>
                      <a:gd name="connsiteX12-213" fmla="*/ 92455 w 1295672"/>
                      <a:gd name="connsiteY12-214" fmla="*/ 1444859 h 1444859"/>
                      <a:gd name="connsiteX13-215" fmla="*/ 86230 w 1295672"/>
                      <a:gd name="connsiteY13-216" fmla="*/ 1431937 h 1444859"/>
                      <a:gd name="connsiteX14-217" fmla="*/ 0 w 1295672"/>
                      <a:gd name="connsiteY14-218" fmla="*/ 1004826 h 1444859"/>
                      <a:gd name="connsiteX15-219" fmla="*/ 5665 w 1295672"/>
                      <a:gd name="connsiteY15-220" fmla="*/ 892635 h 1444859"/>
                      <a:gd name="connsiteX16-221" fmla="*/ 18821 w 1295672"/>
                      <a:gd name="connsiteY16-222" fmla="*/ 806433 h 1444859"/>
                      <a:gd name="connsiteX17-223" fmla="*/ 18820 w 1295672"/>
                      <a:gd name="connsiteY17-224" fmla="*/ 806432 h 1444859"/>
                      <a:gd name="connsiteX18-225" fmla="*/ 22292 w 1295672"/>
                      <a:gd name="connsiteY18-226" fmla="*/ 783685 h 1444859"/>
                      <a:gd name="connsiteX19-227" fmla="*/ 574250 w 1295672"/>
                      <a:gd name="connsiteY19-228" fmla="*/ 39981 h 1444859"/>
                      <a:gd name="connsiteX20-229" fmla="*/ 657246 w 1295672"/>
                      <a:gd name="connsiteY20-230" fmla="*/ 0 h 1444859"/>
                      <a:gd name="connsiteX0-231" fmla="*/ 657246 w 1295672"/>
                      <a:gd name="connsiteY0-232" fmla="*/ 0 h 1444859"/>
                      <a:gd name="connsiteX1-233" fmla="*/ 740242 w 1295672"/>
                      <a:gd name="connsiteY1-234" fmla="*/ 39981 h 1444859"/>
                      <a:gd name="connsiteX2-235" fmla="*/ 1292200 w 1295672"/>
                      <a:gd name="connsiteY2-236" fmla="*/ 783685 h 1444859"/>
                      <a:gd name="connsiteX3-237" fmla="*/ 1295672 w 1295672"/>
                      <a:gd name="connsiteY3-238" fmla="*/ 806432 h 1444859"/>
                      <a:gd name="connsiteX4-239" fmla="*/ 1209470 w 1295672"/>
                      <a:gd name="connsiteY4-240" fmla="*/ 793276 h 1444859"/>
                      <a:gd name="connsiteX5-241" fmla="*/ 1097279 w 1295672"/>
                      <a:gd name="connsiteY5-242" fmla="*/ 787611 h 1444859"/>
                      <a:gd name="connsiteX6-243" fmla="*/ 670168 w 1295672"/>
                      <a:gd name="connsiteY6-244" fmla="*/ 873841 h 1444859"/>
                      <a:gd name="connsiteX7-245" fmla="*/ 657246 w 1295672"/>
                      <a:gd name="connsiteY7-246" fmla="*/ 880066 h 1444859"/>
                      <a:gd name="connsiteX8-247" fmla="*/ 657247 w 1295672"/>
                      <a:gd name="connsiteY8-248" fmla="*/ 880067 h 1444859"/>
                      <a:gd name="connsiteX9-249" fmla="*/ 574251 w 1295672"/>
                      <a:gd name="connsiteY9-250" fmla="*/ 920048 h 1444859"/>
                      <a:gd name="connsiteX10-251" fmla="*/ 132436 w 1295672"/>
                      <a:gd name="connsiteY10-252" fmla="*/ 1361863 h 1444859"/>
                      <a:gd name="connsiteX11-253" fmla="*/ 92455 w 1295672"/>
                      <a:gd name="connsiteY11-254" fmla="*/ 1444859 h 1444859"/>
                      <a:gd name="connsiteX12-255" fmla="*/ 86230 w 1295672"/>
                      <a:gd name="connsiteY12-256" fmla="*/ 1431937 h 1444859"/>
                      <a:gd name="connsiteX13-257" fmla="*/ 0 w 1295672"/>
                      <a:gd name="connsiteY13-258" fmla="*/ 1004826 h 1444859"/>
                      <a:gd name="connsiteX14-259" fmla="*/ 5665 w 1295672"/>
                      <a:gd name="connsiteY14-260" fmla="*/ 892635 h 1444859"/>
                      <a:gd name="connsiteX15-261" fmla="*/ 18821 w 1295672"/>
                      <a:gd name="connsiteY15-262" fmla="*/ 806433 h 1444859"/>
                      <a:gd name="connsiteX16-263" fmla="*/ 18820 w 1295672"/>
                      <a:gd name="connsiteY16-264" fmla="*/ 806432 h 1444859"/>
                      <a:gd name="connsiteX17-265" fmla="*/ 22292 w 1295672"/>
                      <a:gd name="connsiteY17-266" fmla="*/ 783685 h 1444859"/>
                      <a:gd name="connsiteX18-267" fmla="*/ 574250 w 1295672"/>
                      <a:gd name="connsiteY18-268" fmla="*/ 39981 h 1444859"/>
                      <a:gd name="connsiteX19-269" fmla="*/ 657246 w 1295672"/>
                      <a:gd name="connsiteY19-270" fmla="*/ 0 h 1444859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  <a:cxn ang="0">
                        <a:pos x="connsiteX12-25" y="connsiteY12-26"/>
                      </a:cxn>
                      <a:cxn ang="0">
                        <a:pos x="connsiteX13-27" y="connsiteY13-28"/>
                      </a:cxn>
                      <a:cxn ang="0">
                        <a:pos x="connsiteX14-29" y="connsiteY14-30"/>
                      </a:cxn>
                      <a:cxn ang="0">
                        <a:pos x="connsiteX15-31" y="connsiteY15-32"/>
                      </a:cxn>
                      <a:cxn ang="0">
                        <a:pos x="connsiteX16-33" y="connsiteY16-34"/>
                      </a:cxn>
                      <a:cxn ang="0">
                        <a:pos x="connsiteX17-35" y="connsiteY17-36"/>
                      </a:cxn>
                      <a:cxn ang="0">
                        <a:pos x="connsiteX18-37" y="connsiteY18-38"/>
                      </a:cxn>
                      <a:cxn ang="0">
                        <a:pos x="connsiteX19-39" y="connsiteY19-40"/>
                      </a:cxn>
                    </a:cxnLst>
                    <a:rect l="l" t="t" r="r" b="b"/>
                    <a:pathLst>
                      <a:path w="1295672" h="1444859">
                        <a:moveTo>
                          <a:pt x="657246" y="0"/>
                        </a:moveTo>
                        <a:lnTo>
                          <a:pt x="740242" y="39981"/>
                        </a:lnTo>
                        <a:cubicBezTo>
                          <a:pt x="1020101" y="192009"/>
                          <a:pt x="1226425" y="462249"/>
                          <a:pt x="1292200" y="783685"/>
                        </a:cubicBezTo>
                        <a:lnTo>
                          <a:pt x="1295672" y="806432"/>
                        </a:lnTo>
                        <a:lnTo>
                          <a:pt x="1209470" y="793276"/>
                        </a:lnTo>
                        <a:cubicBezTo>
                          <a:pt x="1172582" y="789530"/>
                          <a:pt x="1135155" y="787611"/>
                          <a:pt x="1097279" y="787611"/>
                        </a:cubicBezTo>
                        <a:cubicBezTo>
                          <a:pt x="945776" y="787611"/>
                          <a:pt x="801445" y="818315"/>
                          <a:pt x="670168" y="873841"/>
                        </a:cubicBezTo>
                        <a:lnTo>
                          <a:pt x="657246" y="880066"/>
                        </a:lnTo>
                        <a:lnTo>
                          <a:pt x="657247" y="880067"/>
                        </a:lnTo>
                        <a:lnTo>
                          <a:pt x="574251" y="920048"/>
                        </a:lnTo>
                        <a:cubicBezTo>
                          <a:pt x="387679" y="1021400"/>
                          <a:pt x="233788" y="1175291"/>
                          <a:pt x="132436" y="1361863"/>
                        </a:cubicBezTo>
                        <a:lnTo>
                          <a:pt x="92455" y="1444859"/>
                        </a:lnTo>
                        <a:lnTo>
                          <a:pt x="86230" y="1431937"/>
                        </a:lnTo>
                        <a:cubicBezTo>
                          <a:pt x="30704" y="1300660"/>
                          <a:pt x="0" y="1156329"/>
                          <a:pt x="0" y="1004826"/>
                        </a:cubicBezTo>
                        <a:cubicBezTo>
                          <a:pt x="0" y="966950"/>
                          <a:pt x="1919" y="929523"/>
                          <a:pt x="5665" y="892635"/>
                        </a:cubicBezTo>
                        <a:lnTo>
                          <a:pt x="18821" y="806433"/>
                        </a:lnTo>
                        <a:lnTo>
                          <a:pt x="18820" y="806432"/>
                        </a:lnTo>
                        <a:lnTo>
                          <a:pt x="22292" y="783685"/>
                        </a:lnTo>
                        <a:cubicBezTo>
                          <a:pt x="88067" y="462249"/>
                          <a:pt x="294391" y="192009"/>
                          <a:pt x="574250" y="39981"/>
                        </a:cubicBezTo>
                        <a:lnTo>
                          <a:pt x="657246" y="0"/>
                        </a:lnTo>
                        <a:close/>
                      </a:path>
                    </a:pathLst>
                  </a:custGeom>
                  <a:solidFill>
                    <a:srgbClr val="414C65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504000" anchor="ctr"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dirty="0">
                      <a:latin typeface="Arial" panose="020B0604020202020204" pitchFamily="34" charset="0"/>
                      <a:ea typeface="华文细黑" panose="0201060004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" name="稻壳儿搜索;幻雨工作室_3"/>
                  <p:cNvSpPr/>
                  <p:nvPr/>
                </p:nvSpPr>
                <p:spPr>
                  <a:xfrm>
                    <a:off x="9745" y="5144"/>
                    <a:ext cx="3342" cy="2997"/>
                  </a:xfrm>
                  <a:custGeom>
                    <a:avLst/>
                    <a:gdLst>
                      <a:gd name="connsiteX0" fmla="*/ 440033 w 1444857"/>
                      <a:gd name="connsiteY0" fmla="*/ 0 h 1295672"/>
                      <a:gd name="connsiteX1" fmla="*/ 552224 w 1444857"/>
                      <a:gd name="connsiteY1" fmla="*/ 5665 h 1295672"/>
                      <a:gd name="connsiteX2" fmla="*/ 638425 w 1444857"/>
                      <a:gd name="connsiteY2" fmla="*/ 18821 h 1295672"/>
                      <a:gd name="connsiteX3" fmla="*/ 638425 w 1444857"/>
                      <a:gd name="connsiteY3" fmla="*/ 18820 h 1295672"/>
                      <a:gd name="connsiteX4" fmla="*/ 661172 w 1444857"/>
                      <a:gd name="connsiteY4" fmla="*/ 22292 h 1295672"/>
                      <a:gd name="connsiteX5" fmla="*/ 1404876 w 1444857"/>
                      <a:gd name="connsiteY5" fmla="*/ 574250 h 1295672"/>
                      <a:gd name="connsiteX6" fmla="*/ 1444857 w 1444857"/>
                      <a:gd name="connsiteY6" fmla="*/ 657246 h 1295672"/>
                      <a:gd name="connsiteX7" fmla="*/ 1404876 w 1444857"/>
                      <a:gd name="connsiteY7" fmla="*/ 740242 h 1295672"/>
                      <a:gd name="connsiteX8" fmla="*/ 661172 w 1444857"/>
                      <a:gd name="connsiteY8" fmla="*/ 1292200 h 1295672"/>
                      <a:gd name="connsiteX9" fmla="*/ 638425 w 1444857"/>
                      <a:gd name="connsiteY9" fmla="*/ 1295672 h 1295672"/>
                      <a:gd name="connsiteX10" fmla="*/ 651581 w 1444857"/>
                      <a:gd name="connsiteY10" fmla="*/ 1209470 h 1295672"/>
                      <a:gd name="connsiteX11" fmla="*/ 657246 w 1444857"/>
                      <a:gd name="connsiteY11" fmla="*/ 1097279 h 1295672"/>
                      <a:gd name="connsiteX12" fmla="*/ 571016 w 1444857"/>
                      <a:gd name="connsiteY12" fmla="*/ 670168 h 1295672"/>
                      <a:gd name="connsiteX13" fmla="*/ 564791 w 1444857"/>
                      <a:gd name="connsiteY13" fmla="*/ 657246 h 1295672"/>
                      <a:gd name="connsiteX14" fmla="*/ 564791 w 1444857"/>
                      <a:gd name="connsiteY14" fmla="*/ 657246 h 1295672"/>
                      <a:gd name="connsiteX15" fmla="*/ 524811 w 1444857"/>
                      <a:gd name="connsiteY15" fmla="*/ 574251 h 1295672"/>
                      <a:gd name="connsiteX16" fmla="*/ 82996 w 1444857"/>
                      <a:gd name="connsiteY16" fmla="*/ 132436 h 1295672"/>
                      <a:gd name="connsiteX17" fmla="*/ 0 w 1444857"/>
                      <a:gd name="connsiteY17" fmla="*/ 92455 h 1295672"/>
                      <a:gd name="connsiteX18" fmla="*/ 12922 w 1444857"/>
                      <a:gd name="connsiteY18" fmla="*/ 86230 h 1295672"/>
                      <a:gd name="connsiteX19" fmla="*/ 440033 w 1444857"/>
                      <a:gd name="connsiteY19" fmla="*/ 0 h 12956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444857" h="1295672">
                        <a:moveTo>
                          <a:pt x="440033" y="0"/>
                        </a:moveTo>
                        <a:cubicBezTo>
                          <a:pt x="477909" y="0"/>
                          <a:pt x="515336" y="1919"/>
                          <a:pt x="552224" y="5665"/>
                        </a:cubicBezTo>
                        <a:lnTo>
                          <a:pt x="638425" y="18821"/>
                        </a:lnTo>
                        <a:lnTo>
                          <a:pt x="638425" y="18820"/>
                        </a:lnTo>
                        <a:lnTo>
                          <a:pt x="661172" y="22292"/>
                        </a:lnTo>
                        <a:cubicBezTo>
                          <a:pt x="982609" y="88067"/>
                          <a:pt x="1252848" y="294391"/>
                          <a:pt x="1404876" y="574250"/>
                        </a:cubicBezTo>
                        <a:lnTo>
                          <a:pt x="1444857" y="657246"/>
                        </a:lnTo>
                        <a:lnTo>
                          <a:pt x="1404876" y="740242"/>
                        </a:lnTo>
                        <a:cubicBezTo>
                          <a:pt x="1252848" y="1020101"/>
                          <a:pt x="982609" y="1226425"/>
                          <a:pt x="661172" y="1292200"/>
                        </a:cubicBezTo>
                        <a:lnTo>
                          <a:pt x="638425" y="1295672"/>
                        </a:lnTo>
                        <a:lnTo>
                          <a:pt x="651581" y="1209470"/>
                        </a:lnTo>
                        <a:cubicBezTo>
                          <a:pt x="655327" y="1172582"/>
                          <a:pt x="657246" y="1135155"/>
                          <a:pt x="657246" y="1097279"/>
                        </a:cubicBezTo>
                        <a:cubicBezTo>
                          <a:pt x="657246" y="945776"/>
                          <a:pt x="626542" y="801445"/>
                          <a:pt x="571016" y="670168"/>
                        </a:cubicBezTo>
                        <a:lnTo>
                          <a:pt x="564791" y="657246"/>
                        </a:lnTo>
                        <a:lnTo>
                          <a:pt x="564791" y="657246"/>
                        </a:lnTo>
                        <a:lnTo>
                          <a:pt x="524811" y="574251"/>
                        </a:lnTo>
                        <a:cubicBezTo>
                          <a:pt x="423459" y="387679"/>
                          <a:pt x="269569" y="233788"/>
                          <a:pt x="82996" y="132436"/>
                        </a:cubicBezTo>
                        <a:lnTo>
                          <a:pt x="0" y="92455"/>
                        </a:lnTo>
                        <a:lnTo>
                          <a:pt x="12922" y="86230"/>
                        </a:lnTo>
                        <a:cubicBezTo>
                          <a:pt x="144199" y="30704"/>
                          <a:pt x="288530" y="0"/>
                          <a:pt x="440033" y="0"/>
                        </a:cubicBezTo>
                        <a:close/>
                      </a:path>
                    </a:pathLst>
                  </a:custGeom>
                  <a:solidFill>
                    <a:srgbClr val="414C65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468000" tIns="0" rIns="0" bIns="72000" anchor="ctr"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dirty="0">
                      <a:latin typeface="Arial" panose="020B0604020202020204" pitchFamily="34" charset="0"/>
                      <a:ea typeface="华文细黑" panose="0201060004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" name="稻壳儿搜索;幻雨工作室_4"/>
                  <p:cNvSpPr/>
                  <p:nvPr/>
                </p:nvSpPr>
                <p:spPr>
                  <a:xfrm>
                    <a:off x="6403" y="5185"/>
                    <a:ext cx="3342" cy="2997"/>
                  </a:xfrm>
                  <a:custGeom>
                    <a:avLst/>
                    <a:gdLst>
                      <a:gd name="connsiteX0" fmla="*/ 806432 w 1444859"/>
                      <a:gd name="connsiteY0" fmla="*/ 0 h 1295674"/>
                      <a:gd name="connsiteX1" fmla="*/ 793276 w 1444859"/>
                      <a:gd name="connsiteY1" fmla="*/ 86202 h 1295674"/>
                      <a:gd name="connsiteX2" fmla="*/ 787611 w 1444859"/>
                      <a:gd name="connsiteY2" fmla="*/ 198393 h 1295674"/>
                      <a:gd name="connsiteX3" fmla="*/ 873841 w 1444859"/>
                      <a:gd name="connsiteY3" fmla="*/ 625504 h 1295674"/>
                      <a:gd name="connsiteX4" fmla="*/ 880066 w 1444859"/>
                      <a:gd name="connsiteY4" fmla="*/ 638426 h 1295674"/>
                      <a:gd name="connsiteX5" fmla="*/ 873841 w 1444859"/>
                      <a:gd name="connsiteY5" fmla="*/ 651348 h 1295674"/>
                      <a:gd name="connsiteX6" fmla="*/ 863411 w 1444859"/>
                      <a:gd name="connsiteY6" fmla="*/ 679845 h 1295674"/>
                      <a:gd name="connsiteX7" fmla="*/ 863412 w 1444859"/>
                      <a:gd name="connsiteY7" fmla="*/ 679846 h 1295674"/>
                      <a:gd name="connsiteX8" fmla="*/ 873842 w 1444859"/>
                      <a:gd name="connsiteY8" fmla="*/ 651349 h 1295674"/>
                      <a:gd name="connsiteX9" fmla="*/ 880067 w 1444859"/>
                      <a:gd name="connsiteY9" fmla="*/ 638427 h 1295674"/>
                      <a:gd name="connsiteX10" fmla="*/ 920048 w 1444859"/>
                      <a:gd name="connsiteY10" fmla="*/ 721423 h 1295674"/>
                      <a:gd name="connsiteX11" fmla="*/ 1361863 w 1444859"/>
                      <a:gd name="connsiteY11" fmla="*/ 1163238 h 1295674"/>
                      <a:gd name="connsiteX12" fmla="*/ 1444859 w 1444859"/>
                      <a:gd name="connsiteY12" fmla="*/ 1203219 h 1295674"/>
                      <a:gd name="connsiteX13" fmla="*/ 1431937 w 1444859"/>
                      <a:gd name="connsiteY13" fmla="*/ 1209444 h 1295674"/>
                      <a:gd name="connsiteX14" fmla="*/ 1004826 w 1444859"/>
                      <a:gd name="connsiteY14" fmla="*/ 1295674 h 1295674"/>
                      <a:gd name="connsiteX15" fmla="*/ 892635 w 1444859"/>
                      <a:gd name="connsiteY15" fmla="*/ 1290009 h 1295674"/>
                      <a:gd name="connsiteX16" fmla="*/ 806433 w 1444859"/>
                      <a:gd name="connsiteY16" fmla="*/ 1276853 h 1295674"/>
                      <a:gd name="connsiteX17" fmla="*/ 801994 w 1444859"/>
                      <a:gd name="connsiteY17" fmla="*/ 1247766 h 1295674"/>
                      <a:gd name="connsiteX18" fmla="*/ 801993 w 1444859"/>
                      <a:gd name="connsiteY18" fmla="*/ 1247765 h 1295674"/>
                      <a:gd name="connsiteX19" fmla="*/ 806432 w 1444859"/>
                      <a:gd name="connsiteY19" fmla="*/ 1276852 h 1295674"/>
                      <a:gd name="connsiteX20" fmla="*/ 783685 w 1444859"/>
                      <a:gd name="connsiteY20" fmla="*/ 1273380 h 1295674"/>
                      <a:gd name="connsiteX21" fmla="*/ 39981 w 1444859"/>
                      <a:gd name="connsiteY21" fmla="*/ 721422 h 1295674"/>
                      <a:gd name="connsiteX22" fmla="*/ 0 w 1444859"/>
                      <a:gd name="connsiteY22" fmla="*/ 638426 h 1295674"/>
                      <a:gd name="connsiteX23" fmla="*/ 39981 w 1444859"/>
                      <a:gd name="connsiteY23" fmla="*/ 555430 h 1295674"/>
                      <a:gd name="connsiteX24" fmla="*/ 783685 w 1444859"/>
                      <a:gd name="connsiteY24" fmla="*/ 3472 h 1295674"/>
                      <a:gd name="connsiteX0-1" fmla="*/ 806432 w 1444859"/>
                      <a:gd name="connsiteY0-2" fmla="*/ 0 h 1295674"/>
                      <a:gd name="connsiteX1-3" fmla="*/ 793276 w 1444859"/>
                      <a:gd name="connsiteY1-4" fmla="*/ 86202 h 1295674"/>
                      <a:gd name="connsiteX2-5" fmla="*/ 787611 w 1444859"/>
                      <a:gd name="connsiteY2-6" fmla="*/ 198393 h 1295674"/>
                      <a:gd name="connsiteX3-7" fmla="*/ 873841 w 1444859"/>
                      <a:gd name="connsiteY3-8" fmla="*/ 625504 h 1295674"/>
                      <a:gd name="connsiteX4-9" fmla="*/ 880066 w 1444859"/>
                      <a:gd name="connsiteY4-10" fmla="*/ 638426 h 1295674"/>
                      <a:gd name="connsiteX5-11" fmla="*/ 873841 w 1444859"/>
                      <a:gd name="connsiteY5-12" fmla="*/ 651348 h 1295674"/>
                      <a:gd name="connsiteX6-13" fmla="*/ 863411 w 1444859"/>
                      <a:gd name="connsiteY6-14" fmla="*/ 679845 h 1295674"/>
                      <a:gd name="connsiteX7-15" fmla="*/ 863412 w 1444859"/>
                      <a:gd name="connsiteY7-16" fmla="*/ 679846 h 1295674"/>
                      <a:gd name="connsiteX8-17" fmla="*/ 873842 w 1444859"/>
                      <a:gd name="connsiteY8-18" fmla="*/ 651349 h 1295674"/>
                      <a:gd name="connsiteX9-19" fmla="*/ 880067 w 1444859"/>
                      <a:gd name="connsiteY9-20" fmla="*/ 638427 h 1295674"/>
                      <a:gd name="connsiteX10-21" fmla="*/ 920048 w 1444859"/>
                      <a:gd name="connsiteY10-22" fmla="*/ 721423 h 1295674"/>
                      <a:gd name="connsiteX11-23" fmla="*/ 1361863 w 1444859"/>
                      <a:gd name="connsiteY11-24" fmla="*/ 1163238 h 1295674"/>
                      <a:gd name="connsiteX12-25" fmla="*/ 1444859 w 1444859"/>
                      <a:gd name="connsiteY12-26" fmla="*/ 1203219 h 1295674"/>
                      <a:gd name="connsiteX13-27" fmla="*/ 1431937 w 1444859"/>
                      <a:gd name="connsiteY13-28" fmla="*/ 1209444 h 1295674"/>
                      <a:gd name="connsiteX14-29" fmla="*/ 1004826 w 1444859"/>
                      <a:gd name="connsiteY14-30" fmla="*/ 1295674 h 1295674"/>
                      <a:gd name="connsiteX15-31" fmla="*/ 892635 w 1444859"/>
                      <a:gd name="connsiteY15-32" fmla="*/ 1290009 h 1295674"/>
                      <a:gd name="connsiteX16-33" fmla="*/ 806433 w 1444859"/>
                      <a:gd name="connsiteY16-34" fmla="*/ 1276853 h 1295674"/>
                      <a:gd name="connsiteX17-35" fmla="*/ 801994 w 1444859"/>
                      <a:gd name="connsiteY17-36" fmla="*/ 1247766 h 1295674"/>
                      <a:gd name="connsiteX18-37" fmla="*/ 806432 w 1444859"/>
                      <a:gd name="connsiteY18-38" fmla="*/ 1276852 h 1295674"/>
                      <a:gd name="connsiteX19-39" fmla="*/ 783685 w 1444859"/>
                      <a:gd name="connsiteY19-40" fmla="*/ 1273380 h 1295674"/>
                      <a:gd name="connsiteX20-41" fmla="*/ 39981 w 1444859"/>
                      <a:gd name="connsiteY20-42" fmla="*/ 721422 h 1295674"/>
                      <a:gd name="connsiteX21-43" fmla="*/ 0 w 1444859"/>
                      <a:gd name="connsiteY21-44" fmla="*/ 638426 h 1295674"/>
                      <a:gd name="connsiteX22-45" fmla="*/ 39981 w 1444859"/>
                      <a:gd name="connsiteY22-46" fmla="*/ 555430 h 1295674"/>
                      <a:gd name="connsiteX23-47" fmla="*/ 783685 w 1444859"/>
                      <a:gd name="connsiteY23-48" fmla="*/ 3472 h 1295674"/>
                      <a:gd name="connsiteX24-49" fmla="*/ 806432 w 1444859"/>
                      <a:gd name="connsiteY24-50" fmla="*/ 0 h 1295674"/>
                      <a:gd name="connsiteX0-51" fmla="*/ 806432 w 1444859"/>
                      <a:gd name="connsiteY0-52" fmla="*/ 0 h 1295674"/>
                      <a:gd name="connsiteX1-53" fmla="*/ 793276 w 1444859"/>
                      <a:gd name="connsiteY1-54" fmla="*/ 86202 h 1295674"/>
                      <a:gd name="connsiteX2-55" fmla="*/ 787611 w 1444859"/>
                      <a:gd name="connsiteY2-56" fmla="*/ 198393 h 1295674"/>
                      <a:gd name="connsiteX3-57" fmla="*/ 873841 w 1444859"/>
                      <a:gd name="connsiteY3-58" fmla="*/ 625504 h 1295674"/>
                      <a:gd name="connsiteX4-59" fmla="*/ 880066 w 1444859"/>
                      <a:gd name="connsiteY4-60" fmla="*/ 638426 h 1295674"/>
                      <a:gd name="connsiteX5-61" fmla="*/ 873841 w 1444859"/>
                      <a:gd name="connsiteY5-62" fmla="*/ 651348 h 1295674"/>
                      <a:gd name="connsiteX6-63" fmla="*/ 863411 w 1444859"/>
                      <a:gd name="connsiteY6-64" fmla="*/ 679845 h 1295674"/>
                      <a:gd name="connsiteX7-65" fmla="*/ 863412 w 1444859"/>
                      <a:gd name="connsiteY7-66" fmla="*/ 679846 h 1295674"/>
                      <a:gd name="connsiteX8-67" fmla="*/ 873842 w 1444859"/>
                      <a:gd name="connsiteY8-68" fmla="*/ 651349 h 1295674"/>
                      <a:gd name="connsiteX9-69" fmla="*/ 880067 w 1444859"/>
                      <a:gd name="connsiteY9-70" fmla="*/ 638427 h 1295674"/>
                      <a:gd name="connsiteX10-71" fmla="*/ 920048 w 1444859"/>
                      <a:gd name="connsiteY10-72" fmla="*/ 721423 h 1295674"/>
                      <a:gd name="connsiteX11-73" fmla="*/ 1361863 w 1444859"/>
                      <a:gd name="connsiteY11-74" fmla="*/ 1163238 h 1295674"/>
                      <a:gd name="connsiteX12-75" fmla="*/ 1444859 w 1444859"/>
                      <a:gd name="connsiteY12-76" fmla="*/ 1203219 h 1295674"/>
                      <a:gd name="connsiteX13-77" fmla="*/ 1431937 w 1444859"/>
                      <a:gd name="connsiteY13-78" fmla="*/ 1209444 h 1295674"/>
                      <a:gd name="connsiteX14-79" fmla="*/ 1004826 w 1444859"/>
                      <a:gd name="connsiteY14-80" fmla="*/ 1295674 h 1295674"/>
                      <a:gd name="connsiteX15-81" fmla="*/ 892635 w 1444859"/>
                      <a:gd name="connsiteY15-82" fmla="*/ 1290009 h 1295674"/>
                      <a:gd name="connsiteX16-83" fmla="*/ 806433 w 1444859"/>
                      <a:gd name="connsiteY16-84" fmla="*/ 1276853 h 1295674"/>
                      <a:gd name="connsiteX17-85" fmla="*/ 806432 w 1444859"/>
                      <a:gd name="connsiteY17-86" fmla="*/ 1276852 h 1295674"/>
                      <a:gd name="connsiteX18-87" fmla="*/ 783685 w 1444859"/>
                      <a:gd name="connsiteY18-88" fmla="*/ 1273380 h 1295674"/>
                      <a:gd name="connsiteX19-89" fmla="*/ 39981 w 1444859"/>
                      <a:gd name="connsiteY19-90" fmla="*/ 721422 h 1295674"/>
                      <a:gd name="connsiteX20-91" fmla="*/ 0 w 1444859"/>
                      <a:gd name="connsiteY20-92" fmla="*/ 638426 h 1295674"/>
                      <a:gd name="connsiteX21-93" fmla="*/ 39981 w 1444859"/>
                      <a:gd name="connsiteY21-94" fmla="*/ 555430 h 1295674"/>
                      <a:gd name="connsiteX22-95" fmla="*/ 783685 w 1444859"/>
                      <a:gd name="connsiteY22-96" fmla="*/ 3472 h 1295674"/>
                      <a:gd name="connsiteX23-97" fmla="*/ 806432 w 1444859"/>
                      <a:gd name="connsiteY23-98" fmla="*/ 0 h 1295674"/>
                      <a:gd name="connsiteX0-99" fmla="*/ 806432 w 1444859"/>
                      <a:gd name="connsiteY0-100" fmla="*/ 0 h 1295674"/>
                      <a:gd name="connsiteX1-101" fmla="*/ 793276 w 1444859"/>
                      <a:gd name="connsiteY1-102" fmla="*/ 86202 h 1295674"/>
                      <a:gd name="connsiteX2-103" fmla="*/ 787611 w 1444859"/>
                      <a:gd name="connsiteY2-104" fmla="*/ 198393 h 1295674"/>
                      <a:gd name="connsiteX3-105" fmla="*/ 873841 w 1444859"/>
                      <a:gd name="connsiteY3-106" fmla="*/ 625504 h 1295674"/>
                      <a:gd name="connsiteX4-107" fmla="*/ 880066 w 1444859"/>
                      <a:gd name="connsiteY4-108" fmla="*/ 638426 h 1295674"/>
                      <a:gd name="connsiteX5-109" fmla="*/ 873841 w 1444859"/>
                      <a:gd name="connsiteY5-110" fmla="*/ 651348 h 1295674"/>
                      <a:gd name="connsiteX6-111" fmla="*/ 863411 w 1444859"/>
                      <a:gd name="connsiteY6-112" fmla="*/ 679845 h 1295674"/>
                      <a:gd name="connsiteX7-113" fmla="*/ 873842 w 1444859"/>
                      <a:gd name="connsiteY7-114" fmla="*/ 651349 h 1295674"/>
                      <a:gd name="connsiteX8-115" fmla="*/ 880067 w 1444859"/>
                      <a:gd name="connsiteY8-116" fmla="*/ 638427 h 1295674"/>
                      <a:gd name="connsiteX9-117" fmla="*/ 920048 w 1444859"/>
                      <a:gd name="connsiteY9-118" fmla="*/ 721423 h 1295674"/>
                      <a:gd name="connsiteX10-119" fmla="*/ 1361863 w 1444859"/>
                      <a:gd name="connsiteY10-120" fmla="*/ 1163238 h 1295674"/>
                      <a:gd name="connsiteX11-121" fmla="*/ 1444859 w 1444859"/>
                      <a:gd name="connsiteY11-122" fmla="*/ 1203219 h 1295674"/>
                      <a:gd name="connsiteX12-123" fmla="*/ 1431937 w 1444859"/>
                      <a:gd name="connsiteY12-124" fmla="*/ 1209444 h 1295674"/>
                      <a:gd name="connsiteX13-125" fmla="*/ 1004826 w 1444859"/>
                      <a:gd name="connsiteY13-126" fmla="*/ 1295674 h 1295674"/>
                      <a:gd name="connsiteX14-127" fmla="*/ 892635 w 1444859"/>
                      <a:gd name="connsiteY14-128" fmla="*/ 1290009 h 1295674"/>
                      <a:gd name="connsiteX15-129" fmla="*/ 806433 w 1444859"/>
                      <a:gd name="connsiteY15-130" fmla="*/ 1276853 h 1295674"/>
                      <a:gd name="connsiteX16-131" fmla="*/ 806432 w 1444859"/>
                      <a:gd name="connsiteY16-132" fmla="*/ 1276852 h 1295674"/>
                      <a:gd name="connsiteX17-133" fmla="*/ 783685 w 1444859"/>
                      <a:gd name="connsiteY17-134" fmla="*/ 1273380 h 1295674"/>
                      <a:gd name="connsiteX18-135" fmla="*/ 39981 w 1444859"/>
                      <a:gd name="connsiteY18-136" fmla="*/ 721422 h 1295674"/>
                      <a:gd name="connsiteX19-137" fmla="*/ 0 w 1444859"/>
                      <a:gd name="connsiteY19-138" fmla="*/ 638426 h 1295674"/>
                      <a:gd name="connsiteX20-139" fmla="*/ 39981 w 1444859"/>
                      <a:gd name="connsiteY20-140" fmla="*/ 555430 h 1295674"/>
                      <a:gd name="connsiteX21-141" fmla="*/ 783685 w 1444859"/>
                      <a:gd name="connsiteY21-142" fmla="*/ 3472 h 1295674"/>
                      <a:gd name="connsiteX22-143" fmla="*/ 806432 w 1444859"/>
                      <a:gd name="connsiteY22-144" fmla="*/ 0 h 1295674"/>
                      <a:gd name="connsiteX0-145" fmla="*/ 806432 w 1444859"/>
                      <a:gd name="connsiteY0-146" fmla="*/ 0 h 1295674"/>
                      <a:gd name="connsiteX1-147" fmla="*/ 793276 w 1444859"/>
                      <a:gd name="connsiteY1-148" fmla="*/ 86202 h 1295674"/>
                      <a:gd name="connsiteX2-149" fmla="*/ 787611 w 1444859"/>
                      <a:gd name="connsiteY2-150" fmla="*/ 198393 h 1295674"/>
                      <a:gd name="connsiteX3-151" fmla="*/ 873841 w 1444859"/>
                      <a:gd name="connsiteY3-152" fmla="*/ 625504 h 1295674"/>
                      <a:gd name="connsiteX4-153" fmla="*/ 880066 w 1444859"/>
                      <a:gd name="connsiteY4-154" fmla="*/ 638426 h 1295674"/>
                      <a:gd name="connsiteX5-155" fmla="*/ 873841 w 1444859"/>
                      <a:gd name="connsiteY5-156" fmla="*/ 651348 h 1295674"/>
                      <a:gd name="connsiteX6-157" fmla="*/ 873842 w 1444859"/>
                      <a:gd name="connsiteY6-158" fmla="*/ 651349 h 1295674"/>
                      <a:gd name="connsiteX7-159" fmla="*/ 880067 w 1444859"/>
                      <a:gd name="connsiteY7-160" fmla="*/ 638427 h 1295674"/>
                      <a:gd name="connsiteX8-161" fmla="*/ 920048 w 1444859"/>
                      <a:gd name="connsiteY8-162" fmla="*/ 721423 h 1295674"/>
                      <a:gd name="connsiteX9-163" fmla="*/ 1361863 w 1444859"/>
                      <a:gd name="connsiteY9-164" fmla="*/ 1163238 h 1295674"/>
                      <a:gd name="connsiteX10-165" fmla="*/ 1444859 w 1444859"/>
                      <a:gd name="connsiteY10-166" fmla="*/ 1203219 h 1295674"/>
                      <a:gd name="connsiteX11-167" fmla="*/ 1431937 w 1444859"/>
                      <a:gd name="connsiteY11-168" fmla="*/ 1209444 h 1295674"/>
                      <a:gd name="connsiteX12-169" fmla="*/ 1004826 w 1444859"/>
                      <a:gd name="connsiteY12-170" fmla="*/ 1295674 h 1295674"/>
                      <a:gd name="connsiteX13-171" fmla="*/ 892635 w 1444859"/>
                      <a:gd name="connsiteY13-172" fmla="*/ 1290009 h 1295674"/>
                      <a:gd name="connsiteX14-173" fmla="*/ 806433 w 1444859"/>
                      <a:gd name="connsiteY14-174" fmla="*/ 1276853 h 1295674"/>
                      <a:gd name="connsiteX15-175" fmla="*/ 806432 w 1444859"/>
                      <a:gd name="connsiteY15-176" fmla="*/ 1276852 h 1295674"/>
                      <a:gd name="connsiteX16-177" fmla="*/ 783685 w 1444859"/>
                      <a:gd name="connsiteY16-178" fmla="*/ 1273380 h 1295674"/>
                      <a:gd name="connsiteX17-179" fmla="*/ 39981 w 1444859"/>
                      <a:gd name="connsiteY17-180" fmla="*/ 721422 h 1295674"/>
                      <a:gd name="connsiteX18-181" fmla="*/ 0 w 1444859"/>
                      <a:gd name="connsiteY18-182" fmla="*/ 638426 h 1295674"/>
                      <a:gd name="connsiteX19-183" fmla="*/ 39981 w 1444859"/>
                      <a:gd name="connsiteY19-184" fmla="*/ 555430 h 1295674"/>
                      <a:gd name="connsiteX20-185" fmla="*/ 783685 w 1444859"/>
                      <a:gd name="connsiteY20-186" fmla="*/ 3472 h 1295674"/>
                      <a:gd name="connsiteX21-187" fmla="*/ 806432 w 1444859"/>
                      <a:gd name="connsiteY21-188" fmla="*/ 0 h 1295674"/>
                      <a:gd name="connsiteX0-189" fmla="*/ 806432 w 1444859"/>
                      <a:gd name="connsiteY0-190" fmla="*/ 0 h 1295674"/>
                      <a:gd name="connsiteX1-191" fmla="*/ 793276 w 1444859"/>
                      <a:gd name="connsiteY1-192" fmla="*/ 86202 h 1295674"/>
                      <a:gd name="connsiteX2-193" fmla="*/ 787611 w 1444859"/>
                      <a:gd name="connsiteY2-194" fmla="*/ 198393 h 1295674"/>
                      <a:gd name="connsiteX3-195" fmla="*/ 873841 w 1444859"/>
                      <a:gd name="connsiteY3-196" fmla="*/ 625504 h 1295674"/>
                      <a:gd name="connsiteX4-197" fmla="*/ 880066 w 1444859"/>
                      <a:gd name="connsiteY4-198" fmla="*/ 638426 h 1295674"/>
                      <a:gd name="connsiteX5-199" fmla="*/ 873841 w 1444859"/>
                      <a:gd name="connsiteY5-200" fmla="*/ 651348 h 1295674"/>
                      <a:gd name="connsiteX6-201" fmla="*/ 880067 w 1444859"/>
                      <a:gd name="connsiteY6-202" fmla="*/ 638427 h 1295674"/>
                      <a:gd name="connsiteX7-203" fmla="*/ 920048 w 1444859"/>
                      <a:gd name="connsiteY7-204" fmla="*/ 721423 h 1295674"/>
                      <a:gd name="connsiteX8-205" fmla="*/ 1361863 w 1444859"/>
                      <a:gd name="connsiteY8-206" fmla="*/ 1163238 h 1295674"/>
                      <a:gd name="connsiteX9-207" fmla="*/ 1444859 w 1444859"/>
                      <a:gd name="connsiteY9-208" fmla="*/ 1203219 h 1295674"/>
                      <a:gd name="connsiteX10-209" fmla="*/ 1431937 w 1444859"/>
                      <a:gd name="connsiteY10-210" fmla="*/ 1209444 h 1295674"/>
                      <a:gd name="connsiteX11-211" fmla="*/ 1004826 w 1444859"/>
                      <a:gd name="connsiteY11-212" fmla="*/ 1295674 h 1295674"/>
                      <a:gd name="connsiteX12-213" fmla="*/ 892635 w 1444859"/>
                      <a:gd name="connsiteY12-214" fmla="*/ 1290009 h 1295674"/>
                      <a:gd name="connsiteX13-215" fmla="*/ 806433 w 1444859"/>
                      <a:gd name="connsiteY13-216" fmla="*/ 1276853 h 1295674"/>
                      <a:gd name="connsiteX14-217" fmla="*/ 806432 w 1444859"/>
                      <a:gd name="connsiteY14-218" fmla="*/ 1276852 h 1295674"/>
                      <a:gd name="connsiteX15-219" fmla="*/ 783685 w 1444859"/>
                      <a:gd name="connsiteY15-220" fmla="*/ 1273380 h 1295674"/>
                      <a:gd name="connsiteX16-221" fmla="*/ 39981 w 1444859"/>
                      <a:gd name="connsiteY16-222" fmla="*/ 721422 h 1295674"/>
                      <a:gd name="connsiteX17-223" fmla="*/ 0 w 1444859"/>
                      <a:gd name="connsiteY17-224" fmla="*/ 638426 h 1295674"/>
                      <a:gd name="connsiteX18-225" fmla="*/ 39981 w 1444859"/>
                      <a:gd name="connsiteY18-226" fmla="*/ 555430 h 1295674"/>
                      <a:gd name="connsiteX19-227" fmla="*/ 783685 w 1444859"/>
                      <a:gd name="connsiteY19-228" fmla="*/ 3472 h 1295674"/>
                      <a:gd name="connsiteX20-229" fmla="*/ 806432 w 1444859"/>
                      <a:gd name="connsiteY20-230" fmla="*/ 0 h 1295674"/>
                      <a:gd name="connsiteX0-231" fmla="*/ 806432 w 1444859"/>
                      <a:gd name="connsiteY0-232" fmla="*/ 0 h 1295674"/>
                      <a:gd name="connsiteX1-233" fmla="*/ 793276 w 1444859"/>
                      <a:gd name="connsiteY1-234" fmla="*/ 86202 h 1295674"/>
                      <a:gd name="connsiteX2-235" fmla="*/ 787611 w 1444859"/>
                      <a:gd name="connsiteY2-236" fmla="*/ 198393 h 1295674"/>
                      <a:gd name="connsiteX3-237" fmla="*/ 873841 w 1444859"/>
                      <a:gd name="connsiteY3-238" fmla="*/ 625504 h 1295674"/>
                      <a:gd name="connsiteX4-239" fmla="*/ 880066 w 1444859"/>
                      <a:gd name="connsiteY4-240" fmla="*/ 638426 h 1295674"/>
                      <a:gd name="connsiteX5-241" fmla="*/ 880067 w 1444859"/>
                      <a:gd name="connsiteY5-242" fmla="*/ 638427 h 1295674"/>
                      <a:gd name="connsiteX6-243" fmla="*/ 920048 w 1444859"/>
                      <a:gd name="connsiteY6-244" fmla="*/ 721423 h 1295674"/>
                      <a:gd name="connsiteX7-245" fmla="*/ 1361863 w 1444859"/>
                      <a:gd name="connsiteY7-246" fmla="*/ 1163238 h 1295674"/>
                      <a:gd name="connsiteX8-247" fmla="*/ 1444859 w 1444859"/>
                      <a:gd name="connsiteY8-248" fmla="*/ 1203219 h 1295674"/>
                      <a:gd name="connsiteX9-249" fmla="*/ 1431937 w 1444859"/>
                      <a:gd name="connsiteY9-250" fmla="*/ 1209444 h 1295674"/>
                      <a:gd name="connsiteX10-251" fmla="*/ 1004826 w 1444859"/>
                      <a:gd name="connsiteY10-252" fmla="*/ 1295674 h 1295674"/>
                      <a:gd name="connsiteX11-253" fmla="*/ 892635 w 1444859"/>
                      <a:gd name="connsiteY11-254" fmla="*/ 1290009 h 1295674"/>
                      <a:gd name="connsiteX12-255" fmla="*/ 806433 w 1444859"/>
                      <a:gd name="connsiteY12-256" fmla="*/ 1276853 h 1295674"/>
                      <a:gd name="connsiteX13-257" fmla="*/ 806432 w 1444859"/>
                      <a:gd name="connsiteY13-258" fmla="*/ 1276852 h 1295674"/>
                      <a:gd name="connsiteX14-259" fmla="*/ 783685 w 1444859"/>
                      <a:gd name="connsiteY14-260" fmla="*/ 1273380 h 1295674"/>
                      <a:gd name="connsiteX15-261" fmla="*/ 39981 w 1444859"/>
                      <a:gd name="connsiteY15-262" fmla="*/ 721422 h 1295674"/>
                      <a:gd name="connsiteX16-263" fmla="*/ 0 w 1444859"/>
                      <a:gd name="connsiteY16-264" fmla="*/ 638426 h 1295674"/>
                      <a:gd name="connsiteX17-265" fmla="*/ 39981 w 1444859"/>
                      <a:gd name="connsiteY17-266" fmla="*/ 555430 h 1295674"/>
                      <a:gd name="connsiteX18-267" fmla="*/ 783685 w 1444859"/>
                      <a:gd name="connsiteY18-268" fmla="*/ 3472 h 1295674"/>
                      <a:gd name="connsiteX19-269" fmla="*/ 806432 w 1444859"/>
                      <a:gd name="connsiteY19-270" fmla="*/ 0 h 129567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  <a:cxn ang="0">
                        <a:pos x="connsiteX12-25" y="connsiteY12-26"/>
                      </a:cxn>
                      <a:cxn ang="0">
                        <a:pos x="connsiteX13-27" y="connsiteY13-28"/>
                      </a:cxn>
                      <a:cxn ang="0">
                        <a:pos x="connsiteX14-29" y="connsiteY14-30"/>
                      </a:cxn>
                      <a:cxn ang="0">
                        <a:pos x="connsiteX15-31" y="connsiteY15-32"/>
                      </a:cxn>
                      <a:cxn ang="0">
                        <a:pos x="connsiteX16-33" y="connsiteY16-34"/>
                      </a:cxn>
                      <a:cxn ang="0">
                        <a:pos x="connsiteX17-35" y="connsiteY17-36"/>
                      </a:cxn>
                      <a:cxn ang="0">
                        <a:pos x="connsiteX18-37" y="connsiteY18-38"/>
                      </a:cxn>
                      <a:cxn ang="0">
                        <a:pos x="connsiteX19-39" y="connsiteY19-40"/>
                      </a:cxn>
                    </a:cxnLst>
                    <a:rect l="l" t="t" r="r" b="b"/>
                    <a:pathLst>
                      <a:path w="1444859" h="1295674">
                        <a:moveTo>
                          <a:pt x="806432" y="0"/>
                        </a:moveTo>
                        <a:lnTo>
                          <a:pt x="793276" y="86202"/>
                        </a:lnTo>
                        <a:cubicBezTo>
                          <a:pt x="789530" y="123090"/>
                          <a:pt x="787611" y="160517"/>
                          <a:pt x="787611" y="198393"/>
                        </a:cubicBezTo>
                        <a:cubicBezTo>
                          <a:pt x="787611" y="349896"/>
                          <a:pt x="818315" y="494227"/>
                          <a:pt x="873841" y="625504"/>
                        </a:cubicBezTo>
                        <a:lnTo>
                          <a:pt x="880066" y="638426"/>
                        </a:lnTo>
                        <a:lnTo>
                          <a:pt x="880067" y="638427"/>
                        </a:lnTo>
                        <a:lnTo>
                          <a:pt x="920048" y="721423"/>
                        </a:lnTo>
                        <a:cubicBezTo>
                          <a:pt x="1021400" y="907996"/>
                          <a:pt x="1175291" y="1061886"/>
                          <a:pt x="1361863" y="1163238"/>
                        </a:cubicBezTo>
                        <a:lnTo>
                          <a:pt x="1444859" y="1203219"/>
                        </a:lnTo>
                        <a:lnTo>
                          <a:pt x="1431937" y="1209444"/>
                        </a:lnTo>
                        <a:cubicBezTo>
                          <a:pt x="1300660" y="1264970"/>
                          <a:pt x="1156329" y="1295674"/>
                          <a:pt x="1004826" y="1295674"/>
                        </a:cubicBezTo>
                        <a:cubicBezTo>
                          <a:pt x="966950" y="1295674"/>
                          <a:pt x="929523" y="1293755"/>
                          <a:pt x="892635" y="1290009"/>
                        </a:cubicBezTo>
                        <a:lnTo>
                          <a:pt x="806433" y="1276853"/>
                        </a:lnTo>
                        <a:lnTo>
                          <a:pt x="806432" y="1276852"/>
                        </a:lnTo>
                        <a:lnTo>
                          <a:pt x="783685" y="1273380"/>
                        </a:lnTo>
                        <a:cubicBezTo>
                          <a:pt x="462248" y="1207605"/>
                          <a:pt x="192009" y="1001281"/>
                          <a:pt x="39981" y="721422"/>
                        </a:cubicBezTo>
                        <a:lnTo>
                          <a:pt x="0" y="638426"/>
                        </a:lnTo>
                        <a:lnTo>
                          <a:pt x="39981" y="555430"/>
                        </a:lnTo>
                        <a:cubicBezTo>
                          <a:pt x="192009" y="275571"/>
                          <a:pt x="462248" y="69247"/>
                          <a:pt x="783685" y="3472"/>
                        </a:cubicBezTo>
                        <a:lnTo>
                          <a:pt x="806432" y="0"/>
                        </a:lnTo>
                        <a:close/>
                      </a:path>
                    </a:pathLst>
                  </a:custGeom>
                  <a:solidFill>
                    <a:srgbClr val="414C65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432000" bIns="0" anchor="ctr"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dirty="0">
                      <a:latin typeface="Arial" panose="020B0604020202020204" pitchFamily="34" charset="0"/>
                      <a:ea typeface="华文细黑" panose="0201060004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稻壳儿搜索;幻雨工作室_5"/>
                  <p:cNvSpPr/>
                  <p:nvPr/>
                </p:nvSpPr>
                <p:spPr>
                  <a:xfrm>
                    <a:off x="8267" y="6663"/>
                    <a:ext cx="2997" cy="3342"/>
                  </a:xfrm>
                  <a:custGeom>
                    <a:avLst/>
                    <a:gdLst>
                      <a:gd name="connsiteX0" fmla="*/ 1203219 w 1295674"/>
                      <a:gd name="connsiteY0" fmla="*/ 0 h 1444857"/>
                      <a:gd name="connsiteX1" fmla="*/ 1209444 w 1295674"/>
                      <a:gd name="connsiteY1" fmla="*/ 12922 h 1444857"/>
                      <a:gd name="connsiteX2" fmla="*/ 1295674 w 1295674"/>
                      <a:gd name="connsiteY2" fmla="*/ 440033 h 1444857"/>
                      <a:gd name="connsiteX3" fmla="*/ 1290009 w 1295674"/>
                      <a:gd name="connsiteY3" fmla="*/ 552224 h 1444857"/>
                      <a:gd name="connsiteX4" fmla="*/ 1276853 w 1295674"/>
                      <a:gd name="connsiteY4" fmla="*/ 638426 h 1444857"/>
                      <a:gd name="connsiteX5" fmla="*/ 1276852 w 1295674"/>
                      <a:gd name="connsiteY5" fmla="*/ 638426 h 1444857"/>
                      <a:gd name="connsiteX6" fmla="*/ 1273380 w 1295674"/>
                      <a:gd name="connsiteY6" fmla="*/ 661172 h 1444857"/>
                      <a:gd name="connsiteX7" fmla="*/ 721422 w 1295674"/>
                      <a:gd name="connsiteY7" fmla="*/ 1404876 h 1444857"/>
                      <a:gd name="connsiteX8" fmla="*/ 638426 w 1295674"/>
                      <a:gd name="connsiteY8" fmla="*/ 1444857 h 1444857"/>
                      <a:gd name="connsiteX9" fmla="*/ 555430 w 1295674"/>
                      <a:gd name="connsiteY9" fmla="*/ 1404876 h 1444857"/>
                      <a:gd name="connsiteX10" fmla="*/ 3472 w 1295674"/>
                      <a:gd name="connsiteY10" fmla="*/ 661172 h 1444857"/>
                      <a:gd name="connsiteX11" fmla="*/ 0 w 1295674"/>
                      <a:gd name="connsiteY11" fmla="*/ 638425 h 1444857"/>
                      <a:gd name="connsiteX12" fmla="*/ 86202 w 1295674"/>
                      <a:gd name="connsiteY12" fmla="*/ 651581 h 1444857"/>
                      <a:gd name="connsiteX13" fmla="*/ 198393 w 1295674"/>
                      <a:gd name="connsiteY13" fmla="*/ 657246 h 1444857"/>
                      <a:gd name="connsiteX14" fmla="*/ 625504 w 1295674"/>
                      <a:gd name="connsiteY14" fmla="*/ 571016 h 1444857"/>
                      <a:gd name="connsiteX15" fmla="*/ 638426 w 1295674"/>
                      <a:gd name="connsiteY15" fmla="*/ 564791 h 1444857"/>
                      <a:gd name="connsiteX16" fmla="*/ 638428 w 1295674"/>
                      <a:gd name="connsiteY16" fmla="*/ 564792 h 1444857"/>
                      <a:gd name="connsiteX17" fmla="*/ 721423 w 1295674"/>
                      <a:gd name="connsiteY17" fmla="*/ 524811 h 1444857"/>
                      <a:gd name="connsiteX18" fmla="*/ 1163238 w 1295674"/>
                      <a:gd name="connsiteY18" fmla="*/ 82996 h 1444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295674" h="1444857">
                        <a:moveTo>
                          <a:pt x="1203219" y="0"/>
                        </a:moveTo>
                        <a:lnTo>
                          <a:pt x="1209444" y="12922"/>
                        </a:lnTo>
                        <a:cubicBezTo>
                          <a:pt x="1264970" y="144199"/>
                          <a:pt x="1295674" y="288530"/>
                          <a:pt x="1295674" y="440033"/>
                        </a:cubicBezTo>
                        <a:cubicBezTo>
                          <a:pt x="1295674" y="477909"/>
                          <a:pt x="1293755" y="515336"/>
                          <a:pt x="1290009" y="552224"/>
                        </a:cubicBezTo>
                        <a:lnTo>
                          <a:pt x="1276853" y="638426"/>
                        </a:lnTo>
                        <a:lnTo>
                          <a:pt x="1276852" y="638426"/>
                        </a:lnTo>
                        <a:lnTo>
                          <a:pt x="1273380" y="661172"/>
                        </a:lnTo>
                        <a:cubicBezTo>
                          <a:pt x="1207605" y="982609"/>
                          <a:pt x="1001281" y="1252848"/>
                          <a:pt x="721422" y="1404876"/>
                        </a:cubicBezTo>
                        <a:lnTo>
                          <a:pt x="638426" y="1444857"/>
                        </a:lnTo>
                        <a:lnTo>
                          <a:pt x="555430" y="1404876"/>
                        </a:lnTo>
                        <a:cubicBezTo>
                          <a:pt x="275571" y="1252848"/>
                          <a:pt x="69247" y="982609"/>
                          <a:pt x="3472" y="661172"/>
                        </a:cubicBezTo>
                        <a:lnTo>
                          <a:pt x="0" y="638425"/>
                        </a:lnTo>
                        <a:lnTo>
                          <a:pt x="86202" y="651581"/>
                        </a:lnTo>
                        <a:cubicBezTo>
                          <a:pt x="123090" y="655327"/>
                          <a:pt x="160517" y="657246"/>
                          <a:pt x="198393" y="657246"/>
                        </a:cubicBezTo>
                        <a:cubicBezTo>
                          <a:pt x="349896" y="657246"/>
                          <a:pt x="494227" y="626542"/>
                          <a:pt x="625504" y="571016"/>
                        </a:cubicBezTo>
                        <a:lnTo>
                          <a:pt x="638426" y="564791"/>
                        </a:lnTo>
                        <a:lnTo>
                          <a:pt x="638428" y="564792"/>
                        </a:lnTo>
                        <a:lnTo>
                          <a:pt x="721423" y="524811"/>
                        </a:lnTo>
                        <a:cubicBezTo>
                          <a:pt x="907996" y="423459"/>
                          <a:pt x="1061886" y="269569"/>
                          <a:pt x="1163238" y="82996"/>
                        </a:cubicBezTo>
                        <a:close/>
                      </a:path>
                    </a:pathLst>
                  </a:custGeom>
                  <a:solidFill>
                    <a:srgbClr val="414C65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360000" rIns="0" bIns="0" anchor="ctr"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dirty="0">
                      <a:latin typeface="Arial" panose="020B0604020202020204" pitchFamily="34" charset="0"/>
                      <a:ea typeface="华文细黑" panose="0201060004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8" name="Freeform 24"/>
                <p:cNvSpPr>
                  <a:spLocks noEditPoints="1"/>
                </p:cNvSpPr>
                <p:nvPr/>
              </p:nvSpPr>
              <p:spPr bwMode="auto">
                <a:xfrm>
                  <a:off x="10659" y="4119"/>
                  <a:ext cx="896" cy="962"/>
                </a:xfrm>
                <a:custGeom>
                  <a:avLst/>
                  <a:gdLst/>
                  <a:ahLst/>
                  <a:cxnLst>
                    <a:cxn ang="0">
                      <a:pos x="55" y="55"/>
                    </a:cxn>
                    <a:cxn ang="0">
                      <a:pos x="39" y="55"/>
                    </a:cxn>
                    <a:cxn ang="0">
                      <a:pos x="30" y="64"/>
                    </a:cxn>
                    <a:cxn ang="0">
                      <a:pos x="21" y="55"/>
                    </a:cxn>
                    <a:cxn ang="0">
                      <a:pos x="5" y="55"/>
                    </a:cxn>
                    <a:cxn ang="0">
                      <a:pos x="0" y="50"/>
                    </a:cxn>
                    <a:cxn ang="0">
                      <a:pos x="11" y="20"/>
                    </a:cxn>
                    <a:cxn ang="0">
                      <a:pos x="27" y="5"/>
                    </a:cxn>
                    <a:cxn ang="0">
                      <a:pos x="26" y="3"/>
                    </a:cxn>
                    <a:cxn ang="0">
                      <a:pos x="30" y="0"/>
                    </a:cxn>
                    <a:cxn ang="0">
                      <a:pos x="33" y="3"/>
                    </a:cxn>
                    <a:cxn ang="0">
                      <a:pos x="33" y="5"/>
                    </a:cxn>
                    <a:cxn ang="0">
                      <a:pos x="48" y="20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30" y="60"/>
                    </a:cxn>
                    <a:cxn ang="0">
                      <a:pos x="25" y="55"/>
                    </a:cxn>
                    <a:cxn ang="0">
                      <a:pos x="24" y="54"/>
                    </a:cxn>
                    <a:cxn ang="0">
                      <a:pos x="23" y="55"/>
                    </a:cxn>
                    <a:cxn ang="0">
                      <a:pos x="30" y="61"/>
                    </a:cxn>
                    <a:cxn ang="0">
                      <a:pos x="30" y="60"/>
                    </a:cxn>
                    <a:cxn ang="0">
                      <a:pos x="30" y="60"/>
                    </a:cxn>
                  </a:cxnLst>
                  <a:rect l="0" t="0" r="r" b="b"/>
                  <a:pathLst>
                    <a:path w="59" h="64">
                      <a:moveTo>
                        <a:pt x="55" y="55"/>
                      </a:moveTo>
                      <a:cubicBezTo>
                        <a:pt x="39" y="55"/>
                        <a:pt x="39" y="55"/>
                        <a:pt x="39" y="55"/>
                      </a:cubicBezTo>
                      <a:cubicBezTo>
                        <a:pt x="39" y="60"/>
                        <a:pt x="35" y="64"/>
                        <a:pt x="30" y="64"/>
                      </a:cubicBezTo>
                      <a:cubicBezTo>
                        <a:pt x="25" y="64"/>
                        <a:pt x="21" y="60"/>
                        <a:pt x="21" y="55"/>
                      </a:cubicBezTo>
                      <a:cubicBezTo>
                        <a:pt x="5" y="55"/>
                        <a:pt x="5" y="55"/>
                        <a:pt x="5" y="55"/>
                      </a:cubicBezTo>
                      <a:cubicBezTo>
                        <a:pt x="2" y="55"/>
                        <a:pt x="0" y="53"/>
                        <a:pt x="0" y="50"/>
                      </a:cubicBezTo>
                      <a:cubicBezTo>
                        <a:pt x="5" y="46"/>
                        <a:pt x="11" y="38"/>
                        <a:pt x="11" y="20"/>
                      </a:cubicBezTo>
                      <a:cubicBezTo>
                        <a:pt x="11" y="13"/>
                        <a:pt x="17" y="6"/>
                        <a:pt x="27" y="5"/>
                      </a:cubicBezTo>
                      <a:cubicBezTo>
                        <a:pt x="26" y="4"/>
                        <a:pt x="26" y="4"/>
                        <a:pt x="26" y="3"/>
                      </a:cubicBezTo>
                      <a:cubicBezTo>
                        <a:pt x="26" y="1"/>
                        <a:pt x="28" y="0"/>
                        <a:pt x="30" y="0"/>
                      </a:cubicBezTo>
                      <a:cubicBezTo>
                        <a:pt x="32" y="0"/>
                        <a:pt x="33" y="1"/>
                        <a:pt x="33" y="3"/>
                      </a:cubicBezTo>
                      <a:cubicBezTo>
                        <a:pt x="33" y="4"/>
                        <a:pt x="33" y="4"/>
                        <a:pt x="33" y="5"/>
                      </a:cubicBezTo>
                      <a:cubicBezTo>
                        <a:pt x="42" y="6"/>
                        <a:pt x="48" y="13"/>
                        <a:pt x="48" y="20"/>
                      </a:cubicBezTo>
                      <a:cubicBezTo>
                        <a:pt x="48" y="38"/>
                        <a:pt x="54" y="46"/>
                        <a:pt x="59" y="50"/>
                      </a:cubicBezTo>
                      <a:cubicBezTo>
                        <a:pt x="59" y="53"/>
                        <a:pt x="57" y="55"/>
                        <a:pt x="55" y="55"/>
                      </a:cubicBezTo>
                      <a:close/>
                      <a:moveTo>
                        <a:pt x="30" y="60"/>
                      </a:moveTo>
                      <a:cubicBezTo>
                        <a:pt x="27" y="60"/>
                        <a:pt x="25" y="57"/>
                        <a:pt x="25" y="55"/>
                      </a:cubicBezTo>
                      <a:cubicBezTo>
                        <a:pt x="25" y="54"/>
                        <a:pt x="24" y="54"/>
                        <a:pt x="24" y="54"/>
                      </a:cubicBezTo>
                      <a:cubicBezTo>
                        <a:pt x="24" y="54"/>
                        <a:pt x="23" y="54"/>
                        <a:pt x="23" y="55"/>
                      </a:cubicBezTo>
                      <a:cubicBezTo>
                        <a:pt x="23" y="58"/>
                        <a:pt x="26" y="61"/>
                        <a:pt x="30" y="61"/>
                      </a:cubicBezTo>
                      <a:cubicBezTo>
                        <a:pt x="30" y="61"/>
                        <a:pt x="30" y="61"/>
                        <a:pt x="30" y="60"/>
                      </a:cubicBezTo>
                      <a:cubicBezTo>
                        <a:pt x="30" y="60"/>
                        <a:pt x="30" y="60"/>
                        <a:pt x="30" y="6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p>
                  <a:pPr>
                    <a:lnSpc>
                      <a:spcPct val="12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AutoShape 24"/>
                <p:cNvSpPr/>
                <p:nvPr/>
              </p:nvSpPr>
              <p:spPr bwMode="auto">
                <a:xfrm>
                  <a:off x="7741" y="4199"/>
                  <a:ext cx="747" cy="80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04" y="0"/>
                      </a:moveTo>
                      <a:cubicBezTo>
                        <a:pt x="1163" y="275"/>
                        <a:pt x="1163" y="275"/>
                        <a:pt x="1163" y="275"/>
                      </a:cubicBezTo>
                      <a:cubicBezTo>
                        <a:pt x="498" y="275"/>
                        <a:pt x="0" y="687"/>
                        <a:pt x="0" y="1238"/>
                      </a:cubicBezTo>
                      <a:cubicBezTo>
                        <a:pt x="166" y="20499"/>
                        <a:pt x="166" y="20499"/>
                        <a:pt x="166" y="20499"/>
                      </a:cubicBezTo>
                      <a:cubicBezTo>
                        <a:pt x="166" y="21049"/>
                        <a:pt x="830" y="21599"/>
                        <a:pt x="1495" y="21599"/>
                      </a:cubicBezTo>
                      <a:cubicBezTo>
                        <a:pt x="20270" y="21324"/>
                        <a:pt x="20270" y="21324"/>
                        <a:pt x="20270" y="21324"/>
                      </a:cubicBezTo>
                      <a:cubicBezTo>
                        <a:pt x="21101" y="21324"/>
                        <a:pt x="21600" y="20912"/>
                        <a:pt x="21600" y="20361"/>
                      </a:cubicBezTo>
                      <a:cubicBezTo>
                        <a:pt x="21267" y="1100"/>
                        <a:pt x="21267" y="1100"/>
                        <a:pt x="21267" y="1100"/>
                      </a:cubicBezTo>
                      <a:cubicBezTo>
                        <a:pt x="21267" y="550"/>
                        <a:pt x="20769" y="0"/>
                        <a:pt x="20104" y="0"/>
                      </a:cubicBezTo>
                      <a:close/>
                      <a:moveTo>
                        <a:pt x="4486" y="18298"/>
                      </a:moveTo>
                      <a:cubicBezTo>
                        <a:pt x="3655" y="18298"/>
                        <a:pt x="2990" y="17885"/>
                        <a:pt x="2990" y="17197"/>
                      </a:cubicBezTo>
                      <a:cubicBezTo>
                        <a:pt x="2990" y="16509"/>
                        <a:pt x="3655" y="16096"/>
                        <a:pt x="4319" y="16096"/>
                      </a:cubicBezTo>
                      <a:cubicBezTo>
                        <a:pt x="5150" y="16096"/>
                        <a:pt x="5815" y="16509"/>
                        <a:pt x="5815" y="17197"/>
                      </a:cubicBezTo>
                      <a:cubicBezTo>
                        <a:pt x="5815" y="17747"/>
                        <a:pt x="5150" y="18298"/>
                        <a:pt x="4486" y="18298"/>
                      </a:cubicBezTo>
                      <a:close/>
                      <a:moveTo>
                        <a:pt x="4319" y="14721"/>
                      </a:moveTo>
                      <a:cubicBezTo>
                        <a:pt x="3655" y="14721"/>
                        <a:pt x="2990" y="14308"/>
                        <a:pt x="2990" y="13620"/>
                      </a:cubicBezTo>
                      <a:cubicBezTo>
                        <a:pt x="2990" y="13070"/>
                        <a:pt x="3489" y="12519"/>
                        <a:pt x="4319" y="12519"/>
                      </a:cubicBezTo>
                      <a:cubicBezTo>
                        <a:pt x="5150" y="12519"/>
                        <a:pt x="5649" y="12932"/>
                        <a:pt x="5649" y="13620"/>
                      </a:cubicBezTo>
                      <a:cubicBezTo>
                        <a:pt x="5649" y="14308"/>
                        <a:pt x="5150" y="14721"/>
                        <a:pt x="4319" y="14721"/>
                      </a:cubicBezTo>
                      <a:close/>
                      <a:moveTo>
                        <a:pt x="4319" y="11281"/>
                      </a:moveTo>
                      <a:cubicBezTo>
                        <a:pt x="3489" y="11281"/>
                        <a:pt x="2990" y="10731"/>
                        <a:pt x="2990" y="10043"/>
                      </a:cubicBezTo>
                      <a:cubicBezTo>
                        <a:pt x="2824" y="9492"/>
                        <a:pt x="3489" y="8942"/>
                        <a:pt x="4319" y="8942"/>
                      </a:cubicBezTo>
                      <a:cubicBezTo>
                        <a:pt x="4984" y="8942"/>
                        <a:pt x="5649" y="9492"/>
                        <a:pt x="5649" y="10043"/>
                      </a:cubicBezTo>
                      <a:cubicBezTo>
                        <a:pt x="5649" y="10731"/>
                        <a:pt x="4984" y="11281"/>
                        <a:pt x="4319" y="11281"/>
                      </a:cubicBezTo>
                      <a:close/>
                      <a:moveTo>
                        <a:pt x="8640" y="18298"/>
                      </a:moveTo>
                      <a:cubicBezTo>
                        <a:pt x="7975" y="18298"/>
                        <a:pt x="7310" y="17747"/>
                        <a:pt x="7310" y="17197"/>
                      </a:cubicBezTo>
                      <a:cubicBezTo>
                        <a:pt x="7310" y="16509"/>
                        <a:pt x="7975" y="15959"/>
                        <a:pt x="8640" y="15959"/>
                      </a:cubicBezTo>
                      <a:cubicBezTo>
                        <a:pt x="9470" y="15959"/>
                        <a:pt x="9969" y="16509"/>
                        <a:pt x="9969" y="17197"/>
                      </a:cubicBezTo>
                      <a:cubicBezTo>
                        <a:pt x="10135" y="17747"/>
                        <a:pt x="9470" y="18298"/>
                        <a:pt x="8640" y="18298"/>
                      </a:cubicBezTo>
                      <a:close/>
                      <a:moveTo>
                        <a:pt x="8640" y="14721"/>
                      </a:moveTo>
                      <a:cubicBezTo>
                        <a:pt x="7809" y="14721"/>
                        <a:pt x="7310" y="14170"/>
                        <a:pt x="7310" y="13620"/>
                      </a:cubicBezTo>
                      <a:cubicBezTo>
                        <a:pt x="7310" y="12932"/>
                        <a:pt x="7809" y="12519"/>
                        <a:pt x="8640" y="12519"/>
                      </a:cubicBezTo>
                      <a:cubicBezTo>
                        <a:pt x="9304" y="12519"/>
                        <a:pt x="9969" y="12932"/>
                        <a:pt x="9969" y="13620"/>
                      </a:cubicBezTo>
                      <a:cubicBezTo>
                        <a:pt x="9969" y="14170"/>
                        <a:pt x="9470" y="14721"/>
                        <a:pt x="8640" y="14721"/>
                      </a:cubicBezTo>
                      <a:close/>
                      <a:moveTo>
                        <a:pt x="8640" y="11143"/>
                      </a:moveTo>
                      <a:cubicBezTo>
                        <a:pt x="7809" y="11143"/>
                        <a:pt x="7144" y="10731"/>
                        <a:pt x="7144" y="10043"/>
                      </a:cubicBezTo>
                      <a:cubicBezTo>
                        <a:pt x="7144" y="9492"/>
                        <a:pt x="7809" y="8942"/>
                        <a:pt x="8640" y="8942"/>
                      </a:cubicBezTo>
                      <a:cubicBezTo>
                        <a:pt x="9304" y="8942"/>
                        <a:pt x="9969" y="9355"/>
                        <a:pt x="9969" y="10043"/>
                      </a:cubicBezTo>
                      <a:cubicBezTo>
                        <a:pt x="9969" y="10593"/>
                        <a:pt x="9304" y="11143"/>
                        <a:pt x="8640" y="11143"/>
                      </a:cubicBezTo>
                      <a:close/>
                      <a:moveTo>
                        <a:pt x="12960" y="18298"/>
                      </a:moveTo>
                      <a:cubicBezTo>
                        <a:pt x="12295" y="18298"/>
                        <a:pt x="11630" y="17747"/>
                        <a:pt x="11630" y="17059"/>
                      </a:cubicBezTo>
                      <a:cubicBezTo>
                        <a:pt x="11630" y="16509"/>
                        <a:pt x="12129" y="15959"/>
                        <a:pt x="12960" y="15959"/>
                      </a:cubicBezTo>
                      <a:cubicBezTo>
                        <a:pt x="13790" y="15959"/>
                        <a:pt x="14289" y="16509"/>
                        <a:pt x="14289" y="17059"/>
                      </a:cubicBezTo>
                      <a:cubicBezTo>
                        <a:pt x="14289" y="17747"/>
                        <a:pt x="13790" y="18298"/>
                        <a:pt x="12960" y="18298"/>
                      </a:cubicBezTo>
                      <a:close/>
                      <a:moveTo>
                        <a:pt x="12960" y="14721"/>
                      </a:moveTo>
                      <a:cubicBezTo>
                        <a:pt x="12129" y="14721"/>
                        <a:pt x="11630" y="14170"/>
                        <a:pt x="11464" y="13620"/>
                      </a:cubicBezTo>
                      <a:cubicBezTo>
                        <a:pt x="11464" y="12932"/>
                        <a:pt x="12129" y="12382"/>
                        <a:pt x="12960" y="12382"/>
                      </a:cubicBezTo>
                      <a:cubicBezTo>
                        <a:pt x="13624" y="12382"/>
                        <a:pt x="14289" y="12932"/>
                        <a:pt x="14289" y="13482"/>
                      </a:cubicBezTo>
                      <a:cubicBezTo>
                        <a:pt x="14289" y="14170"/>
                        <a:pt x="13624" y="14721"/>
                        <a:pt x="12960" y="14721"/>
                      </a:cubicBezTo>
                      <a:close/>
                      <a:moveTo>
                        <a:pt x="12960" y="11143"/>
                      </a:moveTo>
                      <a:cubicBezTo>
                        <a:pt x="12129" y="11143"/>
                        <a:pt x="11464" y="10593"/>
                        <a:pt x="11464" y="10043"/>
                      </a:cubicBezTo>
                      <a:cubicBezTo>
                        <a:pt x="11464" y="9355"/>
                        <a:pt x="12129" y="8942"/>
                        <a:pt x="12793" y="8805"/>
                      </a:cubicBezTo>
                      <a:cubicBezTo>
                        <a:pt x="13624" y="8805"/>
                        <a:pt x="14289" y="9355"/>
                        <a:pt x="14289" y="10043"/>
                      </a:cubicBezTo>
                      <a:cubicBezTo>
                        <a:pt x="14289" y="10593"/>
                        <a:pt x="13624" y="11143"/>
                        <a:pt x="12960" y="11143"/>
                      </a:cubicBezTo>
                      <a:close/>
                      <a:moveTo>
                        <a:pt x="18775" y="17059"/>
                      </a:moveTo>
                      <a:cubicBezTo>
                        <a:pt x="18775" y="17747"/>
                        <a:pt x="18110" y="18298"/>
                        <a:pt x="17280" y="18298"/>
                      </a:cubicBezTo>
                      <a:cubicBezTo>
                        <a:pt x="16449" y="18298"/>
                        <a:pt x="15784" y="17747"/>
                        <a:pt x="15784" y="17059"/>
                      </a:cubicBezTo>
                      <a:cubicBezTo>
                        <a:pt x="15784" y="13620"/>
                        <a:pt x="15784" y="13620"/>
                        <a:pt x="15784" y="13620"/>
                      </a:cubicBezTo>
                      <a:cubicBezTo>
                        <a:pt x="15784" y="12932"/>
                        <a:pt x="16449" y="12382"/>
                        <a:pt x="17113" y="12382"/>
                      </a:cubicBezTo>
                      <a:cubicBezTo>
                        <a:pt x="17944" y="12382"/>
                        <a:pt x="18609" y="12932"/>
                        <a:pt x="18609" y="13620"/>
                      </a:cubicBezTo>
                      <a:lnTo>
                        <a:pt x="18775" y="17059"/>
                      </a:lnTo>
                      <a:close/>
                      <a:moveTo>
                        <a:pt x="15784" y="10043"/>
                      </a:moveTo>
                      <a:cubicBezTo>
                        <a:pt x="15784" y="9355"/>
                        <a:pt x="16449" y="8805"/>
                        <a:pt x="17113" y="8805"/>
                      </a:cubicBezTo>
                      <a:cubicBezTo>
                        <a:pt x="17944" y="8805"/>
                        <a:pt x="18609" y="9355"/>
                        <a:pt x="18609" y="9905"/>
                      </a:cubicBezTo>
                      <a:cubicBezTo>
                        <a:pt x="18609" y="10593"/>
                        <a:pt x="17944" y="11143"/>
                        <a:pt x="17113" y="11143"/>
                      </a:cubicBezTo>
                      <a:cubicBezTo>
                        <a:pt x="16449" y="11143"/>
                        <a:pt x="15784" y="10593"/>
                        <a:pt x="15784" y="10043"/>
                      </a:cubicBezTo>
                      <a:close/>
                      <a:moveTo>
                        <a:pt x="16615" y="6053"/>
                      </a:moveTo>
                      <a:cubicBezTo>
                        <a:pt x="4818" y="6191"/>
                        <a:pt x="4818" y="6191"/>
                        <a:pt x="4818" y="6191"/>
                      </a:cubicBezTo>
                      <a:cubicBezTo>
                        <a:pt x="3323" y="6191"/>
                        <a:pt x="2326" y="5228"/>
                        <a:pt x="2326" y="4127"/>
                      </a:cubicBezTo>
                      <a:cubicBezTo>
                        <a:pt x="2326" y="3026"/>
                        <a:pt x="3323" y="2201"/>
                        <a:pt x="4652" y="2201"/>
                      </a:cubicBezTo>
                      <a:cubicBezTo>
                        <a:pt x="16615" y="2063"/>
                        <a:pt x="16615" y="2063"/>
                        <a:pt x="16615" y="2063"/>
                      </a:cubicBezTo>
                      <a:cubicBezTo>
                        <a:pt x="17944" y="2063"/>
                        <a:pt x="19107" y="2889"/>
                        <a:pt x="19107" y="3989"/>
                      </a:cubicBezTo>
                      <a:cubicBezTo>
                        <a:pt x="19107" y="5090"/>
                        <a:pt x="17944" y="6053"/>
                        <a:pt x="16615" y="60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lIns="0" tIns="0" rIns="0" bIns="0"/>
                <a:p>
                  <a:pPr>
                    <a:lnSpc>
                      <a:spcPct val="150000"/>
                    </a:lnSpc>
                    <a:defRPr/>
                  </a:pPr>
                  <a:endParaRPr lang="es-ES" sz="2670">
                    <a:latin typeface="Arial" panose="020B0604020202020204" pitchFamily="34" charset="0"/>
                    <a:ea typeface="微软雅黑" panose="020B0503020204020204" pitchFamily="34" charset="-122"/>
                    <a:cs typeface="Calibri" panose="020F050202020403020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234"/>
                <p:cNvSpPr/>
                <p:nvPr/>
              </p:nvSpPr>
              <p:spPr bwMode="auto">
                <a:xfrm rot="13320000">
                  <a:off x="10659" y="7354"/>
                  <a:ext cx="896" cy="962"/>
                </a:xfrm>
                <a:custGeom>
                  <a:avLst/>
                  <a:gdLst/>
                  <a:ahLst/>
                  <a:cxnLst>
                    <a:cxn ang="0">
                      <a:pos x="66" y="25"/>
                    </a:cxn>
                    <a:cxn ang="0">
                      <a:pos x="51" y="40"/>
                    </a:cxn>
                    <a:cxn ang="0">
                      <a:pos x="57" y="46"/>
                    </a:cxn>
                    <a:cxn ang="0">
                      <a:pos x="51" y="52"/>
                    </a:cxn>
                    <a:cxn ang="0">
                      <a:pos x="20" y="55"/>
                    </a:cxn>
                    <a:cxn ang="0">
                      <a:pos x="7" y="69"/>
                    </a:cxn>
                    <a:cxn ang="0">
                      <a:pos x="0" y="69"/>
                    </a:cxn>
                    <a:cxn ang="0">
                      <a:pos x="0" y="62"/>
                    </a:cxn>
                    <a:cxn ang="0">
                      <a:pos x="14" y="48"/>
                    </a:cxn>
                    <a:cxn ang="0">
                      <a:pos x="17" y="18"/>
                    </a:cxn>
                    <a:cxn ang="0">
                      <a:pos x="23" y="12"/>
                    </a:cxn>
                    <a:cxn ang="0">
                      <a:pos x="29" y="17"/>
                    </a:cxn>
                    <a:cxn ang="0">
                      <a:pos x="44" y="2"/>
                    </a:cxn>
                    <a:cxn ang="0">
                      <a:pos x="51" y="2"/>
                    </a:cxn>
                    <a:cxn ang="0">
                      <a:pos x="51" y="9"/>
                    </a:cxn>
                    <a:cxn ang="0">
                      <a:pos x="35" y="24"/>
                    </a:cxn>
                    <a:cxn ang="0">
                      <a:pos x="44" y="33"/>
                    </a:cxn>
                    <a:cxn ang="0">
                      <a:pos x="60" y="18"/>
                    </a:cxn>
                    <a:cxn ang="0">
                      <a:pos x="66" y="18"/>
                    </a:cxn>
                    <a:cxn ang="0">
                      <a:pos x="66" y="25"/>
                    </a:cxn>
                  </a:cxnLst>
                  <a:rect l="0" t="0" r="r" b="b"/>
                  <a:pathLst>
                    <a:path w="68" h="69">
                      <a:moveTo>
                        <a:pt x="66" y="25"/>
                      </a:moveTo>
                      <a:cubicBezTo>
                        <a:pt x="51" y="40"/>
                        <a:pt x="51" y="40"/>
                        <a:pt x="51" y="40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1" y="52"/>
                        <a:pt x="51" y="52"/>
                        <a:pt x="51" y="52"/>
                      </a:cubicBezTo>
                      <a:cubicBezTo>
                        <a:pt x="42" y="60"/>
                        <a:pt x="30" y="61"/>
                        <a:pt x="20" y="55"/>
                      </a:cubicBezTo>
                      <a:cubicBezTo>
                        <a:pt x="7" y="69"/>
                        <a:pt x="7" y="69"/>
                        <a:pt x="7" y="6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4" y="48"/>
                        <a:pt x="14" y="48"/>
                        <a:pt x="14" y="48"/>
                      </a:cubicBezTo>
                      <a:cubicBezTo>
                        <a:pt x="7" y="39"/>
                        <a:pt x="8" y="26"/>
                        <a:pt x="17" y="18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6" y="0"/>
                        <a:pt x="49" y="0"/>
                        <a:pt x="51" y="2"/>
                      </a:cubicBezTo>
                      <a:cubicBezTo>
                        <a:pt x="52" y="4"/>
                        <a:pt x="52" y="7"/>
                        <a:pt x="51" y="9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1" y="16"/>
                        <a:pt x="64" y="16"/>
                        <a:pt x="66" y="18"/>
                      </a:cubicBezTo>
                      <a:cubicBezTo>
                        <a:pt x="68" y="20"/>
                        <a:pt x="68" y="23"/>
                        <a:pt x="66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p>
                  <a:pPr>
                    <a:lnSpc>
                      <a:spcPct val="12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153"/>
                <p:cNvSpPr>
                  <a:spLocks noEditPoints="1"/>
                </p:cNvSpPr>
                <p:nvPr/>
              </p:nvSpPr>
              <p:spPr bwMode="auto">
                <a:xfrm>
                  <a:off x="7667" y="7354"/>
                  <a:ext cx="896" cy="962"/>
                </a:xfrm>
                <a:custGeom>
                  <a:avLst/>
                  <a:gdLst/>
                  <a:ahLst/>
                  <a:cxnLst>
                    <a:cxn ang="0">
                      <a:pos x="0" y="59"/>
                    </a:cxn>
                    <a:cxn ang="0">
                      <a:pos x="118" y="59"/>
                    </a:cxn>
                    <a:cxn ang="0">
                      <a:pos x="111" y="57"/>
                    </a:cxn>
                    <a:cxn ang="0">
                      <a:pos x="83" y="33"/>
                    </a:cxn>
                    <a:cxn ang="0">
                      <a:pos x="111" y="57"/>
                    </a:cxn>
                    <a:cxn ang="0">
                      <a:pos x="41" y="91"/>
                    </a:cxn>
                    <a:cxn ang="0">
                      <a:pos x="57" y="111"/>
                    </a:cxn>
                    <a:cxn ang="0">
                      <a:pos x="61" y="8"/>
                    </a:cxn>
                    <a:cxn ang="0">
                      <a:pos x="61" y="34"/>
                    </a:cxn>
                    <a:cxn ang="0">
                      <a:pos x="61" y="8"/>
                    </a:cxn>
                    <a:cxn ang="0">
                      <a:pos x="95" y="22"/>
                    </a:cxn>
                    <a:cxn ang="0">
                      <a:pos x="67" y="8"/>
                    </a:cxn>
                    <a:cxn ang="0">
                      <a:pos x="57" y="34"/>
                    </a:cxn>
                    <a:cxn ang="0">
                      <a:pos x="57" y="8"/>
                    </a:cxn>
                    <a:cxn ang="0">
                      <a:pos x="36" y="30"/>
                    </a:cxn>
                    <a:cxn ang="0">
                      <a:pos x="50" y="8"/>
                    </a:cxn>
                    <a:cxn ang="0">
                      <a:pos x="38" y="35"/>
                    </a:cxn>
                    <a:cxn ang="0">
                      <a:pos x="57" y="57"/>
                    </a:cxn>
                    <a:cxn ang="0">
                      <a:pos x="38" y="35"/>
                    </a:cxn>
                    <a:cxn ang="0">
                      <a:pos x="57" y="84"/>
                    </a:cxn>
                    <a:cxn ang="0">
                      <a:pos x="34" y="61"/>
                    </a:cxn>
                    <a:cxn ang="0">
                      <a:pos x="50" y="110"/>
                    </a:cxn>
                    <a:cxn ang="0">
                      <a:pos x="38" y="92"/>
                    </a:cxn>
                    <a:cxn ang="0">
                      <a:pos x="61" y="111"/>
                    </a:cxn>
                    <a:cxn ang="0">
                      <a:pos x="77" y="91"/>
                    </a:cxn>
                    <a:cxn ang="0">
                      <a:pos x="61" y="111"/>
                    </a:cxn>
                    <a:cxn ang="0">
                      <a:pos x="93" y="99"/>
                    </a:cxn>
                    <a:cxn ang="0">
                      <a:pos x="80" y="92"/>
                    </a:cxn>
                    <a:cxn ang="0">
                      <a:pos x="61" y="84"/>
                    </a:cxn>
                    <a:cxn ang="0">
                      <a:pos x="84" y="61"/>
                    </a:cxn>
                    <a:cxn ang="0">
                      <a:pos x="61" y="57"/>
                    </a:cxn>
                    <a:cxn ang="0">
                      <a:pos x="80" y="35"/>
                    </a:cxn>
                    <a:cxn ang="0">
                      <a:pos x="61" y="57"/>
                    </a:cxn>
                    <a:cxn ang="0">
                      <a:pos x="35" y="33"/>
                    </a:cxn>
                    <a:cxn ang="0">
                      <a:pos x="7" y="57"/>
                    </a:cxn>
                    <a:cxn ang="0">
                      <a:pos x="7" y="61"/>
                    </a:cxn>
                    <a:cxn ang="0">
                      <a:pos x="36" y="89"/>
                    </a:cxn>
                    <a:cxn ang="0">
                      <a:pos x="7" y="61"/>
                    </a:cxn>
                    <a:cxn ang="0">
                      <a:pos x="82" y="89"/>
                    </a:cxn>
                    <a:cxn ang="0">
                      <a:pos x="111" y="61"/>
                    </a:cxn>
                    <a:cxn ang="0">
                      <a:pos x="95" y="96"/>
                    </a:cxn>
                  </a:cxnLst>
                  <a:rect l="0" t="0" r="r" b="b"/>
                  <a:pathLst>
                    <a:path w="118" h="119">
                      <a:moveTo>
                        <a:pt x="59" y="0"/>
                      </a:moveTo>
                      <a:cubicBezTo>
                        <a:pt x="26" y="0"/>
                        <a:pt x="0" y="27"/>
                        <a:pt x="0" y="59"/>
                      </a:cubicBezTo>
                      <a:cubicBezTo>
                        <a:pt x="0" y="92"/>
                        <a:pt x="26" y="119"/>
                        <a:pt x="59" y="119"/>
                      </a:cubicBezTo>
                      <a:cubicBezTo>
                        <a:pt x="92" y="119"/>
                        <a:pt x="118" y="92"/>
                        <a:pt x="118" y="59"/>
                      </a:cubicBezTo>
                      <a:cubicBezTo>
                        <a:pt x="118" y="27"/>
                        <a:pt x="92" y="0"/>
                        <a:pt x="59" y="0"/>
                      </a:cubicBezTo>
                      <a:close/>
                      <a:moveTo>
                        <a:pt x="111" y="57"/>
                      </a:moveTo>
                      <a:cubicBezTo>
                        <a:pt x="88" y="57"/>
                        <a:pt x="88" y="57"/>
                        <a:pt x="88" y="57"/>
                      </a:cubicBezTo>
                      <a:cubicBezTo>
                        <a:pt x="87" y="49"/>
                        <a:pt x="86" y="41"/>
                        <a:pt x="83" y="33"/>
                      </a:cubicBezTo>
                      <a:cubicBezTo>
                        <a:pt x="88" y="31"/>
                        <a:pt x="93" y="28"/>
                        <a:pt x="98" y="25"/>
                      </a:cubicBezTo>
                      <a:cubicBezTo>
                        <a:pt x="105" y="34"/>
                        <a:pt x="110" y="45"/>
                        <a:pt x="111" y="57"/>
                      </a:cubicBezTo>
                      <a:close/>
                      <a:moveTo>
                        <a:pt x="57" y="111"/>
                      </a:moveTo>
                      <a:cubicBezTo>
                        <a:pt x="50" y="106"/>
                        <a:pt x="45" y="99"/>
                        <a:pt x="41" y="91"/>
                      </a:cubicBezTo>
                      <a:cubicBezTo>
                        <a:pt x="46" y="89"/>
                        <a:pt x="52" y="88"/>
                        <a:pt x="57" y="88"/>
                      </a:cubicBezTo>
                      <a:cubicBezTo>
                        <a:pt x="57" y="111"/>
                        <a:pt x="57" y="111"/>
                        <a:pt x="57" y="111"/>
                      </a:cubicBezTo>
                      <a:cubicBezTo>
                        <a:pt x="57" y="111"/>
                        <a:pt x="57" y="111"/>
                        <a:pt x="57" y="111"/>
                      </a:cubicBezTo>
                      <a:close/>
                      <a:moveTo>
                        <a:pt x="61" y="8"/>
                      </a:moveTo>
                      <a:cubicBezTo>
                        <a:pt x="68" y="14"/>
                        <a:pt x="74" y="22"/>
                        <a:pt x="78" y="31"/>
                      </a:cubicBezTo>
                      <a:cubicBezTo>
                        <a:pt x="73" y="33"/>
                        <a:pt x="67" y="34"/>
                        <a:pt x="61" y="34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61" y="8"/>
                        <a:pt x="61" y="8"/>
                        <a:pt x="61" y="8"/>
                      </a:cubicBezTo>
                      <a:close/>
                      <a:moveTo>
                        <a:pt x="67" y="8"/>
                      </a:moveTo>
                      <a:cubicBezTo>
                        <a:pt x="78" y="10"/>
                        <a:pt x="88" y="15"/>
                        <a:pt x="95" y="22"/>
                      </a:cubicBezTo>
                      <a:cubicBezTo>
                        <a:pt x="91" y="25"/>
                        <a:pt x="87" y="28"/>
                        <a:pt x="82" y="30"/>
                      </a:cubicBezTo>
                      <a:cubicBezTo>
                        <a:pt x="78" y="22"/>
                        <a:pt x="73" y="14"/>
                        <a:pt x="67" y="8"/>
                      </a:cubicBezTo>
                      <a:close/>
                      <a:moveTo>
                        <a:pt x="57" y="8"/>
                      </a:moveTo>
                      <a:cubicBezTo>
                        <a:pt x="57" y="34"/>
                        <a:pt x="57" y="34"/>
                        <a:pt x="57" y="34"/>
                      </a:cubicBezTo>
                      <a:cubicBezTo>
                        <a:pt x="51" y="34"/>
                        <a:pt x="45" y="33"/>
                        <a:pt x="40" y="31"/>
                      </a:cubicBezTo>
                      <a:cubicBezTo>
                        <a:pt x="44" y="22"/>
                        <a:pt x="50" y="14"/>
                        <a:pt x="57" y="8"/>
                      </a:cubicBezTo>
                      <a:cubicBezTo>
                        <a:pt x="57" y="8"/>
                        <a:pt x="57" y="8"/>
                        <a:pt x="57" y="8"/>
                      </a:cubicBezTo>
                      <a:close/>
                      <a:moveTo>
                        <a:pt x="36" y="30"/>
                      </a:moveTo>
                      <a:cubicBezTo>
                        <a:pt x="31" y="28"/>
                        <a:pt x="27" y="25"/>
                        <a:pt x="23" y="22"/>
                      </a:cubicBezTo>
                      <a:cubicBezTo>
                        <a:pt x="30" y="15"/>
                        <a:pt x="40" y="10"/>
                        <a:pt x="50" y="8"/>
                      </a:cubicBezTo>
                      <a:cubicBezTo>
                        <a:pt x="45" y="14"/>
                        <a:pt x="40" y="22"/>
                        <a:pt x="36" y="30"/>
                      </a:cubicBezTo>
                      <a:close/>
                      <a:moveTo>
                        <a:pt x="38" y="35"/>
                      </a:moveTo>
                      <a:cubicBezTo>
                        <a:pt x="44" y="37"/>
                        <a:pt x="50" y="38"/>
                        <a:pt x="57" y="38"/>
                      </a:cubicBezTo>
                      <a:cubicBezTo>
                        <a:pt x="57" y="57"/>
                        <a:pt x="57" y="57"/>
                        <a:pt x="57" y="57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4" y="49"/>
                        <a:pt x="36" y="42"/>
                        <a:pt x="38" y="35"/>
                      </a:cubicBezTo>
                      <a:close/>
                      <a:moveTo>
                        <a:pt x="57" y="61"/>
                      </a:moveTo>
                      <a:cubicBezTo>
                        <a:pt x="57" y="84"/>
                        <a:pt x="57" y="84"/>
                        <a:pt x="57" y="84"/>
                      </a:cubicBezTo>
                      <a:cubicBezTo>
                        <a:pt x="51" y="85"/>
                        <a:pt x="45" y="86"/>
                        <a:pt x="40" y="87"/>
                      </a:cubicBezTo>
                      <a:cubicBezTo>
                        <a:pt x="36" y="79"/>
                        <a:pt x="34" y="71"/>
                        <a:pt x="34" y="61"/>
                      </a:cubicBezTo>
                      <a:lnTo>
                        <a:pt x="57" y="61"/>
                      </a:lnTo>
                      <a:close/>
                      <a:moveTo>
                        <a:pt x="50" y="110"/>
                      </a:moveTo>
                      <a:cubicBezTo>
                        <a:pt x="41" y="109"/>
                        <a:pt x="32" y="105"/>
                        <a:pt x="25" y="99"/>
                      </a:cubicBezTo>
                      <a:cubicBezTo>
                        <a:pt x="29" y="96"/>
                        <a:pt x="33" y="94"/>
                        <a:pt x="38" y="92"/>
                      </a:cubicBezTo>
                      <a:cubicBezTo>
                        <a:pt x="41" y="99"/>
                        <a:pt x="45" y="105"/>
                        <a:pt x="50" y="110"/>
                      </a:cubicBezTo>
                      <a:close/>
                      <a:moveTo>
                        <a:pt x="61" y="111"/>
                      </a:moveTo>
                      <a:cubicBezTo>
                        <a:pt x="61" y="88"/>
                        <a:pt x="61" y="88"/>
                        <a:pt x="61" y="88"/>
                      </a:cubicBezTo>
                      <a:cubicBezTo>
                        <a:pt x="66" y="88"/>
                        <a:pt x="72" y="89"/>
                        <a:pt x="77" y="91"/>
                      </a:cubicBezTo>
                      <a:cubicBezTo>
                        <a:pt x="73" y="99"/>
                        <a:pt x="67" y="106"/>
                        <a:pt x="61" y="111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lose/>
                      <a:moveTo>
                        <a:pt x="80" y="92"/>
                      </a:moveTo>
                      <a:cubicBezTo>
                        <a:pt x="85" y="94"/>
                        <a:pt x="89" y="96"/>
                        <a:pt x="93" y="99"/>
                      </a:cubicBezTo>
                      <a:cubicBezTo>
                        <a:pt x="86" y="105"/>
                        <a:pt x="77" y="109"/>
                        <a:pt x="67" y="110"/>
                      </a:cubicBezTo>
                      <a:cubicBezTo>
                        <a:pt x="73" y="105"/>
                        <a:pt x="77" y="99"/>
                        <a:pt x="80" y="92"/>
                      </a:cubicBezTo>
                      <a:close/>
                      <a:moveTo>
                        <a:pt x="78" y="87"/>
                      </a:moveTo>
                      <a:cubicBezTo>
                        <a:pt x="73" y="86"/>
                        <a:pt x="67" y="85"/>
                        <a:pt x="61" y="84"/>
                      </a:cubicBezTo>
                      <a:cubicBezTo>
                        <a:pt x="61" y="61"/>
                        <a:pt x="61" y="61"/>
                        <a:pt x="61" y="61"/>
                      </a:cubicBezTo>
                      <a:cubicBezTo>
                        <a:pt x="84" y="61"/>
                        <a:pt x="84" y="61"/>
                        <a:pt x="84" y="61"/>
                      </a:cubicBezTo>
                      <a:cubicBezTo>
                        <a:pt x="84" y="71"/>
                        <a:pt x="82" y="79"/>
                        <a:pt x="78" y="87"/>
                      </a:cubicBezTo>
                      <a:close/>
                      <a:moveTo>
                        <a:pt x="61" y="57"/>
                      </a:moveTo>
                      <a:cubicBezTo>
                        <a:pt x="61" y="38"/>
                        <a:pt x="61" y="38"/>
                        <a:pt x="61" y="38"/>
                      </a:cubicBezTo>
                      <a:cubicBezTo>
                        <a:pt x="67" y="38"/>
                        <a:pt x="74" y="37"/>
                        <a:pt x="80" y="35"/>
                      </a:cubicBezTo>
                      <a:cubicBezTo>
                        <a:pt x="82" y="42"/>
                        <a:pt x="84" y="49"/>
                        <a:pt x="84" y="57"/>
                      </a:cubicBezTo>
                      <a:lnTo>
                        <a:pt x="61" y="57"/>
                      </a:lnTo>
                      <a:close/>
                      <a:moveTo>
                        <a:pt x="20" y="25"/>
                      </a:moveTo>
                      <a:cubicBezTo>
                        <a:pt x="25" y="28"/>
                        <a:pt x="30" y="31"/>
                        <a:pt x="35" y="33"/>
                      </a:cubicBezTo>
                      <a:cubicBezTo>
                        <a:pt x="32" y="41"/>
                        <a:pt x="30" y="49"/>
                        <a:pt x="30" y="57"/>
                      </a:cubicBezTo>
                      <a:cubicBezTo>
                        <a:pt x="7" y="57"/>
                        <a:pt x="7" y="57"/>
                        <a:pt x="7" y="57"/>
                      </a:cubicBezTo>
                      <a:cubicBezTo>
                        <a:pt x="8" y="45"/>
                        <a:pt x="13" y="34"/>
                        <a:pt x="20" y="25"/>
                      </a:cubicBezTo>
                      <a:close/>
                      <a:moveTo>
                        <a:pt x="7" y="61"/>
                      </a:moveTo>
                      <a:cubicBezTo>
                        <a:pt x="30" y="61"/>
                        <a:pt x="30" y="61"/>
                        <a:pt x="30" y="61"/>
                      </a:cubicBezTo>
                      <a:cubicBezTo>
                        <a:pt x="31" y="71"/>
                        <a:pt x="33" y="80"/>
                        <a:pt x="36" y="89"/>
                      </a:cubicBezTo>
                      <a:cubicBezTo>
                        <a:pt x="31" y="91"/>
                        <a:pt x="27" y="93"/>
                        <a:pt x="22" y="96"/>
                      </a:cubicBezTo>
                      <a:cubicBezTo>
                        <a:pt x="13" y="87"/>
                        <a:pt x="8" y="75"/>
                        <a:pt x="7" y="61"/>
                      </a:cubicBezTo>
                      <a:close/>
                      <a:moveTo>
                        <a:pt x="95" y="96"/>
                      </a:moveTo>
                      <a:cubicBezTo>
                        <a:pt x="91" y="93"/>
                        <a:pt x="87" y="91"/>
                        <a:pt x="82" y="89"/>
                      </a:cubicBezTo>
                      <a:cubicBezTo>
                        <a:pt x="85" y="80"/>
                        <a:pt x="87" y="71"/>
                        <a:pt x="88" y="61"/>
                      </a:cubicBezTo>
                      <a:cubicBezTo>
                        <a:pt x="111" y="61"/>
                        <a:pt x="111" y="61"/>
                        <a:pt x="111" y="61"/>
                      </a:cubicBezTo>
                      <a:cubicBezTo>
                        <a:pt x="110" y="75"/>
                        <a:pt x="104" y="87"/>
                        <a:pt x="95" y="96"/>
                      </a:cubicBezTo>
                      <a:close/>
                      <a:moveTo>
                        <a:pt x="95" y="96"/>
                      </a:moveTo>
                      <a:cubicBezTo>
                        <a:pt x="95" y="96"/>
                        <a:pt x="95" y="96"/>
                        <a:pt x="95" y="96"/>
                      </a:cubicBezTo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vert="horz" wrap="square" lIns="99526" tIns="49764" rIns="99526" bIns="49764" numCol="1" anchor="t" anchorCtr="0" compatLnSpc="1"/>
                <a:p>
                  <a:pPr>
                    <a:lnSpc>
                      <a:spcPct val="120000"/>
                    </a:lnSpc>
                  </a:pPr>
                  <a:endParaRPr lang="en-US" sz="14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9" name="文本框 28"/>
              <p:cNvSpPr txBox="1"/>
              <p:nvPr/>
            </p:nvSpPr>
            <p:spPr>
              <a:xfrm>
                <a:off x="8592" y="5550"/>
                <a:ext cx="1888" cy="1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内容</a:t>
                </a:r>
                <a:endParaRPr lang="zh-CN" altLang="en-US" sz="2800" b="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:r>
                  <a:rPr lang="zh-CN" altLang="en-US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回顾</a:t>
                </a:r>
                <a:endParaRPr lang="zh-CN" altLang="en-US" sz="2800" b="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" name="组合 12"/>
          <p:cNvGrpSpPr/>
          <p:nvPr/>
        </p:nvGrpSpPr>
        <p:grpSpPr>
          <a:xfrm rot="0">
            <a:off x="4815840" y="351155"/>
            <a:ext cx="2560955" cy="859155"/>
            <a:chOff x="3241288" y="3169020"/>
            <a:chExt cx="2561001" cy="859234"/>
          </a:xfrm>
        </p:grpSpPr>
        <p:sp>
          <p:nvSpPr>
            <p:cNvPr id="14" name="矩形 13"/>
            <p:cNvSpPr/>
            <p:nvPr/>
          </p:nvSpPr>
          <p:spPr>
            <a:xfrm>
              <a:off x="3315584" y="3169020"/>
              <a:ext cx="2411773" cy="52201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r>
                <a:rPr lang="zh-CN" altLang="en-US" sz="2800" dirty="0">
                  <a:solidFill>
                    <a:srgbClr val="414C65"/>
                  </a:solidFill>
                  <a:latin typeface="汉仪大宋简" panose="02010600000101010101" charset="-122"/>
                  <a:ea typeface="汉仪大宋简" panose="02010600000101010101" charset="-122"/>
                  <a:cs typeface="+mn-ea"/>
                  <a:sym typeface="+mn-lt"/>
                </a:rPr>
                <a:t>工作成果展示</a:t>
              </a:r>
              <a:endParaRPr lang="zh-CN" altLang="en-US" sz="2800" dirty="0">
                <a:solidFill>
                  <a:srgbClr val="414C65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41288" y="3691038"/>
              <a:ext cx="2561001" cy="33721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Review of work contents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10275" y="1731645"/>
            <a:ext cx="5008880" cy="4075430"/>
            <a:chOff x="7960" y="3049"/>
            <a:chExt cx="8888" cy="6418"/>
          </a:xfrm>
        </p:grpSpPr>
        <p:sp>
          <p:nvSpPr>
            <p:cNvPr id="11" name="文本框 10"/>
            <p:cNvSpPr txBox="1"/>
            <p:nvPr/>
          </p:nvSpPr>
          <p:spPr>
            <a:xfrm>
              <a:off x="7960" y="3049"/>
              <a:ext cx="8888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960" y="5279"/>
              <a:ext cx="8888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960" y="7579"/>
              <a:ext cx="8888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719455" y="1504315"/>
            <a:ext cx="4571383" cy="4485005"/>
            <a:chOff x="10352" y="3185"/>
            <a:chExt cx="7405" cy="61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5517" y="3966"/>
              <a:ext cx="2160" cy="5386"/>
            </a:xfrm>
            <a:prstGeom prst="rect">
              <a:avLst/>
            </a:prstGeom>
            <a:gradFill>
              <a:gsLst>
                <a:gs pos="0">
                  <a:srgbClr val="3B486D"/>
                </a:gs>
                <a:gs pos="100000">
                  <a:srgbClr val="5B6E8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0432" y="5606"/>
              <a:ext cx="2160" cy="3746"/>
            </a:xfrm>
            <a:prstGeom prst="rect">
              <a:avLst/>
            </a:prstGeom>
            <a:gradFill>
              <a:gsLst>
                <a:gs pos="0">
                  <a:srgbClr val="3A476C"/>
                </a:gs>
                <a:gs pos="100000">
                  <a:srgbClr val="5B6E8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992" y="4788"/>
              <a:ext cx="2160" cy="4564"/>
            </a:xfrm>
            <a:prstGeom prst="rect">
              <a:avLst/>
            </a:prstGeom>
            <a:gradFill>
              <a:gsLst>
                <a:gs pos="0">
                  <a:srgbClr val="3B486D"/>
                </a:gs>
                <a:gs pos="100000">
                  <a:srgbClr val="5B6E8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352" y="4876"/>
              <a:ext cx="2240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877" y="4005"/>
              <a:ext cx="2240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517" y="3185"/>
              <a:ext cx="2240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30%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ISLIDE.ICON" val="#43869;#51615;#57782;#66440;#150340;#136742;#45151;"/>
  <p:tag name="KSO_WM_SPECIAL_SOURCE" val="bdnull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6.xml><?xml version="1.0" encoding="utf-8"?>
<p:tagLst xmlns:p="http://schemas.openxmlformats.org/presentationml/2006/main">
  <p:tag name="KSO_WM_UNIT_PLACING_PICTURE_USER_VIEWPORT" val="{&quot;height&quot;:5877,&quot;width&quot;:4407}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8.xml><?xml version="1.0" encoding="utf-8"?>
<p:tagLst xmlns:p="http://schemas.openxmlformats.org/presentationml/2006/main">
  <p:tag name="KSO_WM_UNIT_PLACING_PICTURE_USER_VIEWPORT" val="{&quot;height&quot;:2731,&quot;width&quot;:2773}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3218</Words>
  <Application>WPS 演示</Application>
  <PresentationFormat>宽屏</PresentationFormat>
  <Paragraphs>238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Wingdings</vt:lpstr>
      <vt:lpstr>汉仪中宋简</vt:lpstr>
      <vt:lpstr>Segoe UI Light</vt:lpstr>
      <vt:lpstr>Calibri Light</vt:lpstr>
      <vt:lpstr>微软雅黑 Light</vt:lpstr>
      <vt:lpstr>汉仪大宋简</vt:lpstr>
      <vt:lpstr>Times New Roman</vt:lpstr>
      <vt:lpstr>华文细黑</vt:lpstr>
      <vt:lpstr>Calibri</vt:lpstr>
      <vt:lpstr>阿里巴巴普惠体 R</vt:lpstr>
      <vt:lpstr>Gill Sans</vt:lpstr>
      <vt:lpstr>思源宋体 CN Medium</vt:lpstr>
      <vt:lpstr>Arial Unicode MS</vt:lpstr>
      <vt:lpstr>Menk Amglang Tig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铭</cp:lastModifiedBy>
  <cp:revision>175</cp:revision>
  <dcterms:created xsi:type="dcterms:W3CDTF">2019-06-19T02:08:00Z</dcterms:created>
  <dcterms:modified xsi:type="dcterms:W3CDTF">2022-01-06T01:17:47Z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v1.0_mb_cM/7+1upevJ3D+h4JHnNPQ==</vt:lpwstr>
  </property>
  <property fmtid="{D5CDD505-2E9C-101B-9397-08002B2CF9AE}" pid="4" name="ICV">
    <vt:lpwstr>79342D18CAD34732A0603DC541289E64</vt:lpwstr>
  </property>
  <property fmtid="{D5CDD505-2E9C-101B-9397-08002B2CF9AE}" pid="5" name="KSOSaveFontToCloudKey">
    <vt:lpwstr>417706998_cloud</vt:lpwstr>
  </property>
</Properties>
</file>