
<file path=[Content_Types].xml><?xml version="1.0" encoding="utf-8"?>
<Types xmlns="http://schemas.openxmlformats.org/package/2006/content-types">
  <Default Extension="jpeg" ContentType="image/jpeg"/>
  <Default Extension="JPG" ContentType="image/.jpg"/>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2" r:id="rId3"/>
  </p:sldMasterIdLst>
  <p:notesMasterIdLst>
    <p:notesMasterId r:id="rId5"/>
  </p:notesMasterIdLst>
  <p:handoutMasterIdLst>
    <p:handoutMasterId r:id="rId29"/>
  </p:handoutMasterIdLst>
  <p:sldIdLst>
    <p:sldId id="256" r:id="rId4"/>
    <p:sldId id="385" r:id="rId6"/>
    <p:sldId id="377" r:id="rId7"/>
    <p:sldId id="378" r:id="rId8"/>
    <p:sldId id="388" r:id="rId9"/>
    <p:sldId id="387" r:id="rId10"/>
    <p:sldId id="386" r:id="rId11"/>
    <p:sldId id="389" r:id="rId12"/>
    <p:sldId id="390" r:id="rId13"/>
    <p:sldId id="391" r:id="rId14"/>
    <p:sldId id="392" r:id="rId15"/>
    <p:sldId id="376" r:id="rId16"/>
    <p:sldId id="393" r:id="rId17"/>
    <p:sldId id="394" r:id="rId18"/>
    <p:sldId id="396" r:id="rId19"/>
    <p:sldId id="395" r:id="rId20"/>
    <p:sldId id="345" r:id="rId21"/>
    <p:sldId id="397" r:id="rId22"/>
    <p:sldId id="398" r:id="rId23"/>
    <p:sldId id="399" r:id="rId24"/>
    <p:sldId id="357" r:id="rId25"/>
    <p:sldId id="368" r:id="rId26"/>
    <p:sldId id="367" r:id="rId27"/>
    <p:sldId id="400" r:id="rId28"/>
  </p:sldIdLst>
  <p:sldSz cx="12192000" cy="6858000"/>
  <p:notesSz cx="7103745" cy="10234295"/>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loop="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4DC00"/>
    <a:srgbClr val="6959A4"/>
    <a:srgbClr val="6D94CD"/>
    <a:srgbClr val="B1D7EE"/>
    <a:srgbClr val="6C93CC"/>
    <a:srgbClr val="986EAD"/>
    <a:srgbClr val="FFFFFF"/>
    <a:srgbClr val="885069"/>
    <a:srgbClr val="F9F7FA"/>
    <a:srgbClr val="4F586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p:scale>
          <a:sx n="77" d="100"/>
          <a:sy n="77" d="100"/>
        </p:scale>
        <p:origin x="-1818" y="-900"/>
      </p:cViewPr>
      <p:guideLst>
        <p:guide orient="horz" pos="2160"/>
        <p:guide pos="3840"/>
      </p:guideLst>
    </p:cSldViewPr>
  </p:slideViewPr>
  <p:notesTextViewPr>
    <p:cViewPr>
      <p:scale>
        <a:sx n="1" d="1"/>
        <a:sy n="1" d="1"/>
      </p:scale>
      <p:origin x="0" y="0"/>
    </p:cViewPr>
  </p:notesTextViewPr>
  <p:notesViewPr>
    <p:cSldViewPr snapToGrid="0">
      <p:cViewPr varScale="1">
        <p:scale>
          <a:sx n="50" d="100"/>
          <a:sy n="50" d="100"/>
        </p:scale>
        <p:origin x="2094" y="54"/>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3" Type="http://schemas.openxmlformats.org/officeDocument/2006/relationships/tags" Target="tags/tag1.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Master" Target="slideMasters/slideMaster2.xml"/><Relationship Id="rId29" Type="http://schemas.openxmlformats.org/officeDocument/2006/relationships/handoutMaster" Target="handoutMasters/handoutMaster1.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4024313" y="0"/>
            <a:ext cx="3078162" cy="512763"/>
          </a:xfrm>
          <a:prstGeom prst="rect">
            <a:avLst/>
          </a:prstGeom>
        </p:spPr>
        <p:txBody>
          <a:bodyPr vert="horz" lIns="91440" tIns="45720" rIns="91440" bIns="45720" rtlCol="0"/>
          <a:lstStyle>
            <a:lvl1pPr algn="r">
              <a:defRPr sz="1200"/>
            </a:lvl1pPr>
          </a:lstStyle>
          <a:p>
            <a:fld id="{EF01420A-1879-41FE-B713-CB18C860C8DF}" type="datetimeFigureOut">
              <a:rPr lang="zh-CN" altLang="en-US" smtClean="0"/>
            </a:fld>
            <a:endParaRPr lang="zh-CN" altLang="en-US"/>
          </a:p>
        </p:txBody>
      </p:sp>
      <p:sp>
        <p:nvSpPr>
          <p:cNvPr id="4" name="页脚占位符 3"/>
          <p:cNvSpPr>
            <a:spLocks noGrp="1"/>
          </p:cNvSpPr>
          <p:nvPr>
            <p:ph type="ftr" sz="quarter" idx="2"/>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4024313" y="9721850"/>
            <a:ext cx="3078162" cy="512763"/>
          </a:xfrm>
          <a:prstGeom prst="rect">
            <a:avLst/>
          </a:prstGeom>
        </p:spPr>
        <p:txBody>
          <a:bodyPr vert="horz" lIns="91440" tIns="45720" rIns="91440" bIns="45720" rtlCol="0" anchor="b"/>
          <a:lstStyle>
            <a:lvl1pPr algn="r">
              <a:defRPr sz="1200"/>
            </a:lvl1pPr>
          </a:lstStyle>
          <a:p>
            <a:fld id="{BF826B76-5FBC-48A1-B3CB-543AE2B72F3A}"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BC1731-CE87-4A79-A091-28C4C54419E2}"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BC1731-CE87-4A79-A091-28C4C54419E2}"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BC1731-CE87-4A79-A091-28C4C54419E2}"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BC1731-CE87-4A79-A091-28C4C54419E2}"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8BC1731-CE87-4A79-A091-28C4C54419E2}"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837353-30EB-4A48-80EB-173D804AEFBD}"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hyperlink" Target="http://www.1ppt.com/moban/" TargetMode="Externa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a:xfrm>
            <a:off x="581025" y="6233160"/>
            <a:ext cx="3215640" cy="452755"/>
          </a:xfrm>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a:xfrm>
            <a:off x="3652520" y="6233160"/>
            <a:ext cx="4824730" cy="452755"/>
          </a:xfrm>
        </p:spPr>
        <p:txBody>
          <a:bodyPr/>
          <a:lstStyle/>
          <a:p>
            <a:endParaRPr lang="zh-CN" altLang="en-US"/>
          </a:p>
        </p:txBody>
      </p:sp>
      <p:sp>
        <p:nvSpPr>
          <p:cNvPr id="6" name="灯片编号占位符 5"/>
          <p:cNvSpPr>
            <a:spLocks noGrp="1"/>
          </p:cNvSpPr>
          <p:nvPr>
            <p:ph type="sldNum" sz="quarter" idx="12"/>
          </p:nvPr>
        </p:nvSpPr>
        <p:spPr>
          <a:xfrm>
            <a:off x="8353425" y="6233160"/>
            <a:ext cx="3215640" cy="452755"/>
          </a:xfrm>
        </p:spPr>
        <p:txBody>
          <a:bodyPr/>
          <a:lstStyle/>
          <a:p>
            <a:fld id="{7D9BB5D0-35E4-459D-AEF3-FE4D7C45CC19}" type="slidenum">
              <a:rPr lang="zh-CN" altLang="en-US" smtClean="0"/>
            </a:fld>
            <a:endParaRPr lang="zh-CN" altLang="en-US"/>
          </a:p>
        </p:txBody>
      </p:sp>
    </p:spTree>
  </p:cSld>
  <p:clrMapOvr>
    <a:masterClrMapping/>
  </p:clrMapOvr>
  <p:transition spd="slow" advTm="3000"/>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581025" y="6233160"/>
            <a:ext cx="3215640" cy="452755"/>
          </a:xfrm>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a:xfrm>
            <a:off x="3652520" y="6233160"/>
            <a:ext cx="4824730" cy="452755"/>
          </a:xfrm>
        </p:spPr>
        <p:txBody>
          <a:bodyPr/>
          <a:lstStyle/>
          <a:p>
            <a:endParaRPr lang="zh-CN" altLang="en-US"/>
          </a:p>
        </p:txBody>
      </p:sp>
      <p:sp>
        <p:nvSpPr>
          <p:cNvPr id="6" name="灯片编号占位符 5"/>
          <p:cNvSpPr>
            <a:spLocks noGrp="1"/>
          </p:cNvSpPr>
          <p:nvPr>
            <p:ph type="sldNum" sz="quarter" idx="12"/>
          </p:nvPr>
        </p:nvSpPr>
        <p:spPr>
          <a:xfrm>
            <a:off x="8353425" y="6233160"/>
            <a:ext cx="3215640" cy="452755"/>
          </a:xfrm>
        </p:spPr>
        <p:txBody>
          <a:bodyPr/>
          <a:lstStyle/>
          <a:p>
            <a:fld id="{7D9BB5D0-35E4-459D-AEF3-FE4D7C45CC19}" type="slidenum">
              <a:rPr lang="zh-CN" altLang="en-US" smtClean="0"/>
            </a:fld>
            <a:endParaRPr lang="zh-CN" altLang="en-US"/>
          </a:p>
        </p:txBody>
      </p:sp>
    </p:spTree>
  </p:cSld>
  <p:clrMapOvr>
    <a:masterClrMapping/>
  </p:clrMapOvr>
  <p:transition spd="slow" advTm="3000"/>
</p:sldLayout>
</file>

<file path=ppt/slideLayouts/slideLayout11.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a:xfrm>
            <a:off x="581025" y="6233160"/>
            <a:ext cx="3215640" cy="452755"/>
          </a:xfrm>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a:xfrm>
            <a:off x="3652520" y="6233160"/>
            <a:ext cx="4824730" cy="452755"/>
          </a:xfrm>
        </p:spPr>
        <p:txBody>
          <a:bodyPr/>
          <a:lstStyle/>
          <a:p>
            <a:endParaRPr lang="zh-CN" altLang="en-US"/>
          </a:p>
        </p:txBody>
      </p:sp>
      <p:sp>
        <p:nvSpPr>
          <p:cNvPr id="5" name="灯片编号占位符 4"/>
          <p:cNvSpPr>
            <a:spLocks noGrp="1"/>
          </p:cNvSpPr>
          <p:nvPr>
            <p:ph type="sldNum" sz="quarter" idx="12"/>
          </p:nvPr>
        </p:nvSpPr>
        <p:spPr>
          <a:xfrm>
            <a:off x="8353425" y="6233160"/>
            <a:ext cx="3215640" cy="452755"/>
          </a:xfrm>
        </p:spPr>
        <p:txBody>
          <a:bodyPr/>
          <a:lstStyle/>
          <a:p>
            <a:fld id="{7D9BB5D0-35E4-459D-AEF3-FE4D7C45CC19}" type="slidenum">
              <a:rPr lang="zh-CN" altLang="en-US" smtClean="0"/>
            </a:fld>
            <a:endParaRPr lang="zh-CN" altLang="en-US"/>
          </a:p>
        </p:txBody>
      </p:sp>
    </p:spTree>
  </p:cSld>
  <p:clrMapOvr>
    <a:masterClrMapping/>
  </p:clrMapOvr>
  <p:transition spd="slow" advTm="300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有页码">
    <p:spTree>
      <p:nvGrpSpPr>
        <p:cNvPr id="1" name=""/>
        <p:cNvGrpSpPr/>
        <p:nvPr/>
      </p:nvGrpSpPr>
      <p:grpSpPr>
        <a:xfrm>
          <a:off x="0" y="0"/>
          <a:ext cx="0" cy="0"/>
          <a:chOff x="0" y="0"/>
          <a:chExt cx="0" cy="0"/>
        </a:xfrm>
      </p:grpSpPr>
    </p:spTree>
  </p:cSld>
  <p:clrMapOvr>
    <a:masterClrMapping/>
  </p:clrMapOvr>
  <p:transition spd="slow" advTm="3000"/>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Tree>
  </p:cSld>
  <p:clrMapOvr>
    <a:masterClrMapping/>
  </p:clrMapOvr>
  <p:transition spd="slow" advTm="3000"/>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148590" y="-83185"/>
            <a:ext cx="12329795" cy="1642745"/>
          </a:xfrm>
        </p:spPr>
        <p:txBody>
          <a:bodyPr/>
          <a:lstStyle/>
          <a:p>
            <a:r>
              <a:rPr lang="zh-CN" altLang="en-US"/>
              <a:t>单击此处编辑母版标题样式</a:t>
            </a:r>
            <a:endParaRPr lang="zh-CN" altLang="en-US"/>
          </a:p>
        </p:txBody>
      </p:sp>
      <p:sp>
        <p:nvSpPr>
          <p:cNvPr id="3" name="内容占位符 2"/>
          <p:cNvSpPr>
            <a:spLocks noGrp="1"/>
          </p:cNvSpPr>
          <p:nvPr>
            <p:ph idx="1"/>
          </p:nvPr>
        </p:nvSpPr>
        <p:spPr>
          <a:xfrm>
            <a:off x="-148590" y="354330"/>
            <a:ext cx="12329795" cy="5391785"/>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a:xfrm>
            <a:off x="581025" y="6233160"/>
            <a:ext cx="3215640" cy="452755"/>
          </a:xfrm>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a:xfrm>
            <a:off x="3652520" y="6233160"/>
            <a:ext cx="4824730" cy="452755"/>
          </a:xfrm>
        </p:spPr>
        <p:txBody>
          <a:bodyPr/>
          <a:lstStyle/>
          <a:p>
            <a:endParaRPr lang="zh-CN" altLang="en-US"/>
          </a:p>
        </p:txBody>
      </p:sp>
      <p:sp>
        <p:nvSpPr>
          <p:cNvPr id="6" name="灯片编号占位符 5"/>
          <p:cNvSpPr>
            <a:spLocks noGrp="1"/>
          </p:cNvSpPr>
          <p:nvPr>
            <p:ph type="sldNum" sz="quarter" idx="12"/>
          </p:nvPr>
        </p:nvSpPr>
        <p:spPr>
          <a:xfrm>
            <a:off x="8353425" y="6233160"/>
            <a:ext cx="3215640" cy="452755"/>
          </a:xfrm>
        </p:spPr>
        <p:txBody>
          <a:bodyPr/>
          <a:lstStyle/>
          <a:p>
            <a:fld id="{7D9BB5D0-35E4-459D-AEF3-FE4D7C45CC19}" type="slidenum">
              <a:rPr lang="zh-CN" altLang="en-US" smtClean="0"/>
            </a:fld>
            <a:endParaRPr lang="zh-CN" altLang="en-US"/>
          </a:p>
        </p:txBody>
      </p:sp>
    </p:spTree>
  </p:cSld>
  <p:clrMapOvr>
    <a:masterClrMapping/>
  </p:clrMapOvr>
  <p:transition spd="slow" advTm="300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a:xfrm>
            <a:off x="581025" y="6233160"/>
            <a:ext cx="3215640" cy="452755"/>
          </a:xfrm>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a:xfrm>
            <a:off x="3652520" y="6233160"/>
            <a:ext cx="4824730" cy="452755"/>
          </a:xfrm>
        </p:spPr>
        <p:txBody>
          <a:bodyPr/>
          <a:lstStyle/>
          <a:p>
            <a:endParaRPr lang="zh-CN" altLang="en-US"/>
          </a:p>
        </p:txBody>
      </p:sp>
      <p:sp>
        <p:nvSpPr>
          <p:cNvPr id="6" name="灯片编号占位符 5"/>
          <p:cNvSpPr>
            <a:spLocks noGrp="1"/>
          </p:cNvSpPr>
          <p:nvPr>
            <p:ph type="sldNum" sz="quarter" idx="12"/>
          </p:nvPr>
        </p:nvSpPr>
        <p:spPr>
          <a:xfrm>
            <a:off x="8353425" y="6233160"/>
            <a:ext cx="3215640" cy="452755"/>
          </a:xfrm>
        </p:spPr>
        <p:txBody>
          <a:bodyPr/>
          <a:lstStyle/>
          <a:p>
            <a:fld id="{7D9BB5D0-35E4-459D-AEF3-FE4D7C45CC19}" type="slidenum">
              <a:rPr lang="zh-CN" altLang="en-US" smtClean="0"/>
            </a:fld>
            <a:endParaRPr lang="zh-CN" altLang="en-US"/>
          </a:p>
        </p:txBody>
      </p:sp>
    </p:spTree>
  </p:cSld>
  <p:clrMapOvr>
    <a:masterClrMapping/>
  </p:clrMapOvr>
  <p:transition spd="slow" advTm="300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148590" y="-83185"/>
            <a:ext cx="12329795" cy="1642745"/>
          </a:xfrm>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a:xfrm>
            <a:off x="581025" y="6233160"/>
            <a:ext cx="3215640" cy="452755"/>
          </a:xfrm>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a:xfrm>
            <a:off x="3652520" y="6233160"/>
            <a:ext cx="4824730" cy="452755"/>
          </a:xfrm>
        </p:spPr>
        <p:txBody>
          <a:bodyPr/>
          <a:lstStyle/>
          <a:p>
            <a:endParaRPr lang="zh-CN" altLang="en-US"/>
          </a:p>
        </p:txBody>
      </p:sp>
      <p:sp>
        <p:nvSpPr>
          <p:cNvPr id="7" name="灯片编号占位符 6"/>
          <p:cNvSpPr>
            <a:spLocks noGrp="1"/>
          </p:cNvSpPr>
          <p:nvPr>
            <p:ph type="sldNum" sz="quarter" idx="12"/>
          </p:nvPr>
        </p:nvSpPr>
        <p:spPr>
          <a:xfrm>
            <a:off x="8353425" y="6233160"/>
            <a:ext cx="3215640" cy="452755"/>
          </a:xfrm>
        </p:spPr>
        <p:txBody>
          <a:bodyPr/>
          <a:lstStyle/>
          <a:p>
            <a:fld id="{7D9BB5D0-35E4-459D-AEF3-FE4D7C45CC19}" type="slidenum">
              <a:rPr lang="zh-CN" altLang="en-US" smtClean="0"/>
            </a:fld>
            <a:endParaRPr lang="zh-CN" altLang="en-US"/>
          </a:p>
        </p:txBody>
      </p:sp>
    </p:spTree>
  </p:cSld>
  <p:clrMapOvr>
    <a:masterClrMapping/>
  </p:clrMapOvr>
  <p:transition spd="slow" advTm="300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a:xfrm>
            <a:off x="581025" y="6233160"/>
            <a:ext cx="3215640" cy="452755"/>
          </a:xfrm>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a:xfrm>
            <a:off x="3652520" y="6233160"/>
            <a:ext cx="4824730" cy="452755"/>
          </a:xfrm>
        </p:spPr>
        <p:txBody>
          <a:bodyPr/>
          <a:lstStyle/>
          <a:p>
            <a:endParaRPr lang="zh-CN" altLang="en-US"/>
          </a:p>
        </p:txBody>
      </p:sp>
      <p:sp>
        <p:nvSpPr>
          <p:cNvPr id="9" name="灯片编号占位符 8"/>
          <p:cNvSpPr>
            <a:spLocks noGrp="1"/>
          </p:cNvSpPr>
          <p:nvPr>
            <p:ph type="sldNum" sz="quarter" idx="12"/>
          </p:nvPr>
        </p:nvSpPr>
        <p:spPr>
          <a:xfrm>
            <a:off x="8353425" y="6233160"/>
            <a:ext cx="3215640" cy="452755"/>
          </a:xfrm>
        </p:spPr>
        <p:txBody>
          <a:bodyPr/>
          <a:lstStyle/>
          <a:p>
            <a:fld id="{7D9BB5D0-35E4-459D-AEF3-FE4D7C45CC19}" type="slidenum">
              <a:rPr lang="zh-CN" altLang="en-US" smtClean="0"/>
            </a:fld>
            <a:endParaRPr lang="zh-CN" altLang="en-US"/>
          </a:p>
        </p:txBody>
      </p:sp>
    </p:spTree>
  </p:cSld>
  <p:clrMapOvr>
    <a:masterClrMapping/>
  </p:clrMapOvr>
  <p:transition spd="slow" advTm="3000"/>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1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a:xfrm>
            <a:off x="581025" y="6233160"/>
            <a:ext cx="3215640" cy="452755"/>
          </a:xfrm>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a:xfrm>
            <a:off x="3652520" y="6233160"/>
            <a:ext cx="4824730" cy="452755"/>
          </a:xfrm>
        </p:spPr>
        <p:txBody>
          <a:bodyPr/>
          <a:lstStyle/>
          <a:p>
            <a:endParaRPr lang="zh-CN" altLang="en-US"/>
          </a:p>
        </p:txBody>
      </p:sp>
      <p:sp>
        <p:nvSpPr>
          <p:cNvPr id="9" name="灯片编号占位符 8"/>
          <p:cNvSpPr>
            <a:spLocks noGrp="1"/>
          </p:cNvSpPr>
          <p:nvPr>
            <p:ph type="sldNum" sz="quarter" idx="12"/>
          </p:nvPr>
        </p:nvSpPr>
        <p:spPr>
          <a:xfrm>
            <a:off x="8353425" y="6233160"/>
            <a:ext cx="3215640" cy="452755"/>
          </a:xfrm>
        </p:spPr>
        <p:txBody>
          <a:bodyPr/>
          <a:lstStyle/>
          <a:p>
            <a:fld id="{7D9BB5D0-35E4-459D-AEF3-FE4D7C45CC19}" type="slidenum">
              <a:rPr lang="zh-CN" altLang="en-US" smtClean="0"/>
            </a:fld>
            <a:endParaRPr lang="zh-CN" altLang="en-US"/>
          </a:p>
        </p:txBody>
      </p:sp>
      <p:sp>
        <p:nvSpPr>
          <p:cNvPr id="11" name="TextBox 10"/>
          <p:cNvSpPr txBox="1"/>
          <p:nvPr userDrawn="1"/>
        </p:nvSpPr>
        <p:spPr>
          <a:xfrm>
            <a:off x="1907705" y="6722318"/>
            <a:ext cx="1800200" cy="118430"/>
          </a:xfrm>
          <a:prstGeom prst="rect">
            <a:avLst/>
          </a:prstGeom>
          <a:noFill/>
        </p:spPr>
        <p:txBody>
          <a:bodyPr wrap="square" rtlCol="0">
            <a:spAutoFit/>
          </a:bodyPr>
          <a:lstStyle/>
          <a:p>
            <a:pPr>
              <a:lnSpc>
                <a:spcPct val="200000"/>
              </a:lnSpc>
            </a:pPr>
            <a:r>
              <a:rPr lang="en-US" altLang="zh-CN" sz="100" dirty="0" smtClean="0">
                <a:solidFill>
                  <a:prstClr val="black"/>
                </a:solidFill>
                <a:latin typeface="微软雅黑" panose="020B0503020204020204" pitchFamily="34" charset="-122"/>
                <a:ea typeface="微软雅黑" panose="020B0503020204020204" pitchFamily="34" charset="-122"/>
                <a:hlinkClick r:id="rId2"/>
              </a:rPr>
              <a:t>PPT</a:t>
            </a:r>
            <a:r>
              <a:rPr lang="zh-CN" altLang="en-US" sz="100" dirty="0" smtClean="0">
                <a:solidFill>
                  <a:prstClr val="black"/>
                </a:solidFill>
                <a:latin typeface="微软雅黑" panose="020B0503020204020204" pitchFamily="34" charset="-122"/>
                <a:ea typeface="微软雅黑" panose="020B0503020204020204" pitchFamily="34" charset="-122"/>
                <a:hlinkClick r:id="rId2"/>
              </a:rPr>
              <a:t>模板</a:t>
            </a:r>
            <a:r>
              <a:rPr lang="zh-CN" altLang="en-US" sz="100" dirty="0" smtClean="0">
                <a:solidFill>
                  <a:prstClr val="black"/>
                </a:solidFill>
                <a:latin typeface="微软雅黑" panose="020B0503020204020204" pitchFamily="34" charset="-122"/>
                <a:ea typeface="微软雅黑" panose="020B0503020204020204" pitchFamily="34" charset="-122"/>
              </a:rPr>
              <a:t> </a:t>
            </a:r>
            <a:r>
              <a:rPr lang="en-US" altLang="zh-CN" sz="100" dirty="0">
                <a:solidFill>
                  <a:prstClr val="black"/>
                </a:solidFill>
                <a:latin typeface="微软雅黑" panose="020B0503020204020204" pitchFamily="34" charset="-122"/>
                <a:ea typeface="微软雅黑" panose="020B0503020204020204" pitchFamily="34" charset="-122"/>
              </a:rPr>
              <a:t>http://www.1ppt.com/moban/</a:t>
            </a:r>
            <a:r>
              <a:rPr lang="zh-CN" altLang="en-US" sz="100" dirty="0" smtClean="0">
                <a:solidFill>
                  <a:prstClr val="black"/>
                </a:solidFill>
                <a:latin typeface="微软雅黑" panose="020B0503020204020204" pitchFamily="34" charset="-122"/>
                <a:ea typeface="微软雅黑" panose="020B0503020204020204" pitchFamily="34" charset="-122"/>
              </a:rPr>
              <a:t> </a:t>
            </a:r>
            <a:endParaRPr lang="en-US" altLang="zh-CN" sz="100" dirty="0" smtClean="0">
              <a:solidFill>
                <a:prstClr val="black"/>
              </a:solidFill>
              <a:latin typeface="微软雅黑" panose="020B0503020204020204" pitchFamily="34" charset="-122"/>
              <a:ea typeface="微软雅黑" panose="020B0503020204020204" pitchFamily="34" charset="-122"/>
            </a:endParaRPr>
          </a:p>
        </p:txBody>
      </p:sp>
    </p:spTree>
  </p:cSld>
  <p:clrMapOvr>
    <a:masterClrMapping/>
  </p:clrMapOvr>
  <p:transition spd="slow" advTm="3000"/>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148590" y="-83185"/>
            <a:ext cx="12329795" cy="1642745"/>
          </a:xfrm>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a:xfrm>
            <a:off x="581025" y="6233160"/>
            <a:ext cx="3215640" cy="452755"/>
          </a:xfrm>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a:xfrm>
            <a:off x="3652520" y="6233160"/>
            <a:ext cx="4824730" cy="452755"/>
          </a:xfrm>
        </p:spPr>
        <p:txBody>
          <a:bodyPr/>
          <a:lstStyle/>
          <a:p>
            <a:endParaRPr lang="zh-CN" altLang="en-US"/>
          </a:p>
        </p:txBody>
      </p:sp>
      <p:sp>
        <p:nvSpPr>
          <p:cNvPr id="5" name="灯片编号占位符 4"/>
          <p:cNvSpPr>
            <a:spLocks noGrp="1"/>
          </p:cNvSpPr>
          <p:nvPr>
            <p:ph type="sldNum" sz="quarter" idx="12"/>
          </p:nvPr>
        </p:nvSpPr>
        <p:spPr>
          <a:xfrm>
            <a:off x="8353425" y="6233160"/>
            <a:ext cx="3215640" cy="452755"/>
          </a:xfrm>
        </p:spPr>
        <p:txBody>
          <a:bodyPr/>
          <a:lstStyle/>
          <a:p>
            <a:fld id="{7D9BB5D0-35E4-459D-AEF3-FE4D7C45CC19}" type="slidenum">
              <a:rPr lang="zh-CN" altLang="en-US" smtClean="0"/>
            </a:fld>
            <a:endParaRPr lang="zh-CN" altLang="en-US"/>
          </a:p>
        </p:txBody>
      </p:sp>
    </p:spTree>
  </p:cSld>
  <p:clrMapOvr>
    <a:masterClrMapping/>
  </p:clrMapOvr>
  <p:transition spd="slow" advTm="3000"/>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581025" y="6233160"/>
            <a:ext cx="3215640" cy="452755"/>
          </a:xfrm>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a:xfrm>
            <a:off x="3652520" y="6233160"/>
            <a:ext cx="4824730" cy="452755"/>
          </a:xfrm>
        </p:spPr>
        <p:txBody>
          <a:bodyPr/>
          <a:lstStyle/>
          <a:p>
            <a:endParaRPr lang="zh-CN" altLang="en-US"/>
          </a:p>
        </p:txBody>
      </p:sp>
      <p:sp>
        <p:nvSpPr>
          <p:cNvPr id="4" name="灯片编号占位符 3"/>
          <p:cNvSpPr>
            <a:spLocks noGrp="1"/>
          </p:cNvSpPr>
          <p:nvPr>
            <p:ph type="sldNum" sz="quarter" idx="12"/>
          </p:nvPr>
        </p:nvSpPr>
        <p:spPr>
          <a:xfrm>
            <a:off x="8353425" y="6233160"/>
            <a:ext cx="3215640" cy="452755"/>
          </a:xfrm>
        </p:spPr>
        <p:txBody>
          <a:bodyPr/>
          <a:lstStyle/>
          <a:p>
            <a:fld id="{7D9BB5D0-35E4-459D-AEF3-FE4D7C45CC19}" type="slidenum">
              <a:rPr lang="zh-CN" altLang="en-US" smtClean="0"/>
            </a:fld>
            <a:endParaRPr lang="zh-CN" altLang="en-US"/>
          </a:p>
        </p:txBody>
      </p:sp>
    </p:spTree>
  </p:cSld>
  <p:clrMapOvr>
    <a:masterClrMapping/>
  </p:clrMapOvr>
  <p:transition spd="slow" advTm="3000"/>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dirty="0"/>
              <a:t>单击此处编辑母版标题样式</a:t>
            </a:r>
            <a:endParaRPr lang="zh-CN" altLang="en-US" dirty="0"/>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a:xfrm>
            <a:off x="581025" y="6233160"/>
            <a:ext cx="3215640" cy="452755"/>
          </a:xfrm>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a:xfrm>
            <a:off x="3652520" y="6233160"/>
            <a:ext cx="4824730" cy="452755"/>
          </a:xfrm>
        </p:spPr>
        <p:txBody>
          <a:bodyPr/>
          <a:lstStyle/>
          <a:p>
            <a:endParaRPr lang="zh-CN" altLang="en-US"/>
          </a:p>
        </p:txBody>
      </p:sp>
      <p:sp>
        <p:nvSpPr>
          <p:cNvPr id="7" name="灯片编号占位符 6"/>
          <p:cNvSpPr>
            <a:spLocks noGrp="1"/>
          </p:cNvSpPr>
          <p:nvPr>
            <p:ph type="sldNum" sz="quarter" idx="12"/>
          </p:nvPr>
        </p:nvSpPr>
        <p:spPr>
          <a:xfrm>
            <a:off x="8353425" y="6233160"/>
            <a:ext cx="3215640" cy="452755"/>
          </a:xfrm>
        </p:spPr>
        <p:txBody>
          <a:bodyPr/>
          <a:lstStyle/>
          <a:p>
            <a:fld id="{7D9BB5D0-35E4-459D-AEF3-FE4D7C45CC19}" type="slidenum">
              <a:rPr lang="zh-CN" altLang="en-US" smtClean="0"/>
            </a:fld>
            <a:endParaRPr lang="zh-CN" altLang="en-US"/>
          </a:p>
        </p:txBody>
      </p:sp>
    </p:spTree>
  </p:cSld>
  <p:clrMapOvr>
    <a:masterClrMapping/>
  </p:clrMapOvr>
  <p:transition spd="slow" advTm="300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image" Target="../media/image2.png"/><Relationship Id="rId14" Type="http://schemas.openxmlformats.org/officeDocument/2006/relationships/image" Target="../media/image1.jpeg"/><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6.xml"/><Relationship Id="rId2" Type="http://schemas.openxmlformats.org/officeDocument/2006/relationships/slideLayout" Target="../slideLayouts/slideLayout15.xml"/><Relationship Id="rId1"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a:lum/>
          </a:blip>
          <a:srcRect/>
          <a:tile tx="0" ty="0" sx="100000" sy="100000" flip="none" algn="ctr"/>
        </a:blipFill>
        <a:effectLst/>
      </p:bgPr>
    </p:bg>
    <p:spTree>
      <p:nvGrpSpPr>
        <p:cNvPr id="1" name=""/>
        <p:cNvGrpSpPr/>
        <p:nvPr/>
      </p:nvGrpSpPr>
      <p:grpSpPr>
        <a:xfrm>
          <a:off x="0" y="0"/>
          <a:ext cx="0" cy="0"/>
          <a:chOff x="0" y="0"/>
          <a:chExt cx="0" cy="0"/>
        </a:xfrm>
      </p:grpSpPr>
      <p:sp>
        <p:nvSpPr>
          <p:cNvPr id="2" name="矩形 1"/>
          <p:cNvSpPr/>
          <p:nvPr userDrawn="1"/>
        </p:nvSpPr>
        <p:spPr>
          <a:xfrm>
            <a:off x="0" y="0"/>
            <a:ext cx="12192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userDrawn="1"/>
        </p:nvPicPr>
        <p:blipFill>
          <a:blip r:embed="rId15"/>
          <a:stretch>
            <a:fillRect/>
          </a:stretch>
        </p:blipFill>
        <p:spPr>
          <a:xfrm>
            <a:off x="-37334" y="0"/>
            <a:ext cx="12229334" cy="68580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ransition spd="slow" advTm="3000"/>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rgbClr val="FFC000"/>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3" r:id="rId1"/>
    <p:sldLayoutId id="2147483664" r:id="rId2"/>
    <p:sldLayoutId id="2147483665"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1.xml"/><Relationship Id="rId3" Type="http://schemas.microsoft.com/office/2007/relationships/hdphoto" Target="../media/image5.wdp"/><Relationship Id="rId2" Type="http://schemas.openxmlformats.org/officeDocument/2006/relationships/image" Target="../media/image4.png"/><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6" Type="http://schemas.openxmlformats.org/officeDocument/2006/relationships/notesSlide" Target="../notesSlides/notesSlide10.xml"/><Relationship Id="rId5" Type="http://schemas.openxmlformats.org/officeDocument/2006/relationships/slideLayout" Target="../slideLayouts/slideLayout12.xml"/><Relationship Id="rId4" Type="http://schemas.openxmlformats.org/officeDocument/2006/relationships/image" Target="../media/image19.jpeg"/><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image" Target="../media/image16.png"/></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12.xml"/><Relationship Id="rId3" Type="http://schemas.openxmlformats.org/officeDocument/2006/relationships/image" Target="../media/image9.jpeg"/><Relationship Id="rId2" Type="http://schemas.openxmlformats.org/officeDocument/2006/relationships/image" Target="../media/image21.jpeg"/><Relationship Id="rId1" Type="http://schemas.openxmlformats.org/officeDocument/2006/relationships/image" Target="../media/image20.jpeg"/></Relationships>
</file>

<file path=ppt/slides/_rels/slide12.xml.rels><?xml version="1.0" encoding="UTF-8" standalone="yes"?>
<Relationships xmlns="http://schemas.openxmlformats.org/package/2006/relationships"><Relationship Id="rId4" Type="http://schemas.openxmlformats.org/officeDocument/2006/relationships/notesSlide" Target="../notesSlides/notesSlide12.xml"/><Relationship Id="rId3" Type="http://schemas.openxmlformats.org/officeDocument/2006/relationships/slideLayout" Target="../slideLayouts/slideLayout2.xml"/><Relationship Id="rId2" Type="http://schemas.openxmlformats.org/officeDocument/2006/relationships/image" Target="../media/image23.jpeg"/><Relationship Id="rId1" Type="http://schemas.openxmlformats.org/officeDocument/2006/relationships/image" Target="../media/image22.jpeg"/></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2.xml"/><Relationship Id="rId3" Type="http://schemas.openxmlformats.org/officeDocument/2006/relationships/image" Target="../media/image26.jpeg"/><Relationship Id="rId2" Type="http://schemas.microsoft.com/office/2007/relationships/hdphoto" Target="../media/image25.wdp"/><Relationship Id="rId1" Type="http://schemas.openxmlformats.org/officeDocument/2006/relationships/image" Target="../media/image24.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2.xml"/><Relationship Id="rId1" Type="http://schemas.openxmlformats.org/officeDocument/2006/relationships/image" Target="../media/image15.jpeg"/></Relationships>
</file>

<file path=ppt/slides/_rels/slide15.xml.rels><?xml version="1.0" encoding="UTF-8" standalone="yes"?>
<Relationships xmlns="http://schemas.openxmlformats.org/package/2006/relationships"><Relationship Id="rId4" Type="http://schemas.openxmlformats.org/officeDocument/2006/relationships/notesSlide" Target="../notesSlides/notesSlide15.xml"/><Relationship Id="rId3" Type="http://schemas.openxmlformats.org/officeDocument/2006/relationships/slideLayout" Target="../slideLayouts/slideLayout2.xml"/><Relationship Id="rId2" Type="http://schemas.microsoft.com/office/2007/relationships/hdphoto" Target="../media/image28.wdp"/><Relationship Id="rId1" Type="http://schemas.openxmlformats.org/officeDocument/2006/relationships/image" Target="../media/image27.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image" Target="../media/image29.jpeg"/></Relationships>
</file>

<file path=ppt/slides/_rels/slide17.xml.rels><?xml version="1.0" encoding="UTF-8" standalone="yes"?>
<Relationships xmlns="http://schemas.openxmlformats.org/package/2006/relationships"><Relationship Id="rId5" Type="http://schemas.openxmlformats.org/officeDocument/2006/relationships/notesSlide" Target="../notesSlides/notesSlide17.xml"/><Relationship Id="rId4" Type="http://schemas.openxmlformats.org/officeDocument/2006/relationships/slideLayout" Target="../slideLayouts/slideLayout12.xml"/><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image" Target="../media/image30.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2.xml"/><Relationship Id="rId1" Type="http://schemas.openxmlformats.org/officeDocument/2006/relationships/image" Target="../media/image33.jpe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2.xml"/><Relationship Id="rId1" Type="http://schemas.openxmlformats.org/officeDocument/2006/relationships/image" Target="../media/image15.jpeg"/></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8.xml"/><Relationship Id="rId3" Type="http://schemas.microsoft.com/office/2007/relationships/hdphoto" Target="../media/image8.wdp"/><Relationship Id="rId2" Type="http://schemas.openxmlformats.org/officeDocument/2006/relationships/image" Target="../media/image7.png"/><Relationship Id="rId1" Type="http://schemas.openxmlformats.org/officeDocument/2006/relationships/image" Target="../media/image6.jpeg"/></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20.xml"/><Relationship Id="rId4" Type="http://schemas.openxmlformats.org/officeDocument/2006/relationships/slideLayout" Target="../slideLayouts/slideLayout12.xml"/><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image" Target="../media/image30.jpe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7.xml"/><Relationship Id="rId1" Type="http://schemas.openxmlformats.org/officeDocument/2006/relationships/image" Target="../media/image34.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image" Target="../media/image26.jpe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7.xml"/><Relationship Id="rId1" Type="http://schemas.openxmlformats.org/officeDocument/2006/relationships/image" Target="../media/image35.jpeg"/></Relationships>
</file>

<file path=ppt/slides/_rels/slide24.xml.rels><?xml version="1.0" encoding="UTF-8" standalone="yes"?>
<Relationships xmlns="http://schemas.openxmlformats.org/package/2006/relationships"><Relationship Id="rId5" Type="http://schemas.openxmlformats.org/officeDocument/2006/relationships/notesSlide" Target="../notesSlides/notesSlide24.xml"/><Relationship Id="rId4" Type="http://schemas.openxmlformats.org/officeDocument/2006/relationships/slideLayout" Target="../slideLayouts/slideLayout1.xml"/><Relationship Id="rId3" Type="http://schemas.microsoft.com/office/2007/relationships/hdphoto" Target="../media/image5.wdp"/><Relationship Id="rId2" Type="http://schemas.openxmlformats.org/officeDocument/2006/relationships/image" Target="../media/image4.png"/><Relationship Id="rId1" Type="http://schemas.openxmlformats.org/officeDocument/2006/relationships/image" Target="../media/image3.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8.xml"/><Relationship Id="rId1" Type="http://schemas.openxmlformats.org/officeDocument/2006/relationships/image" Target="../media/image9.jpe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12.xml"/><Relationship Id="rId2" Type="http://schemas.microsoft.com/office/2007/relationships/hdphoto" Target="../media/image8.wdp"/><Relationship Id="rId1"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2.xml"/><Relationship Id="rId1"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2.xml"/><Relationship Id="rId1" Type="http://schemas.openxmlformats.org/officeDocument/2006/relationships/image" Target="../media/image11.png"/></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7.xml"/><Relationship Id="rId3" Type="http://schemas.openxmlformats.org/officeDocument/2006/relationships/slideLayout" Target="../slideLayouts/slideLayout12.xml"/><Relationship Id="rId2" Type="http://schemas.microsoft.com/office/2007/relationships/hdphoto" Target="../media/image13.wdp"/><Relationship Id="rId1" Type="http://schemas.openxmlformats.org/officeDocument/2006/relationships/image" Target="../media/image12.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2.xml"/><Relationship Id="rId1" Type="http://schemas.openxmlformats.org/officeDocument/2006/relationships/image" Target="../media/image14.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2.xml"/><Relationship Id="rId1" Type="http://schemas.openxmlformats.org/officeDocument/2006/relationships/image" Target="../media/image1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4644" y="0"/>
            <a:ext cx="12266644" cy="6858001"/>
          </a:xfrm>
          <a:prstGeom prst="rect">
            <a:avLst/>
          </a:prstGeom>
          <a:noFill/>
        </p:spPr>
      </p:pic>
      <p:pic>
        <p:nvPicPr>
          <p:cNvPr id="18" name="图片 17"/>
          <p:cNvPicPr>
            <a:picLocks noChangeAspect="1"/>
          </p:cNvPicPr>
          <p:nvPr/>
        </p:nvPicPr>
        <p:blipFill>
          <a:blip r:embed="rId2">
            <a:extLst>
              <a:ext uri="{BEBA8EAE-BF5A-486C-A8C5-ECC9F3942E4B}">
                <a14:imgProps xmlns:a14="http://schemas.microsoft.com/office/drawing/2010/main">
                  <a14:imgLayer r:embed="rId3">
                    <a14:imgEffect>
                      <a14:brightnessContrast bright="-20000" contrast="40000"/>
                    </a14:imgEffect>
                    <a14:imgEffect>
                      <a14:saturation sat="400000"/>
                    </a14:imgEffect>
                  </a14:imgLayer>
                </a14:imgProps>
              </a:ext>
              <a:ext uri="{28A0092B-C50C-407E-A947-70E740481C1C}">
                <a14:useLocalDpi xmlns:a14="http://schemas.microsoft.com/office/drawing/2010/main" val="0"/>
              </a:ext>
            </a:extLst>
          </a:blip>
          <a:stretch>
            <a:fillRect/>
          </a:stretch>
        </p:blipFill>
        <p:spPr>
          <a:xfrm>
            <a:off x="-684600" y="602224"/>
            <a:ext cx="5998311" cy="5998311"/>
          </a:xfrm>
          <a:prstGeom prst="rect">
            <a:avLst/>
          </a:prstGeom>
          <a:effectLst>
            <a:outerShdw blurRad="50800" dist="38100" dir="10800000" algn="r" rotWithShape="0">
              <a:prstClr val="black">
                <a:alpha val="40000"/>
              </a:prstClr>
            </a:outerShdw>
          </a:effectLst>
        </p:spPr>
      </p:pic>
      <p:sp>
        <p:nvSpPr>
          <p:cNvPr id="22" name="矩形 21"/>
          <p:cNvSpPr/>
          <p:nvPr/>
        </p:nvSpPr>
        <p:spPr>
          <a:xfrm>
            <a:off x="9069245" y="2063578"/>
            <a:ext cx="2123658" cy="4024319"/>
          </a:xfrm>
          <a:prstGeom prst="rect">
            <a:avLst/>
          </a:prstGeom>
        </p:spPr>
        <p:txBody>
          <a:bodyPr vert="eaVert" wrap="square">
            <a:spAutoFit/>
          </a:bodyPr>
          <a:lstStyle/>
          <a:p>
            <a:pPr>
              <a:lnSpc>
                <a:spcPct val="150000"/>
              </a:lnSpc>
            </a:pPr>
            <a:r>
              <a:rPr lang="zh-CN" altLang="en-US" sz="1400" dirty="0">
                <a:solidFill>
                  <a:schemeClr val="accent4">
                    <a:lumMod val="75000"/>
                  </a:schemeClr>
                </a:solidFill>
                <a:latin typeface="Arial" panose="020B0604020202020204" pitchFamily="34" charset="0"/>
                <a:ea typeface="等线" panose="02010600030101010101" pitchFamily="2" charset="-122"/>
                <a:sym typeface="Arial" panose="020B0604020202020204" pitchFamily="34" charset="0"/>
              </a:rPr>
              <a:t>书籍是我们生活的导航，它教会我们去尊重他人也尊重自己，让贫乏和平庸远离我们。每当茶余饭后咀嚼着书籍中优美的文字，欣赏一个个动人的故事，都会让有所感悟</a:t>
            </a:r>
            <a:r>
              <a:rPr lang="zh-CN" altLang="en-US" sz="1400" dirty="0" smtClean="0">
                <a:solidFill>
                  <a:schemeClr val="accent4">
                    <a:lumMod val="75000"/>
                  </a:schemeClr>
                </a:solidFill>
                <a:latin typeface="Arial" panose="020B0604020202020204" pitchFamily="34" charset="0"/>
                <a:ea typeface="等线" panose="02010600030101010101" pitchFamily="2" charset="-122"/>
                <a:sym typeface="Arial" panose="020B0604020202020204" pitchFamily="34" charset="0"/>
              </a:rPr>
              <a:t>。</a:t>
            </a:r>
            <a:r>
              <a:rPr lang="zh-CN" altLang="en-US" sz="1400" dirty="0">
                <a:solidFill>
                  <a:schemeClr val="accent4">
                    <a:lumMod val="75000"/>
                  </a:schemeClr>
                </a:solidFill>
                <a:latin typeface="Arial" panose="020B0604020202020204" pitchFamily="34" charset="0"/>
                <a:ea typeface="等线" panose="02010600030101010101" pitchFamily="2" charset="-122"/>
                <a:sym typeface="Arial" panose="020B0604020202020204" pitchFamily="34" charset="0"/>
              </a:rPr>
              <a:t>读书是一件乐事，趣事，让人变得深沉达观</a:t>
            </a:r>
            <a:r>
              <a:rPr lang="zh-CN" altLang="en-US" sz="1400" dirty="0" smtClean="0">
                <a:solidFill>
                  <a:schemeClr val="accent4">
                    <a:lumMod val="75000"/>
                  </a:schemeClr>
                </a:solidFill>
                <a:latin typeface="Arial" panose="020B0604020202020204" pitchFamily="34" charset="0"/>
                <a:ea typeface="等线" panose="02010600030101010101" pitchFamily="2" charset="-122"/>
                <a:sym typeface="Arial" panose="020B0604020202020204" pitchFamily="34" charset="0"/>
              </a:rPr>
              <a:t>。</a:t>
            </a:r>
            <a:r>
              <a:rPr lang="zh-CN" altLang="en-US" sz="1400" dirty="0">
                <a:solidFill>
                  <a:schemeClr val="accent4">
                    <a:lumMod val="75000"/>
                  </a:schemeClr>
                </a:solidFill>
                <a:latin typeface="Arial" panose="020B0604020202020204" pitchFamily="34" charset="0"/>
                <a:ea typeface="等线" panose="02010600030101010101" pitchFamily="2" charset="-122"/>
                <a:sym typeface="Arial" panose="020B0604020202020204" pitchFamily="34" charset="0"/>
              </a:rPr>
              <a:t>读书是一种陶冶，是一种享受，领悟是心灵净化的</a:t>
            </a:r>
            <a:r>
              <a:rPr lang="zh-CN" altLang="en-US" sz="1400" dirty="0" smtClean="0">
                <a:solidFill>
                  <a:schemeClr val="accent4">
                    <a:lumMod val="75000"/>
                  </a:schemeClr>
                </a:solidFill>
                <a:latin typeface="Arial" panose="020B0604020202020204" pitchFamily="34" charset="0"/>
                <a:ea typeface="等线" panose="02010600030101010101" pitchFamily="2" charset="-122"/>
                <a:sym typeface="Arial" panose="020B0604020202020204" pitchFamily="34" charset="0"/>
              </a:rPr>
              <a:t>快慰</a:t>
            </a:r>
            <a:r>
              <a:rPr lang="zh-CN" altLang="en-US" sz="1400" dirty="0">
                <a:solidFill>
                  <a:schemeClr val="accent4">
                    <a:lumMod val="75000"/>
                  </a:schemeClr>
                </a:solidFill>
                <a:latin typeface="Arial" panose="020B0604020202020204" pitchFamily="34" charset="0"/>
                <a:ea typeface="等线" panose="02010600030101010101" pitchFamily="2" charset="-122"/>
                <a:sym typeface="Arial" panose="020B0604020202020204" pitchFamily="34" charset="0"/>
              </a:rPr>
              <a:t>读书，让我拥有一份绝美的情绪。</a:t>
            </a:r>
            <a:endParaRPr lang="zh-CN" altLang="en-US" sz="1400" dirty="0">
              <a:solidFill>
                <a:schemeClr val="accent4">
                  <a:lumMod val="75000"/>
                </a:schemeClr>
              </a:solidFill>
              <a:latin typeface="Arial" panose="020B0604020202020204" pitchFamily="34" charset="0"/>
              <a:ea typeface="等线" panose="02010600030101010101" pitchFamily="2" charset="-122"/>
              <a:sym typeface="Arial" panose="020B0604020202020204" pitchFamily="34" charset="0"/>
            </a:endParaRPr>
          </a:p>
        </p:txBody>
      </p:sp>
      <p:sp>
        <p:nvSpPr>
          <p:cNvPr id="24" name="文本框 1"/>
          <p:cNvSpPr txBox="1"/>
          <p:nvPr/>
        </p:nvSpPr>
        <p:spPr>
          <a:xfrm>
            <a:off x="11192903" y="2936373"/>
            <a:ext cx="738664" cy="2092881"/>
          </a:xfrm>
          <a:prstGeom prst="rect">
            <a:avLst/>
          </a:prstGeom>
          <a:noFill/>
        </p:spPr>
        <p:txBody>
          <a:bodyPr vert="eaVert"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3600" b="1" dirty="0">
                <a:solidFill>
                  <a:schemeClr val="accent4">
                    <a:lumMod val="75000"/>
                  </a:schemeClr>
                </a:solidFill>
                <a:latin typeface="Arial" panose="020B0604020202020204" pitchFamily="34" charset="0"/>
                <a:ea typeface="等线" panose="02010600030101010101" pitchFamily="2" charset="-122"/>
                <a:sym typeface="Arial" panose="020B0604020202020204" pitchFamily="34" charset="0"/>
              </a:rPr>
              <a:t>读书</a:t>
            </a:r>
            <a:r>
              <a:rPr lang="en-US" altLang="zh-CN" sz="3600" b="1" dirty="0">
                <a:solidFill>
                  <a:schemeClr val="accent4">
                    <a:lumMod val="75000"/>
                  </a:schemeClr>
                </a:solidFill>
                <a:latin typeface="Arial" panose="020B0604020202020204" pitchFamily="34" charset="0"/>
                <a:ea typeface="等线" panose="02010600030101010101" pitchFamily="2" charset="-122"/>
                <a:sym typeface="Arial" panose="020B0604020202020204" pitchFamily="34" charset="0"/>
              </a:rPr>
              <a:t>·</a:t>
            </a:r>
            <a:r>
              <a:rPr lang="zh-CN" altLang="en-US" sz="3600" b="1" dirty="0" smtClean="0">
                <a:solidFill>
                  <a:schemeClr val="accent4">
                    <a:lumMod val="75000"/>
                  </a:schemeClr>
                </a:solidFill>
                <a:latin typeface="Arial" panose="020B0604020202020204" pitchFamily="34" charset="0"/>
                <a:ea typeface="等线" panose="02010600030101010101" pitchFamily="2" charset="-122"/>
                <a:sym typeface="Arial" panose="020B0604020202020204" pitchFamily="34" charset="0"/>
              </a:rPr>
              <a:t>分享</a:t>
            </a:r>
            <a:endParaRPr lang="zh-CN" altLang="en-US" sz="3600" b="1" dirty="0">
              <a:solidFill>
                <a:schemeClr val="accent4">
                  <a:lumMod val="75000"/>
                </a:schemeClr>
              </a:solidFill>
              <a:latin typeface="Arial" panose="020B0604020202020204" pitchFamily="34" charset="0"/>
              <a:ea typeface="等线" panose="02010600030101010101" pitchFamily="2" charset="-122"/>
              <a:sym typeface="Arial" panose="020B0604020202020204" pitchFamily="34" charset="0"/>
            </a:endParaRPr>
          </a:p>
        </p:txBody>
      </p:sp>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randombar(horizont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up)">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p:cTn id="17" dur="500" fill="hold"/>
                                        <p:tgtEl>
                                          <p:spTgt spid="24"/>
                                        </p:tgtEl>
                                        <p:attrNameLst>
                                          <p:attrName>ppt_w</p:attrName>
                                        </p:attrNameLst>
                                      </p:cBhvr>
                                      <p:tavLst>
                                        <p:tav tm="0">
                                          <p:val>
                                            <p:fltVal val="0"/>
                                          </p:val>
                                        </p:tav>
                                        <p:tav tm="100000">
                                          <p:val>
                                            <p:strVal val="#ppt_w"/>
                                          </p:val>
                                        </p:tav>
                                      </p:tavLst>
                                    </p:anim>
                                    <p:anim calcmode="lin" valueType="num">
                                      <p:cBhvr>
                                        <p:cTn id="18" dur="500" fill="hold"/>
                                        <p:tgtEl>
                                          <p:spTgt spid="24"/>
                                        </p:tgtEl>
                                        <p:attrNameLst>
                                          <p:attrName>ppt_h</p:attrName>
                                        </p:attrNameLst>
                                      </p:cBhvr>
                                      <p:tavLst>
                                        <p:tav tm="0">
                                          <p:val>
                                            <p:fltVal val="0"/>
                                          </p:val>
                                        </p:tav>
                                        <p:tav tm="100000">
                                          <p:val>
                                            <p:strVal val="#ppt_h"/>
                                          </p:val>
                                        </p:tav>
                                      </p:tavLst>
                                    </p:anim>
                                    <p:animEffect transition="in" filter="fade">
                                      <p:cBhvr>
                                        <p:cTn id="19" dur="500"/>
                                        <p:tgtEl>
                                          <p:spTgt spid="24"/>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2" fill="hold" grpId="0" nodeType="click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wipe(right)">
                                      <p:cBhvr>
                                        <p:cTn id="2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 name="直接连接符 9"/>
          <p:cNvCxnSpPr/>
          <p:nvPr/>
        </p:nvCxnSpPr>
        <p:spPr>
          <a:xfrm>
            <a:off x="198120" y="411480"/>
            <a:ext cx="4145280" cy="0"/>
          </a:xfrm>
          <a:prstGeom prst="line">
            <a:avLst/>
          </a:prstGeom>
          <a:ln>
            <a:solidFill>
              <a:schemeClr val="accent4">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7030995" y="411480"/>
            <a:ext cx="4634272" cy="0"/>
          </a:xfrm>
          <a:prstGeom prst="line">
            <a:avLst/>
          </a:prstGeom>
          <a:ln>
            <a:solidFill>
              <a:schemeClr val="accent4">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36" name="文本框 35"/>
          <p:cNvSpPr txBox="1"/>
          <p:nvPr/>
        </p:nvSpPr>
        <p:spPr bwMode="auto">
          <a:xfrm>
            <a:off x="4395916" y="130433"/>
            <a:ext cx="2582563" cy="646331"/>
          </a:xfrm>
          <a:prstGeom prst="rect">
            <a:avLst/>
          </a:prstGeom>
          <a:noFill/>
        </p:spPr>
        <p:txBody>
          <a:bodyPr wrap="square">
            <a:spAutoFit/>
          </a:bodyPr>
          <a:lstStyle/>
          <a:p>
            <a:pPr algn="ctr" eaLnBrk="1" fontAlgn="auto" hangingPunct="1">
              <a:spcBef>
                <a:spcPts val="0"/>
              </a:spcBef>
              <a:spcAft>
                <a:spcPts val="0"/>
              </a:spcAft>
              <a:defRPr/>
            </a:pPr>
            <a:r>
              <a:rPr lang="zh-CN" altLang="en-US" sz="3600" b="1" dirty="0" smtClean="0">
                <a:solidFill>
                  <a:schemeClr val="accent4">
                    <a:lumMod val="75000"/>
                  </a:schemeClr>
                </a:solidFill>
                <a:latin typeface="Arial" panose="020B0604020202020204" pitchFamily="34" charset="0"/>
                <a:ea typeface="等线" panose="02010600030101010101" pitchFamily="2" charset="-122"/>
                <a:sym typeface="Arial" panose="020B0604020202020204" pitchFamily="34" charset="0"/>
              </a:rPr>
              <a:t>读 书 心 得</a:t>
            </a:r>
            <a:endParaRPr lang="zh-CN" altLang="en-US" sz="3600" b="1" dirty="0">
              <a:solidFill>
                <a:schemeClr val="accent4">
                  <a:lumMod val="75000"/>
                </a:schemeClr>
              </a:solidFill>
              <a:latin typeface="Arial" panose="020B0604020202020204" pitchFamily="34" charset="0"/>
              <a:ea typeface="等线" panose="02010600030101010101" pitchFamily="2" charset="-122"/>
              <a:sym typeface="Arial" panose="020B0604020202020204" pitchFamily="34" charset="0"/>
            </a:endParaRPr>
          </a:p>
        </p:txBody>
      </p:sp>
      <p:sp>
        <p:nvSpPr>
          <p:cNvPr id="2" name="矩形 1"/>
          <p:cNvSpPr/>
          <p:nvPr/>
        </p:nvSpPr>
        <p:spPr>
          <a:xfrm>
            <a:off x="4291183" y="1288253"/>
            <a:ext cx="7571303" cy="2510063"/>
          </a:xfrm>
          <a:prstGeom prst="rect">
            <a:avLst/>
          </a:prstGeom>
        </p:spPr>
        <p:txBody>
          <a:bodyPr vert="eaVert" wrap="square">
            <a:spAutoFit/>
          </a:bodyPr>
          <a:lstStyle/>
          <a:p>
            <a:pPr>
              <a:lnSpc>
                <a:spcPct val="150000"/>
              </a:lnSpc>
            </a:pPr>
            <a:r>
              <a:rPr lang="zh-CN" altLang="en-US" sz="16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自从上了高中就很喜欢看小说，所以这次没有犹豫地就选了这本</a:t>
            </a:r>
            <a:r>
              <a:rPr lang="en-US" altLang="zh-CN" sz="16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a:t>
            </a:r>
            <a:r>
              <a:rPr lang="zh-CN" altLang="en-US" sz="16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边城</a:t>
            </a:r>
            <a:r>
              <a:rPr lang="en-US" altLang="zh-CN" sz="16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a:t>
            </a:r>
            <a:r>
              <a:rPr lang="zh-CN" altLang="en-US" sz="16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记得初次接触这部沈先生的作品是在高中的语文读本上，上面节选了一段翠翠和外公在船上听傩送和天保唱歌求婚的内容，当时只是觉得是行文舒缓的一作文文，并没有留下什么特别的印象。但在这次短短几天的阅读中，这本薄薄的小册子却让这几年看过了太多浮华、功利、</a:t>
            </a:r>
            <a:r>
              <a:rPr lang="en-US" altLang="zh-CN" sz="16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YY</a:t>
            </a:r>
            <a:r>
              <a:rPr lang="zh-CN" altLang="en-US" sz="16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文的我感到了久违的宁静，心像承载着祖孙二人渡船的河水一样平静的流淌着，用每一滴的触觉去感受沈先生笔下那充斥着诗意和人性美的边城。</a:t>
            </a:r>
            <a:endParaRPr lang="zh-CN" altLang="en-US" sz="16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endParaRPr>
          </a:p>
        </p:txBody>
      </p:sp>
      <p:sp>
        <p:nvSpPr>
          <p:cNvPr id="9" name="矩形 8"/>
          <p:cNvSpPr/>
          <p:nvPr/>
        </p:nvSpPr>
        <p:spPr>
          <a:xfrm>
            <a:off x="646202" y="1168827"/>
            <a:ext cx="3248875" cy="545498"/>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smtClean="0">
                <a:solidFill>
                  <a:schemeClr val="accent4">
                    <a:lumMod val="60000"/>
                    <a:lumOff val="40000"/>
                  </a:schemeClr>
                </a:solidFill>
                <a:latin typeface="Arial" panose="020B0604020202020204" pitchFamily="34" charset="0"/>
                <a:ea typeface="等线" panose="02010600030101010101" pitchFamily="2" charset="-122"/>
                <a:sym typeface="Arial" panose="020B0604020202020204" pitchFamily="34" charset="0"/>
              </a:rPr>
              <a:t>《</a:t>
            </a:r>
            <a:r>
              <a:rPr lang="zh-CN" altLang="en-US" sz="3200" b="1" dirty="0" smtClean="0">
                <a:solidFill>
                  <a:schemeClr val="accent4">
                    <a:lumMod val="60000"/>
                    <a:lumOff val="40000"/>
                  </a:schemeClr>
                </a:solidFill>
                <a:latin typeface="Arial" panose="020B0604020202020204" pitchFamily="34" charset="0"/>
                <a:ea typeface="等线" panose="02010600030101010101" pitchFamily="2" charset="-122"/>
                <a:sym typeface="Arial" panose="020B0604020202020204" pitchFamily="34" charset="0"/>
              </a:rPr>
              <a:t>边城</a:t>
            </a:r>
            <a:r>
              <a:rPr lang="en-US" altLang="zh-CN" sz="3200" b="1" dirty="0" smtClean="0">
                <a:solidFill>
                  <a:schemeClr val="accent4">
                    <a:lumMod val="60000"/>
                    <a:lumOff val="40000"/>
                  </a:schemeClr>
                </a:solidFill>
                <a:latin typeface="Arial" panose="020B0604020202020204" pitchFamily="34" charset="0"/>
                <a:ea typeface="等线" panose="02010600030101010101" pitchFamily="2" charset="-122"/>
                <a:sym typeface="Arial" panose="020B0604020202020204" pitchFamily="34" charset="0"/>
              </a:rPr>
              <a:t>》</a:t>
            </a:r>
            <a:r>
              <a:rPr lang="zh-CN" altLang="en-US" sz="3200" b="1" dirty="0" smtClean="0">
                <a:solidFill>
                  <a:schemeClr val="accent4">
                    <a:lumMod val="60000"/>
                    <a:lumOff val="40000"/>
                  </a:schemeClr>
                </a:solidFill>
                <a:latin typeface="Arial" panose="020B0604020202020204" pitchFamily="34" charset="0"/>
                <a:ea typeface="等线" panose="02010600030101010101" pitchFamily="2" charset="-122"/>
                <a:sym typeface="Arial" panose="020B0604020202020204" pitchFamily="34" charset="0"/>
              </a:rPr>
              <a:t>读后感</a:t>
            </a:r>
            <a:endParaRPr lang="zh-CN" altLang="en-US" sz="3200" b="1" dirty="0">
              <a:solidFill>
                <a:schemeClr val="accent4">
                  <a:lumMod val="60000"/>
                  <a:lumOff val="40000"/>
                </a:schemeClr>
              </a:solidFill>
              <a:latin typeface="Arial" panose="020B0604020202020204" pitchFamily="34" charset="0"/>
              <a:ea typeface="等线" panose="02010600030101010101" pitchFamily="2" charset="-122"/>
              <a:sym typeface="Arial" panose="020B0604020202020204" pitchFamily="34" charset="0"/>
            </a:endParaRPr>
          </a:p>
        </p:txBody>
      </p:sp>
      <p:pic>
        <p:nvPicPr>
          <p:cNvPr id="3" name="图片 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854330" y="1751509"/>
            <a:ext cx="2247215" cy="2247215"/>
          </a:xfrm>
          <a:prstGeom prst="rect">
            <a:avLst/>
          </a:prstGeom>
        </p:spPr>
      </p:pic>
      <p:pic>
        <p:nvPicPr>
          <p:cNvPr id="11" name="图片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46202" y="4194439"/>
            <a:ext cx="3042628" cy="1906659"/>
          </a:xfrm>
          <a:prstGeom prst="rect">
            <a:avLst/>
          </a:prstGeom>
        </p:spPr>
      </p:pic>
      <p:pic>
        <p:nvPicPr>
          <p:cNvPr id="5" name="图片 4"/>
          <p:cNvPicPr>
            <a:picLocks noChangeAspect="1"/>
          </p:cNvPicPr>
          <p:nvPr/>
        </p:nvPicPr>
        <p:blipFill rotWithShape="1">
          <a:blip r:embed="rId3" cstate="print">
            <a:extLst>
              <a:ext uri="{28A0092B-C50C-407E-A947-70E740481C1C}">
                <a14:useLocalDpi xmlns:a14="http://schemas.microsoft.com/office/drawing/2010/main" val="0"/>
              </a:ext>
            </a:extLst>
          </a:blip>
          <a:srcRect r="42275"/>
          <a:stretch>
            <a:fillRect/>
          </a:stretch>
        </p:blipFill>
        <p:spPr>
          <a:xfrm>
            <a:off x="3791954" y="4174963"/>
            <a:ext cx="2880696" cy="1871404"/>
          </a:xfrm>
          <a:prstGeom prst="rect">
            <a:avLst/>
          </a:prstGeom>
        </p:spPr>
      </p:pic>
      <p:pic>
        <p:nvPicPr>
          <p:cNvPr id="6" name="图片 5"/>
          <p:cNvPicPr>
            <a:picLocks noChangeAspect="1"/>
          </p:cNvPicPr>
          <p:nvPr/>
        </p:nvPicPr>
        <p:blipFill rotWithShape="1">
          <a:blip r:embed="rId4" cstate="print">
            <a:extLst>
              <a:ext uri="{28A0092B-C50C-407E-A947-70E740481C1C}">
                <a14:useLocalDpi xmlns:a14="http://schemas.microsoft.com/office/drawing/2010/main" val="0"/>
              </a:ext>
            </a:extLst>
          </a:blip>
          <a:srcRect t="17381"/>
          <a:stretch>
            <a:fillRect/>
          </a:stretch>
        </p:blipFill>
        <p:spPr>
          <a:xfrm>
            <a:off x="6872075" y="4151870"/>
            <a:ext cx="4990411" cy="1932657"/>
          </a:xfrm>
          <a:prstGeom prst="rect">
            <a:avLst/>
          </a:prstGeom>
        </p:spPr>
      </p:pic>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par>
                                <p:cTn id="8" presetID="22" presetClass="entr" presetSubtype="2" fill="hold"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wipe(right)">
                                      <p:cBhvr>
                                        <p:cTn id="10" dur="500"/>
                                        <p:tgtEl>
                                          <p:spTgt spid="35"/>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randombar(horizontal)">
                                      <p:cBhvr>
                                        <p:cTn id="15" dur="500"/>
                                        <p:tgtEl>
                                          <p:spTgt spid="36"/>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barn(inVertical)">
                                      <p:cBhvr>
                                        <p:cTn id="20" dur="500"/>
                                        <p:tgtEl>
                                          <p:spTgt spid="9"/>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500"/>
                                        <p:tgtEl>
                                          <p:spTgt spid="3"/>
                                        </p:tgtEl>
                                      </p:cBhvr>
                                    </p:animEffect>
                                  </p:childTnLst>
                                </p:cTn>
                              </p:par>
                              <p:par>
                                <p:cTn id="26" presetID="22" presetClass="entr" presetSubtype="2" fill="hold" grpId="0" nodeType="with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wipe(right)">
                                      <p:cBhvr>
                                        <p:cTn id="28" dur="500"/>
                                        <p:tgtEl>
                                          <p:spTgt spid="2"/>
                                        </p:tgtEl>
                                      </p:cBhvr>
                                    </p:animEffect>
                                  </p:childTnLst>
                                </p:cTn>
                              </p:par>
                            </p:childTnLst>
                          </p:cTn>
                        </p:par>
                      </p:childTnLst>
                    </p:cTn>
                  </p:par>
                  <p:par>
                    <p:cTn id="29" fill="hold">
                      <p:stCondLst>
                        <p:cond delay="indefinite"/>
                      </p:stCondLst>
                      <p:childTnLst>
                        <p:par>
                          <p:cTn id="30" fill="hold">
                            <p:stCondLst>
                              <p:cond delay="0"/>
                            </p:stCondLst>
                            <p:childTnLst>
                              <p:par>
                                <p:cTn id="31" presetID="14" presetClass="entr" presetSubtype="10" fill="hold" nodeType="click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randombar(horizontal)">
                                      <p:cBhvr>
                                        <p:cTn id="33" dur="500"/>
                                        <p:tgtEl>
                                          <p:spTgt spid="11"/>
                                        </p:tgtEl>
                                      </p:cBhvr>
                                    </p:animEffect>
                                  </p:childTnLst>
                                </p:cTn>
                              </p:par>
                              <p:par>
                                <p:cTn id="34" presetID="14" presetClass="entr" presetSubtype="10" fill="hold" nodeType="with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randombar(horizontal)">
                                      <p:cBhvr>
                                        <p:cTn id="36" dur="500"/>
                                        <p:tgtEl>
                                          <p:spTgt spid="5"/>
                                        </p:tgtEl>
                                      </p:cBhvr>
                                    </p:animEffect>
                                  </p:childTnLst>
                                </p:cTn>
                              </p:par>
                              <p:par>
                                <p:cTn id="37" presetID="14" presetClass="entr" presetSubtype="10" fill="hold" nodeType="with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randombar(horizontal)">
                                      <p:cBhvr>
                                        <p:cTn id="3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2" grpId="0"/>
      <p:bldP spid="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 name="直接连接符 9"/>
          <p:cNvCxnSpPr/>
          <p:nvPr/>
        </p:nvCxnSpPr>
        <p:spPr>
          <a:xfrm>
            <a:off x="198120" y="411480"/>
            <a:ext cx="4145280" cy="0"/>
          </a:xfrm>
          <a:prstGeom prst="line">
            <a:avLst/>
          </a:prstGeom>
          <a:ln>
            <a:solidFill>
              <a:schemeClr val="accent4">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7030995" y="411480"/>
            <a:ext cx="4634272" cy="0"/>
          </a:xfrm>
          <a:prstGeom prst="line">
            <a:avLst/>
          </a:prstGeom>
          <a:ln>
            <a:solidFill>
              <a:schemeClr val="accent4">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36" name="文本框 35"/>
          <p:cNvSpPr txBox="1"/>
          <p:nvPr/>
        </p:nvSpPr>
        <p:spPr bwMode="auto">
          <a:xfrm>
            <a:off x="4439279" y="88314"/>
            <a:ext cx="2495836" cy="646331"/>
          </a:xfrm>
          <a:prstGeom prst="rect">
            <a:avLst/>
          </a:prstGeom>
          <a:noFill/>
        </p:spPr>
        <p:txBody>
          <a:bodyPr wrap="square">
            <a:spAutoFit/>
          </a:bodyPr>
          <a:lstStyle/>
          <a:p>
            <a:pPr algn="ctr" eaLnBrk="1" fontAlgn="auto" hangingPunct="1">
              <a:spcBef>
                <a:spcPts val="0"/>
              </a:spcBef>
              <a:spcAft>
                <a:spcPts val="0"/>
              </a:spcAft>
              <a:defRPr/>
            </a:pPr>
            <a:r>
              <a:rPr lang="zh-CN" altLang="en-US" sz="3600" b="1" dirty="0" smtClean="0">
                <a:solidFill>
                  <a:schemeClr val="accent4">
                    <a:lumMod val="75000"/>
                  </a:schemeClr>
                </a:solidFill>
                <a:latin typeface="Arial" panose="020B0604020202020204" pitchFamily="34" charset="0"/>
                <a:ea typeface="等线" panose="02010600030101010101" pitchFamily="2" charset="-122"/>
                <a:sym typeface="Arial" panose="020B0604020202020204" pitchFamily="34" charset="0"/>
              </a:rPr>
              <a:t>读 书 心 得</a:t>
            </a:r>
            <a:endParaRPr lang="zh-CN" altLang="en-US" sz="3600" b="1" dirty="0">
              <a:solidFill>
                <a:schemeClr val="accent4">
                  <a:lumMod val="75000"/>
                </a:schemeClr>
              </a:solidFill>
              <a:latin typeface="Arial" panose="020B0604020202020204" pitchFamily="34" charset="0"/>
              <a:ea typeface="等线" panose="02010600030101010101" pitchFamily="2" charset="-122"/>
              <a:sym typeface="Arial" panose="020B0604020202020204" pitchFamily="34" charset="0"/>
            </a:endParaRPr>
          </a:p>
        </p:txBody>
      </p:sp>
      <p:sp>
        <p:nvSpPr>
          <p:cNvPr id="9" name="矩形 8"/>
          <p:cNvSpPr/>
          <p:nvPr/>
        </p:nvSpPr>
        <p:spPr>
          <a:xfrm>
            <a:off x="1007796" y="1345885"/>
            <a:ext cx="3248875" cy="545498"/>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smtClean="0">
                <a:solidFill>
                  <a:schemeClr val="accent4">
                    <a:lumMod val="60000"/>
                    <a:lumOff val="40000"/>
                  </a:schemeClr>
                </a:solidFill>
                <a:latin typeface="Arial" panose="020B0604020202020204" pitchFamily="34" charset="0"/>
                <a:ea typeface="等线" panose="02010600030101010101" pitchFamily="2" charset="-122"/>
                <a:sym typeface="Arial" panose="020B0604020202020204" pitchFamily="34" charset="0"/>
              </a:rPr>
              <a:t>《</a:t>
            </a:r>
            <a:r>
              <a:rPr lang="zh-CN" altLang="en-US" sz="3200" b="1" dirty="0" smtClean="0">
                <a:solidFill>
                  <a:schemeClr val="accent4">
                    <a:lumMod val="60000"/>
                    <a:lumOff val="40000"/>
                  </a:schemeClr>
                </a:solidFill>
                <a:latin typeface="Arial" panose="020B0604020202020204" pitchFamily="34" charset="0"/>
                <a:ea typeface="等线" panose="02010600030101010101" pitchFamily="2" charset="-122"/>
                <a:sym typeface="Arial" panose="020B0604020202020204" pitchFamily="34" charset="0"/>
              </a:rPr>
              <a:t>边城</a:t>
            </a:r>
            <a:r>
              <a:rPr lang="en-US" altLang="zh-CN" sz="3200" b="1" dirty="0" smtClean="0">
                <a:solidFill>
                  <a:schemeClr val="accent4">
                    <a:lumMod val="60000"/>
                    <a:lumOff val="40000"/>
                  </a:schemeClr>
                </a:solidFill>
                <a:latin typeface="Arial" panose="020B0604020202020204" pitchFamily="34" charset="0"/>
                <a:ea typeface="等线" panose="02010600030101010101" pitchFamily="2" charset="-122"/>
                <a:sym typeface="Arial" panose="020B0604020202020204" pitchFamily="34" charset="0"/>
              </a:rPr>
              <a:t>》</a:t>
            </a:r>
            <a:r>
              <a:rPr lang="zh-CN" altLang="en-US" sz="3200" b="1" dirty="0" smtClean="0">
                <a:solidFill>
                  <a:schemeClr val="accent4">
                    <a:lumMod val="60000"/>
                    <a:lumOff val="40000"/>
                  </a:schemeClr>
                </a:solidFill>
                <a:latin typeface="Arial" panose="020B0604020202020204" pitchFamily="34" charset="0"/>
                <a:ea typeface="等线" panose="02010600030101010101" pitchFamily="2" charset="-122"/>
                <a:sym typeface="Arial" panose="020B0604020202020204" pitchFamily="34" charset="0"/>
              </a:rPr>
              <a:t>读后感</a:t>
            </a:r>
            <a:endParaRPr lang="zh-CN" altLang="en-US" sz="3200" b="1" dirty="0">
              <a:solidFill>
                <a:schemeClr val="accent4">
                  <a:lumMod val="60000"/>
                  <a:lumOff val="40000"/>
                </a:schemeClr>
              </a:solidFill>
              <a:latin typeface="Arial" panose="020B0604020202020204" pitchFamily="34" charset="0"/>
              <a:ea typeface="等线" panose="02010600030101010101" pitchFamily="2" charset="-122"/>
              <a:sym typeface="Arial" panose="020B0604020202020204" pitchFamily="34" charset="0"/>
            </a:endParaRPr>
          </a:p>
        </p:txBody>
      </p:sp>
      <p:pic>
        <p:nvPicPr>
          <p:cNvPr id="11" name="图片 1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8626271" y="1345885"/>
            <a:ext cx="3261418" cy="2296218"/>
          </a:xfrm>
          <a:prstGeom prst="rect">
            <a:avLst/>
          </a:prstGeom>
        </p:spPr>
      </p:pic>
      <p:pic>
        <p:nvPicPr>
          <p:cNvPr id="5" name="图片 4"/>
          <p:cNvPicPr>
            <a:picLocks noChangeAspect="1"/>
          </p:cNvPicPr>
          <p:nvPr/>
        </p:nvPicPr>
        <p:blipFill rotWithShape="1">
          <a:blip r:embed="rId2" cstate="print">
            <a:extLst>
              <a:ext uri="{28A0092B-C50C-407E-A947-70E740481C1C}">
                <a14:useLocalDpi xmlns:a14="http://schemas.microsoft.com/office/drawing/2010/main" val="0"/>
              </a:ext>
            </a:extLst>
          </a:blip>
          <a:srcRect r="42275"/>
          <a:stretch>
            <a:fillRect/>
          </a:stretch>
        </p:blipFill>
        <p:spPr>
          <a:xfrm>
            <a:off x="8626271" y="3805823"/>
            <a:ext cx="3261418" cy="2286001"/>
          </a:xfrm>
          <a:prstGeom prst="rect">
            <a:avLst/>
          </a:prstGeom>
        </p:spPr>
      </p:pic>
      <p:sp>
        <p:nvSpPr>
          <p:cNvPr id="4" name="矩形 3"/>
          <p:cNvSpPr/>
          <p:nvPr/>
        </p:nvSpPr>
        <p:spPr>
          <a:xfrm>
            <a:off x="1007796" y="2046067"/>
            <a:ext cx="3422332" cy="4154984"/>
          </a:xfrm>
          <a:prstGeom prst="rect">
            <a:avLst/>
          </a:prstGeom>
        </p:spPr>
        <p:txBody>
          <a:bodyPr wrap="square">
            <a:spAutoFit/>
          </a:bodyPr>
          <a:lstStyle/>
          <a:p>
            <a:pPr>
              <a:lnSpc>
                <a:spcPct val="150000"/>
              </a:lnSpc>
            </a:pPr>
            <a:r>
              <a:rPr lang="zh-CN" altLang="en-US" sz="16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以上是边城的大致内容。仅从大致来看，似乎全文沉浸在情感的纠葛和平缓却抑郁的氛围里</a:t>
            </a:r>
            <a:r>
              <a:rPr lang="en-US" altLang="zh-CN" sz="16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a:t>
            </a:r>
            <a:r>
              <a:rPr lang="zh-CN" altLang="en-US" sz="16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其实不然，熟读全文后的感觉绝对不是区区一小段文字可以展现的。沈先生带给我们的是一个独立的文学世界。文章之中的每一词，每一句都流露出川湘地区热情淳朴的民风，平静自然的环境。</a:t>
            </a:r>
            <a:r>
              <a:rPr lang="en-US" altLang="zh-CN" sz="16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a:t>
            </a:r>
            <a:r>
              <a:rPr lang="zh-CN" altLang="en-US" sz="16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边城</a:t>
            </a:r>
            <a:r>
              <a:rPr lang="en-US" altLang="zh-CN" sz="16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a:t>
            </a:r>
            <a:r>
              <a:rPr lang="zh-CN" altLang="en-US" sz="16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寄托着沈从文“美”与“爱”的美学理想，是他的作品中最能表现人性美的一部。</a:t>
            </a:r>
            <a:endParaRPr lang="zh-CN" altLang="en-US" sz="16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endParaRPr>
          </a:p>
        </p:txBody>
      </p:sp>
      <p:pic>
        <p:nvPicPr>
          <p:cNvPr id="7" name="图片 6"/>
          <p:cNvPicPr>
            <a:picLocks noChangeAspect="1"/>
          </p:cNvPicPr>
          <p:nvPr/>
        </p:nvPicPr>
        <p:blipFill rotWithShape="1">
          <a:blip r:embed="rId3">
            <a:extLst>
              <a:ext uri="{28A0092B-C50C-407E-A947-70E740481C1C}">
                <a14:useLocalDpi xmlns:a14="http://schemas.microsoft.com/office/drawing/2010/main" val="0"/>
              </a:ext>
            </a:extLst>
          </a:blip>
          <a:srcRect l="20270" r="26494"/>
          <a:stretch>
            <a:fillRect/>
          </a:stretch>
        </p:blipFill>
        <p:spPr>
          <a:xfrm>
            <a:off x="4792991" y="1345885"/>
            <a:ext cx="3659824" cy="4745940"/>
          </a:xfrm>
          <a:prstGeom prst="rect">
            <a:avLst/>
          </a:prstGeom>
        </p:spPr>
      </p:pic>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par>
                                <p:cTn id="8" presetID="22" presetClass="entr" presetSubtype="2" fill="hold"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wipe(right)">
                                      <p:cBhvr>
                                        <p:cTn id="10" dur="500"/>
                                        <p:tgtEl>
                                          <p:spTgt spid="35"/>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randombar(horizontal)">
                                      <p:cBhvr>
                                        <p:cTn id="15" dur="500"/>
                                        <p:tgtEl>
                                          <p:spTgt spid="36"/>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barn(inVertical)">
                                      <p:cBhvr>
                                        <p:cTn id="20" dur="500"/>
                                        <p:tgtEl>
                                          <p:spTgt spid="9"/>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1"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wipe(up)">
                                      <p:cBhvr>
                                        <p:cTn id="25" dur="500"/>
                                        <p:tgtEl>
                                          <p:spTgt spid="4"/>
                                        </p:tgtEl>
                                      </p:cBhvr>
                                    </p:animEffect>
                                  </p:childTnLst>
                                </p:cTn>
                              </p:par>
                            </p:childTnLst>
                          </p:cTn>
                        </p:par>
                      </p:childTnLst>
                    </p:cTn>
                  </p:par>
                  <p:par>
                    <p:cTn id="26" fill="hold">
                      <p:stCondLst>
                        <p:cond delay="indefinite"/>
                      </p:stCondLst>
                      <p:childTnLst>
                        <p:par>
                          <p:cTn id="27" fill="hold">
                            <p:stCondLst>
                              <p:cond delay="0"/>
                            </p:stCondLst>
                            <p:childTnLst>
                              <p:par>
                                <p:cTn id="28" presetID="42" presetClass="entr" presetSubtype="0" fill="hold" nodeType="click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1000"/>
                                        <p:tgtEl>
                                          <p:spTgt spid="7"/>
                                        </p:tgtEl>
                                      </p:cBhvr>
                                    </p:animEffect>
                                    <p:anim calcmode="lin" valueType="num">
                                      <p:cBhvr>
                                        <p:cTn id="31" dur="1000" fill="hold"/>
                                        <p:tgtEl>
                                          <p:spTgt spid="7"/>
                                        </p:tgtEl>
                                        <p:attrNameLst>
                                          <p:attrName>ppt_x</p:attrName>
                                        </p:attrNameLst>
                                      </p:cBhvr>
                                      <p:tavLst>
                                        <p:tav tm="0">
                                          <p:val>
                                            <p:strVal val="#ppt_x"/>
                                          </p:val>
                                        </p:tav>
                                        <p:tav tm="100000">
                                          <p:val>
                                            <p:strVal val="#ppt_x"/>
                                          </p:val>
                                        </p:tav>
                                      </p:tavLst>
                                    </p:anim>
                                    <p:anim calcmode="lin" valueType="num">
                                      <p:cBhvr>
                                        <p:cTn id="32" dur="1000" fill="hold"/>
                                        <p:tgtEl>
                                          <p:spTgt spid="7"/>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fade">
                                      <p:cBhvr>
                                        <p:cTn id="35" dur="1000"/>
                                        <p:tgtEl>
                                          <p:spTgt spid="11"/>
                                        </p:tgtEl>
                                      </p:cBhvr>
                                    </p:animEffect>
                                    <p:anim calcmode="lin" valueType="num">
                                      <p:cBhvr>
                                        <p:cTn id="36" dur="1000" fill="hold"/>
                                        <p:tgtEl>
                                          <p:spTgt spid="11"/>
                                        </p:tgtEl>
                                        <p:attrNameLst>
                                          <p:attrName>ppt_x</p:attrName>
                                        </p:attrNameLst>
                                      </p:cBhvr>
                                      <p:tavLst>
                                        <p:tav tm="0">
                                          <p:val>
                                            <p:strVal val="#ppt_x"/>
                                          </p:val>
                                        </p:tav>
                                        <p:tav tm="100000">
                                          <p:val>
                                            <p:strVal val="#ppt_x"/>
                                          </p:val>
                                        </p:tav>
                                      </p:tavLst>
                                    </p:anim>
                                    <p:anim calcmode="lin" valueType="num">
                                      <p:cBhvr>
                                        <p:cTn id="37" dur="1000" fill="hold"/>
                                        <p:tgtEl>
                                          <p:spTgt spid="11"/>
                                        </p:tgtEl>
                                        <p:attrNameLst>
                                          <p:attrName>ppt_y</p:attrName>
                                        </p:attrNameLst>
                                      </p:cBhvr>
                                      <p:tavLst>
                                        <p:tav tm="0">
                                          <p:val>
                                            <p:strVal val="#ppt_y+.1"/>
                                          </p:val>
                                        </p:tav>
                                        <p:tav tm="100000">
                                          <p:val>
                                            <p:strVal val="#ppt_y"/>
                                          </p:val>
                                        </p:tav>
                                      </p:tavLst>
                                    </p:anim>
                                  </p:childTnLst>
                                </p:cTn>
                              </p:par>
                              <p:par>
                                <p:cTn id="38" presetID="42" presetClass="entr" presetSubtype="0" fill="hold" nodeType="withEffect">
                                  <p:stCondLst>
                                    <p:cond delay="0"/>
                                  </p:stCondLst>
                                  <p:childTnLst>
                                    <p:set>
                                      <p:cBhvr>
                                        <p:cTn id="39" dur="1" fill="hold">
                                          <p:stCondLst>
                                            <p:cond delay="0"/>
                                          </p:stCondLst>
                                        </p:cTn>
                                        <p:tgtEl>
                                          <p:spTgt spid="5"/>
                                        </p:tgtEl>
                                        <p:attrNameLst>
                                          <p:attrName>style.visibility</p:attrName>
                                        </p:attrNameLst>
                                      </p:cBhvr>
                                      <p:to>
                                        <p:strVal val="visible"/>
                                      </p:to>
                                    </p:set>
                                    <p:animEffect transition="in" filter="fade">
                                      <p:cBhvr>
                                        <p:cTn id="40" dur="1000"/>
                                        <p:tgtEl>
                                          <p:spTgt spid="5"/>
                                        </p:tgtEl>
                                      </p:cBhvr>
                                    </p:animEffect>
                                    <p:anim calcmode="lin" valueType="num">
                                      <p:cBhvr>
                                        <p:cTn id="41" dur="1000" fill="hold"/>
                                        <p:tgtEl>
                                          <p:spTgt spid="5"/>
                                        </p:tgtEl>
                                        <p:attrNameLst>
                                          <p:attrName>ppt_x</p:attrName>
                                        </p:attrNameLst>
                                      </p:cBhvr>
                                      <p:tavLst>
                                        <p:tav tm="0">
                                          <p:val>
                                            <p:strVal val="#ppt_x"/>
                                          </p:val>
                                        </p:tav>
                                        <p:tav tm="100000">
                                          <p:val>
                                            <p:strVal val="#ppt_x"/>
                                          </p:val>
                                        </p:tav>
                                      </p:tavLst>
                                    </p:anim>
                                    <p:anim calcmode="lin" valueType="num">
                                      <p:cBhvr>
                                        <p:cTn id="42"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9" grpId="0" animBg="1"/>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361669" y="1207113"/>
            <a:ext cx="5204743" cy="2500772"/>
          </a:xfrm>
          <a:custGeom>
            <a:avLst/>
            <a:gdLst>
              <a:gd name="connsiteX0" fmla="*/ 0 w 4545074"/>
              <a:gd name="connsiteY0" fmla="*/ 0 h 2500772"/>
              <a:gd name="connsiteX1" fmla="*/ 4545074 w 4545074"/>
              <a:gd name="connsiteY1" fmla="*/ 0 h 2500772"/>
              <a:gd name="connsiteX2" fmla="*/ 4545074 w 4545074"/>
              <a:gd name="connsiteY2" fmla="*/ 2500772 h 2500772"/>
              <a:gd name="connsiteX3" fmla="*/ 0 w 4545074"/>
              <a:gd name="connsiteY3" fmla="*/ 2500772 h 2500772"/>
            </a:gdLst>
            <a:ahLst/>
            <a:cxnLst>
              <a:cxn ang="0">
                <a:pos x="connsiteX0" y="connsiteY0"/>
              </a:cxn>
              <a:cxn ang="0">
                <a:pos x="connsiteX1" y="connsiteY1"/>
              </a:cxn>
              <a:cxn ang="0">
                <a:pos x="connsiteX2" y="connsiteY2"/>
              </a:cxn>
              <a:cxn ang="0">
                <a:pos x="connsiteX3" y="connsiteY3"/>
              </a:cxn>
            </a:cxnLst>
            <a:rect l="l" t="t" r="r" b="b"/>
            <a:pathLst>
              <a:path w="4545074" h="2500772">
                <a:moveTo>
                  <a:pt x="0" y="0"/>
                </a:moveTo>
                <a:lnTo>
                  <a:pt x="4545074" y="0"/>
                </a:lnTo>
                <a:lnTo>
                  <a:pt x="4545074" y="2500772"/>
                </a:lnTo>
                <a:lnTo>
                  <a:pt x="0" y="2500772"/>
                </a:lnTo>
                <a:close/>
              </a:path>
            </a:pathLst>
          </a:custGeom>
        </p:spPr>
      </p:pic>
      <p:pic>
        <p:nvPicPr>
          <p:cNvPr id="21" name="图片 2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02044" y="1207113"/>
            <a:ext cx="5323702" cy="2500772"/>
          </a:xfrm>
          <a:custGeom>
            <a:avLst/>
            <a:gdLst>
              <a:gd name="connsiteX0" fmla="*/ 0 w 4545074"/>
              <a:gd name="connsiteY0" fmla="*/ 0 h 2500772"/>
              <a:gd name="connsiteX1" fmla="*/ 4545074 w 4545074"/>
              <a:gd name="connsiteY1" fmla="*/ 0 h 2500772"/>
              <a:gd name="connsiteX2" fmla="*/ 4545074 w 4545074"/>
              <a:gd name="connsiteY2" fmla="*/ 2500772 h 2500772"/>
              <a:gd name="connsiteX3" fmla="*/ 0 w 4545074"/>
              <a:gd name="connsiteY3" fmla="*/ 2500772 h 2500772"/>
            </a:gdLst>
            <a:ahLst/>
            <a:cxnLst>
              <a:cxn ang="0">
                <a:pos x="connsiteX0" y="connsiteY0"/>
              </a:cxn>
              <a:cxn ang="0">
                <a:pos x="connsiteX1" y="connsiteY1"/>
              </a:cxn>
              <a:cxn ang="0">
                <a:pos x="connsiteX2" y="connsiteY2"/>
              </a:cxn>
              <a:cxn ang="0">
                <a:pos x="connsiteX3" y="connsiteY3"/>
              </a:cxn>
            </a:cxnLst>
            <a:rect l="l" t="t" r="r" b="b"/>
            <a:pathLst>
              <a:path w="4545074" h="2500772">
                <a:moveTo>
                  <a:pt x="0" y="0"/>
                </a:moveTo>
                <a:lnTo>
                  <a:pt x="4545074" y="0"/>
                </a:lnTo>
                <a:lnTo>
                  <a:pt x="4545074" y="2500772"/>
                </a:lnTo>
                <a:lnTo>
                  <a:pt x="0" y="2500772"/>
                </a:lnTo>
                <a:close/>
              </a:path>
            </a:pathLst>
          </a:custGeom>
        </p:spPr>
      </p:pic>
      <p:cxnSp>
        <p:nvCxnSpPr>
          <p:cNvPr id="12" name="直接连接符 11"/>
          <p:cNvCxnSpPr/>
          <p:nvPr/>
        </p:nvCxnSpPr>
        <p:spPr>
          <a:xfrm>
            <a:off x="198120" y="411480"/>
            <a:ext cx="4145280" cy="0"/>
          </a:xfrm>
          <a:prstGeom prst="line">
            <a:avLst/>
          </a:prstGeom>
          <a:ln>
            <a:solidFill>
              <a:schemeClr val="accent4">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7030995" y="411480"/>
            <a:ext cx="4634272" cy="0"/>
          </a:xfrm>
          <a:prstGeom prst="line">
            <a:avLst/>
          </a:prstGeom>
          <a:ln>
            <a:solidFill>
              <a:schemeClr val="accent4">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20" name="文本框 19"/>
          <p:cNvSpPr txBox="1"/>
          <p:nvPr/>
        </p:nvSpPr>
        <p:spPr bwMode="auto">
          <a:xfrm>
            <a:off x="4565821" y="88314"/>
            <a:ext cx="2465174" cy="646331"/>
          </a:xfrm>
          <a:prstGeom prst="rect">
            <a:avLst/>
          </a:prstGeom>
          <a:noFill/>
        </p:spPr>
        <p:txBody>
          <a:bodyPr wrap="square">
            <a:spAutoFit/>
          </a:bodyPr>
          <a:lstStyle/>
          <a:p>
            <a:pPr algn="ctr" eaLnBrk="1" fontAlgn="auto" hangingPunct="1">
              <a:spcBef>
                <a:spcPts val="0"/>
              </a:spcBef>
              <a:spcAft>
                <a:spcPts val="0"/>
              </a:spcAft>
              <a:defRPr/>
            </a:pPr>
            <a:r>
              <a:rPr lang="zh-CN" altLang="en-US" sz="3600" b="1" dirty="0" smtClean="0">
                <a:solidFill>
                  <a:schemeClr val="accent4">
                    <a:lumMod val="75000"/>
                  </a:schemeClr>
                </a:solidFill>
                <a:latin typeface="Arial" panose="020B0604020202020204" pitchFamily="34" charset="0"/>
                <a:ea typeface="等线" panose="02010600030101010101" pitchFamily="2" charset="-122"/>
                <a:sym typeface="Arial" panose="020B0604020202020204" pitchFamily="34" charset="0"/>
              </a:rPr>
              <a:t>读 书 心 得</a:t>
            </a:r>
            <a:endParaRPr lang="zh-CN" altLang="en-US" sz="3600" b="1" dirty="0">
              <a:solidFill>
                <a:schemeClr val="accent4">
                  <a:lumMod val="75000"/>
                </a:schemeClr>
              </a:solidFill>
              <a:latin typeface="Arial" panose="020B0604020202020204" pitchFamily="34" charset="0"/>
              <a:ea typeface="等线" panose="02010600030101010101" pitchFamily="2" charset="-122"/>
              <a:sym typeface="Arial" panose="020B0604020202020204" pitchFamily="34" charset="0"/>
            </a:endParaRPr>
          </a:p>
        </p:txBody>
      </p:sp>
      <p:sp>
        <p:nvSpPr>
          <p:cNvPr id="3" name="矩形 2"/>
          <p:cNvSpPr/>
          <p:nvPr/>
        </p:nvSpPr>
        <p:spPr>
          <a:xfrm>
            <a:off x="1355124" y="3945576"/>
            <a:ext cx="9741244" cy="2062103"/>
          </a:xfrm>
          <a:prstGeom prst="rect">
            <a:avLst/>
          </a:prstGeom>
        </p:spPr>
        <p:txBody>
          <a:bodyPr wrap="square">
            <a:spAutoFit/>
          </a:bodyPr>
          <a:lstStyle/>
          <a:p>
            <a:pPr fontAlgn="base">
              <a:lnSpc>
                <a:spcPct val="200000"/>
              </a:lnSpc>
            </a:pPr>
            <a:r>
              <a:rPr lang="zh-CN" altLang="en-US" sz="16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读过</a:t>
            </a:r>
            <a:r>
              <a:rPr lang="en-US" altLang="zh-CN" sz="16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a:t>
            </a:r>
            <a:r>
              <a:rPr lang="zh-CN" altLang="en-US" sz="16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边城</a:t>
            </a:r>
            <a:r>
              <a:rPr lang="en-US" altLang="zh-CN" sz="16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a:t>
            </a:r>
            <a:r>
              <a:rPr lang="zh-CN" altLang="en-US" sz="16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，就像以旁观者的身份经历了一段人生。虽然有时充满心酸，有时发出叹息，但更多的是那种心灵的洗涤，对生活和人生的深深地思考。</a:t>
            </a:r>
            <a:endParaRPr lang="zh-CN" altLang="en-US" sz="16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endParaRPr>
          </a:p>
          <a:p>
            <a:pPr fontAlgn="base">
              <a:lnSpc>
                <a:spcPct val="200000"/>
              </a:lnSpc>
            </a:pPr>
            <a:r>
              <a:rPr lang="zh-CN" altLang="en-US" sz="16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　　不得不说，如果沈从文想表现一种“人生的形式”，他做到了</a:t>
            </a:r>
            <a:r>
              <a:rPr lang="en-US" altLang="zh-CN" sz="16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a:t>
            </a:r>
            <a:r>
              <a:rPr lang="zh-CN" altLang="en-US" sz="16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如果想表现“人心之美”，他做到了</a:t>
            </a:r>
            <a:r>
              <a:rPr lang="en-US" altLang="zh-CN" sz="16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a:t>
            </a:r>
            <a:r>
              <a:rPr lang="zh-CN" altLang="en-US" sz="16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如果想使读者尽览全文后有所感悟，我想说，至少对于我，沈先生绝对做到了</a:t>
            </a:r>
            <a:r>
              <a:rPr lang="en-US" altLang="zh-CN" sz="16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a:t>
            </a:r>
            <a:endParaRPr lang="en-US" altLang="zh-CN" sz="1600" b="0" i="0" dirty="0">
              <a:solidFill>
                <a:schemeClr val="bg1">
                  <a:lumMod val="50000"/>
                </a:schemeClr>
              </a:solidFill>
              <a:effectLst/>
              <a:latin typeface="Arial" panose="020B0604020202020204" pitchFamily="34" charset="0"/>
              <a:ea typeface="等线" panose="02010600030101010101" pitchFamily="2" charset="-122"/>
              <a:sym typeface="Arial" panose="020B0604020202020204" pitchFamily="34" charset="0"/>
            </a:endParaRPr>
          </a:p>
        </p:txBody>
      </p:sp>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par>
                                <p:cTn id="8" presetID="22" presetClass="entr" presetSubtype="2" fill="hold"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wipe(right)">
                                      <p:cBhvr>
                                        <p:cTn id="10" dur="500"/>
                                        <p:tgtEl>
                                          <p:spTgt spid="19"/>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randombar(horizontal)">
                                      <p:cBhvr>
                                        <p:cTn id="15" dur="500"/>
                                        <p:tgtEl>
                                          <p:spTgt spid="20"/>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nodeType="click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randombar(horizontal)">
                                      <p:cBhvr>
                                        <p:cTn id="20" dur="500"/>
                                        <p:tgtEl>
                                          <p:spTgt spid="22"/>
                                        </p:tgtEl>
                                      </p:cBhvr>
                                    </p:animEffect>
                                  </p:childTnLst>
                                </p:cTn>
                              </p:par>
                              <p:par>
                                <p:cTn id="21" presetID="14" presetClass="entr" presetSubtype="10" fill="hold" nodeType="with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randombar(horizontal)">
                                      <p:cBhvr>
                                        <p:cTn id="23" dur="500"/>
                                        <p:tgtEl>
                                          <p:spTgt spid="21"/>
                                        </p:tgtEl>
                                      </p:cBhvr>
                                    </p:animEffect>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fade">
                                      <p:cBhvr>
                                        <p:cTn id="28" dur="1000"/>
                                        <p:tgtEl>
                                          <p:spTgt spid="3"/>
                                        </p:tgtEl>
                                      </p:cBhvr>
                                    </p:animEffect>
                                    <p:anim calcmode="lin" valueType="num">
                                      <p:cBhvr>
                                        <p:cTn id="29" dur="1000" fill="hold"/>
                                        <p:tgtEl>
                                          <p:spTgt spid="3"/>
                                        </p:tgtEl>
                                        <p:attrNameLst>
                                          <p:attrName>ppt_x</p:attrName>
                                        </p:attrNameLst>
                                      </p:cBhvr>
                                      <p:tavLst>
                                        <p:tav tm="0">
                                          <p:val>
                                            <p:strVal val="#ppt_x"/>
                                          </p:val>
                                        </p:tav>
                                        <p:tav tm="100000">
                                          <p:val>
                                            <p:strVal val="#ppt_x"/>
                                          </p:val>
                                        </p:tav>
                                      </p:tavLst>
                                    </p:anim>
                                    <p:anim calcmode="lin" valueType="num">
                                      <p:cBhvr>
                                        <p:cTn id="30"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直接连接符 11"/>
          <p:cNvCxnSpPr/>
          <p:nvPr/>
        </p:nvCxnSpPr>
        <p:spPr>
          <a:xfrm>
            <a:off x="198120" y="411480"/>
            <a:ext cx="4145280" cy="0"/>
          </a:xfrm>
          <a:prstGeom prst="line">
            <a:avLst/>
          </a:prstGeom>
          <a:ln>
            <a:solidFill>
              <a:schemeClr val="accent4">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7030995" y="411480"/>
            <a:ext cx="4634272" cy="0"/>
          </a:xfrm>
          <a:prstGeom prst="line">
            <a:avLst/>
          </a:prstGeom>
          <a:ln>
            <a:solidFill>
              <a:schemeClr val="accent4">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20" name="文本框 19"/>
          <p:cNvSpPr txBox="1"/>
          <p:nvPr/>
        </p:nvSpPr>
        <p:spPr bwMode="auto">
          <a:xfrm>
            <a:off x="4395916" y="88094"/>
            <a:ext cx="2582563" cy="646331"/>
          </a:xfrm>
          <a:prstGeom prst="rect">
            <a:avLst/>
          </a:prstGeom>
          <a:noFill/>
        </p:spPr>
        <p:txBody>
          <a:bodyPr wrap="square">
            <a:spAutoFit/>
          </a:bodyPr>
          <a:lstStyle/>
          <a:p>
            <a:pPr algn="ctr" eaLnBrk="1" fontAlgn="auto" hangingPunct="1">
              <a:spcBef>
                <a:spcPts val="0"/>
              </a:spcBef>
              <a:spcAft>
                <a:spcPts val="0"/>
              </a:spcAft>
              <a:defRPr/>
            </a:pPr>
            <a:r>
              <a:rPr lang="zh-CN" altLang="en-US" sz="3600" b="1" dirty="0" smtClean="0">
                <a:solidFill>
                  <a:schemeClr val="accent4">
                    <a:lumMod val="75000"/>
                  </a:schemeClr>
                </a:solidFill>
                <a:latin typeface="Arial" panose="020B0604020202020204" pitchFamily="34" charset="0"/>
                <a:ea typeface="等线" panose="02010600030101010101" pitchFamily="2" charset="-122"/>
                <a:sym typeface="Arial" panose="020B0604020202020204" pitchFamily="34" charset="0"/>
              </a:rPr>
              <a:t>读 书 心 得</a:t>
            </a:r>
            <a:endParaRPr lang="zh-CN" altLang="en-US" sz="3600" b="1" dirty="0">
              <a:solidFill>
                <a:schemeClr val="accent4">
                  <a:lumMod val="75000"/>
                </a:schemeClr>
              </a:solidFill>
              <a:latin typeface="Arial" panose="020B0604020202020204" pitchFamily="34" charset="0"/>
              <a:ea typeface="等线" panose="02010600030101010101" pitchFamily="2" charset="-122"/>
              <a:sym typeface="Arial" panose="020B0604020202020204" pitchFamily="34" charset="0"/>
            </a:endParaRPr>
          </a:p>
        </p:txBody>
      </p:sp>
      <p:sp>
        <p:nvSpPr>
          <p:cNvPr id="2" name="矩形 1"/>
          <p:cNvSpPr/>
          <p:nvPr/>
        </p:nvSpPr>
        <p:spPr>
          <a:xfrm>
            <a:off x="6166022" y="1091726"/>
            <a:ext cx="5239265" cy="5262979"/>
          </a:xfrm>
          <a:prstGeom prst="rect">
            <a:avLst/>
          </a:prstGeom>
        </p:spPr>
        <p:txBody>
          <a:bodyPr wrap="square">
            <a:spAutoFit/>
          </a:bodyPr>
          <a:lstStyle/>
          <a:p>
            <a:pPr fontAlgn="base"/>
            <a:r>
              <a:rPr lang="zh-CN" altLang="en-US" sz="16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美丽的边城，由于其所处的地理位置，其实还是一个人性受束缚程度较低的环境，可是，我们依然从生活在那里的人们身上感受到深刻的历史痕迹</a:t>
            </a:r>
            <a:r>
              <a:rPr lang="en-US" altLang="zh-CN" sz="16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a:t>
            </a:r>
            <a:r>
              <a:rPr lang="zh-CN" altLang="en-US" sz="16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那已经深植于中国人血脉中的痕迹。</a:t>
            </a:r>
            <a:endParaRPr lang="zh-CN" altLang="en-US" sz="16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endParaRPr>
          </a:p>
          <a:p>
            <a:pPr fontAlgn="base"/>
            <a:r>
              <a:rPr lang="zh-CN" altLang="en-US" sz="16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　　翠翠，一个青涩、情窦初开的女孩儿，她的羞涩是自然的、不做作的，但却是中国几千年道德、文化在每一个女人血液中的沉淀</a:t>
            </a:r>
            <a:r>
              <a:rPr lang="en-US" altLang="zh-CN" sz="16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a:t>
            </a:r>
            <a:r>
              <a:rPr lang="zh-CN" altLang="en-US" sz="16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是的，是经济文化的产物，而非原初性的</a:t>
            </a:r>
            <a:r>
              <a:rPr lang="en-US" altLang="zh-CN" sz="16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a:t>
            </a:r>
            <a:r>
              <a:rPr lang="zh-CN" altLang="en-US" sz="16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是属于东方的，而非人性的</a:t>
            </a:r>
            <a:r>
              <a:rPr lang="en-US" altLang="zh-CN" sz="16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a:t>
            </a:r>
            <a:r>
              <a:rPr lang="zh-CN" altLang="en-US" sz="16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是人类社会的产物，而非动物的本能。</a:t>
            </a:r>
            <a:r>
              <a:rPr lang="en-US" altLang="zh-CN" sz="16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a:t>
            </a:r>
            <a:r>
              <a:rPr lang="zh-CN" altLang="en-US" sz="16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是的，那深刻在女性血脉中的面对男性的自卑，那压抑真实感情、等待幸福降临的被动，都是人类几千年历史所赋予女性的性别特质。</a:t>
            </a:r>
            <a:endParaRPr lang="zh-CN" altLang="en-US" sz="16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endParaRPr>
          </a:p>
          <a:p>
            <a:pPr fontAlgn="base"/>
            <a:r>
              <a:rPr lang="zh-CN" altLang="en-US" sz="16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　　那位深爱着孙女、渴望孙女能够得到幸福的善良、可爱的老船夫，亦无法跨越历史和时代所赋予他的局限性。为了孙女的亲事，他内心所呈现出的渴望、焦虑、自尊、自卑、掩饰、吞吞吐吐、欲说还休、矛盾、挣扎</a:t>
            </a:r>
            <a:r>
              <a:rPr lang="en-US" altLang="zh-CN" sz="16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a:t>
            </a:r>
            <a:r>
              <a:rPr lang="zh-CN" altLang="en-US" sz="16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是那样令人痛心和无奈。是的，他岂是在与自己的内心斗争</a:t>
            </a:r>
            <a:r>
              <a:rPr lang="en-US" altLang="zh-CN" sz="16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a:t>
            </a:r>
            <a:r>
              <a:rPr lang="zh-CN" altLang="en-US" sz="16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他是在与整整一部人类历史较量，他怎能超越时代给孙女一份自己把握的了的幸福</a:t>
            </a:r>
            <a:r>
              <a:rPr lang="en-US" altLang="zh-CN" sz="16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a:t>
            </a:r>
            <a:r>
              <a:rPr lang="zh-CN" altLang="en-US" sz="16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最后，老船夫带着一生巨大的遗憾走了，他无法把握女儿的幸福，亦无法把握孙女的幸福。而翠翠，除了等待幸福，还能有第二条可以通向幸福的路吗</a:t>
            </a:r>
            <a:r>
              <a:rPr lang="en-US" altLang="zh-CN" sz="16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a:t>
            </a:r>
            <a:endParaRPr lang="en-US" altLang="zh-CN" sz="1600" b="0" i="0" dirty="0">
              <a:solidFill>
                <a:schemeClr val="bg1">
                  <a:lumMod val="50000"/>
                </a:schemeClr>
              </a:solidFill>
              <a:effectLst/>
              <a:latin typeface="Arial" panose="020B0604020202020204" pitchFamily="34" charset="0"/>
              <a:ea typeface="等线" panose="02010600030101010101" pitchFamily="2" charset="-122"/>
              <a:sym typeface="Arial" panose="020B0604020202020204" pitchFamily="34" charset="0"/>
            </a:endParaRPr>
          </a:p>
        </p:txBody>
      </p:sp>
      <p:pic>
        <p:nvPicPr>
          <p:cNvPr id="4" name="图片 3"/>
          <p:cNvPicPr>
            <a:picLocks noChangeAspect="1"/>
          </p:cNvPicPr>
          <p:nvPr/>
        </p:nvPicPr>
        <p:blipFill>
          <a:blip r:embed="rId1" cstate="print">
            <a:extLst>
              <a:ext uri="{BEBA8EAE-BF5A-486C-A8C5-ECC9F3942E4B}">
                <a14:imgProps xmlns:a14="http://schemas.microsoft.com/office/drawing/2010/main">
                  <a14:imgLayer r:embed="rId2">
                    <a14:imgEffect>
                      <a14:brightnessContrast bright="-20000" contrast="20000"/>
                    </a14:imgEffect>
                  </a14:imgLayer>
                </a14:imgProps>
              </a:ext>
              <a:ext uri="{28A0092B-C50C-407E-A947-70E740481C1C}">
                <a14:useLocalDpi xmlns:a14="http://schemas.microsoft.com/office/drawing/2010/main" val="0"/>
              </a:ext>
            </a:extLst>
          </a:blip>
          <a:stretch>
            <a:fillRect/>
          </a:stretch>
        </p:blipFill>
        <p:spPr>
          <a:xfrm>
            <a:off x="395416" y="1057370"/>
            <a:ext cx="5425440" cy="2543175"/>
          </a:xfrm>
          <a:prstGeom prst="rect">
            <a:avLst/>
          </a:prstGeom>
        </p:spPr>
      </p:pic>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95416" y="3723216"/>
            <a:ext cx="5425440" cy="2584704"/>
          </a:xfrm>
          <a:prstGeom prst="rect">
            <a:avLst/>
          </a:prstGeom>
        </p:spPr>
      </p:pic>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par>
                                <p:cTn id="8" presetID="22" presetClass="entr" presetSubtype="2" fill="hold"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wipe(right)">
                                      <p:cBhvr>
                                        <p:cTn id="10" dur="500"/>
                                        <p:tgtEl>
                                          <p:spTgt spid="19"/>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randombar(horizontal)">
                                      <p:cBhvr>
                                        <p:cTn id="15" dur="500"/>
                                        <p:tgtEl>
                                          <p:spTgt spid="20"/>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randombar(horizontal)">
                                      <p:cBhvr>
                                        <p:cTn id="20" dur="500"/>
                                        <p:tgtEl>
                                          <p:spTgt spid="4"/>
                                        </p:tgtEl>
                                      </p:cBhvr>
                                    </p:animEffect>
                                  </p:childTnLst>
                                </p:cTn>
                              </p:par>
                              <p:par>
                                <p:cTn id="21" presetID="14" presetClass="entr" presetSubtype="10" fill="hold" nodeType="with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randombar(horizontal)">
                                      <p:cBhvr>
                                        <p:cTn id="23" dur="500"/>
                                        <p:tgtEl>
                                          <p:spTgt spid="5"/>
                                        </p:tgtEl>
                                      </p:cBhvr>
                                    </p:animEffect>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1000"/>
                                        <p:tgtEl>
                                          <p:spTgt spid="2"/>
                                        </p:tgtEl>
                                      </p:cBhvr>
                                    </p:animEffect>
                                    <p:anim calcmode="lin" valueType="num">
                                      <p:cBhvr>
                                        <p:cTn id="29" dur="1000" fill="hold"/>
                                        <p:tgtEl>
                                          <p:spTgt spid="2"/>
                                        </p:tgtEl>
                                        <p:attrNameLst>
                                          <p:attrName>ppt_x</p:attrName>
                                        </p:attrNameLst>
                                      </p:cBhvr>
                                      <p:tavLst>
                                        <p:tav tm="0">
                                          <p:val>
                                            <p:strVal val="#ppt_x"/>
                                          </p:val>
                                        </p:tav>
                                        <p:tav tm="100000">
                                          <p:val>
                                            <p:strVal val="#ppt_x"/>
                                          </p:val>
                                        </p:tav>
                                      </p:tavLst>
                                    </p:anim>
                                    <p:anim calcmode="lin" valueType="num">
                                      <p:cBhvr>
                                        <p:cTn id="30"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a:extLst>
              <a:ext uri="{28A0092B-C50C-407E-A947-70E740481C1C}">
                <a14:useLocalDpi xmlns:a14="http://schemas.microsoft.com/office/drawing/2010/main" val="0"/>
              </a:ext>
            </a:extLst>
          </a:blip>
          <a:srcRect t="16088"/>
          <a:stretch>
            <a:fillRect/>
          </a:stretch>
        </p:blipFill>
        <p:spPr>
          <a:xfrm>
            <a:off x="-111211" y="0"/>
            <a:ext cx="12406184" cy="3877214"/>
          </a:xfrm>
          <a:prstGeom prst="rect">
            <a:avLst/>
          </a:prstGeom>
        </p:spPr>
      </p:pic>
      <p:sp>
        <p:nvSpPr>
          <p:cNvPr id="12" name="矩形 11"/>
          <p:cNvSpPr/>
          <p:nvPr/>
        </p:nvSpPr>
        <p:spPr>
          <a:xfrm rot="5400000">
            <a:off x="670114" y="1211490"/>
            <a:ext cx="3985562" cy="1562582"/>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4">
                  <a:lumMod val="60000"/>
                  <a:lumOff val="40000"/>
                </a:schemeClr>
              </a:solidFill>
              <a:latin typeface="Arial" panose="020B0604020202020204" pitchFamily="34" charset="0"/>
              <a:ea typeface="等线" panose="02010600030101010101" pitchFamily="2" charset="-122"/>
              <a:sym typeface="Arial" panose="020B0604020202020204" pitchFamily="34" charset="0"/>
            </a:endParaRPr>
          </a:p>
        </p:txBody>
      </p:sp>
      <p:grpSp>
        <p:nvGrpSpPr>
          <p:cNvPr id="16" name="组合 15"/>
          <p:cNvGrpSpPr/>
          <p:nvPr/>
        </p:nvGrpSpPr>
        <p:grpSpPr bwMode="auto">
          <a:xfrm>
            <a:off x="2329789" y="738213"/>
            <a:ext cx="6826206" cy="5184358"/>
            <a:chOff x="971957" y="2190550"/>
            <a:chExt cx="5467328" cy="5184588"/>
          </a:xfrm>
        </p:grpSpPr>
        <p:sp>
          <p:nvSpPr>
            <p:cNvPr id="18" name="文本框 17"/>
            <p:cNvSpPr txBox="1"/>
            <p:nvPr/>
          </p:nvSpPr>
          <p:spPr>
            <a:xfrm>
              <a:off x="1537588" y="6051641"/>
              <a:ext cx="4901697" cy="1323497"/>
            </a:xfrm>
            <a:prstGeom prst="rect">
              <a:avLst/>
            </a:prstGeom>
            <a:noFill/>
          </p:spPr>
          <p:txBody>
            <a:bodyPr wrap="square">
              <a:spAutoFit/>
            </a:bodyPr>
            <a:lstStyle/>
            <a:p>
              <a:pPr algn="ctr" eaLnBrk="1" fontAlgn="auto" hangingPunct="1">
                <a:spcBef>
                  <a:spcPts val="0"/>
                </a:spcBef>
                <a:spcAft>
                  <a:spcPts val="0"/>
                </a:spcAft>
                <a:defRPr/>
              </a:pPr>
              <a:r>
                <a:rPr lang="zh-CN" altLang="en-US" sz="8000" b="1" dirty="0" smtClean="0">
                  <a:solidFill>
                    <a:schemeClr val="accent4">
                      <a:lumMod val="75000"/>
                    </a:schemeClr>
                  </a:solidFill>
                  <a:latin typeface="Arial" panose="020B0604020202020204" pitchFamily="34" charset="0"/>
                  <a:ea typeface="等线" panose="02010600030101010101" pitchFamily="2" charset="-122"/>
                  <a:sym typeface="Arial" panose="020B0604020202020204" pitchFamily="34" charset="0"/>
                </a:rPr>
                <a:t>评   语</a:t>
              </a:r>
              <a:endParaRPr lang="zh-CN" altLang="en-US" sz="8000" b="1" dirty="0">
                <a:solidFill>
                  <a:schemeClr val="accent4">
                    <a:lumMod val="75000"/>
                  </a:schemeClr>
                </a:solidFill>
                <a:latin typeface="Arial" panose="020B0604020202020204" pitchFamily="34" charset="0"/>
                <a:ea typeface="等线" panose="02010600030101010101" pitchFamily="2" charset="-122"/>
                <a:sym typeface="Arial" panose="020B0604020202020204" pitchFamily="34" charset="0"/>
              </a:endParaRPr>
            </a:p>
          </p:txBody>
        </p:sp>
        <p:sp>
          <p:nvSpPr>
            <p:cNvPr id="19" name="文本框 18"/>
            <p:cNvSpPr txBox="1"/>
            <p:nvPr/>
          </p:nvSpPr>
          <p:spPr>
            <a:xfrm>
              <a:off x="971957" y="2190550"/>
              <a:ext cx="690223" cy="2870180"/>
            </a:xfrm>
            <a:prstGeom prst="rect">
              <a:avLst/>
            </a:prstGeom>
            <a:noFill/>
          </p:spPr>
          <p:txBody>
            <a:bodyPr vert="eaVert" wrap="square">
              <a:spAutoFit/>
            </a:bodyPr>
            <a:lstStyle/>
            <a:p>
              <a:pPr eaLnBrk="1" fontAlgn="auto" hangingPunct="1">
                <a:spcBef>
                  <a:spcPts val="0"/>
                </a:spcBef>
                <a:spcAft>
                  <a:spcPts val="0"/>
                </a:spcAft>
                <a:defRPr/>
              </a:pPr>
              <a:r>
                <a:rPr lang="zh-CN" altLang="en-US" sz="4400" b="1" dirty="0" smtClean="0">
                  <a:solidFill>
                    <a:schemeClr val="accent4">
                      <a:lumMod val="60000"/>
                      <a:lumOff val="40000"/>
                    </a:schemeClr>
                  </a:solidFill>
                  <a:effectLst>
                    <a:outerShdw blurRad="38100" dist="38100" dir="2700000" algn="tl">
                      <a:srgbClr val="000000">
                        <a:alpha val="43137"/>
                      </a:srgbClr>
                    </a:outerShdw>
                  </a:effectLst>
                  <a:latin typeface="Arial" panose="020B0604020202020204" pitchFamily="34" charset="0"/>
                  <a:ea typeface="等线" panose="02010600030101010101" pitchFamily="2" charset="-122"/>
                  <a:sym typeface="Arial" panose="020B0604020202020204" pitchFamily="34" charset="0"/>
                </a:rPr>
                <a:t>第二部分</a:t>
              </a:r>
              <a:endParaRPr lang="zh-CN" altLang="en-US" sz="4400" b="1" dirty="0">
                <a:solidFill>
                  <a:schemeClr val="accent4">
                    <a:lumMod val="60000"/>
                    <a:lumOff val="40000"/>
                  </a:schemeClr>
                </a:solidFill>
                <a:effectLst>
                  <a:outerShdw blurRad="38100" dist="38100" dir="2700000" algn="tl">
                    <a:srgbClr val="000000">
                      <a:alpha val="43137"/>
                    </a:srgbClr>
                  </a:outerShdw>
                </a:effectLst>
                <a:latin typeface="Arial" panose="020B0604020202020204" pitchFamily="34" charset="0"/>
                <a:ea typeface="等线" panose="02010600030101010101" pitchFamily="2" charset="-122"/>
                <a:sym typeface="Arial" panose="020B0604020202020204" pitchFamily="34" charset="0"/>
              </a:endParaRPr>
            </a:p>
          </p:txBody>
        </p:sp>
      </p:grpSp>
      <p:sp>
        <p:nvSpPr>
          <p:cNvPr id="46" name="椭圆 45"/>
          <p:cNvSpPr/>
          <p:nvPr/>
        </p:nvSpPr>
        <p:spPr bwMode="auto">
          <a:xfrm>
            <a:off x="2047372" y="2390799"/>
            <a:ext cx="1770622" cy="1773214"/>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Arial" panose="020B0604020202020204" pitchFamily="34" charset="0"/>
              <a:ea typeface="等线" panose="02010600030101010101" pitchFamily="2" charset="-122"/>
              <a:sym typeface="Arial" panose="020B0604020202020204" pitchFamily="34" charset="0"/>
            </a:endParaRPr>
          </a:p>
        </p:txBody>
      </p:sp>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up)">
                                      <p:cBhvr>
                                        <p:cTn id="12" dur="500"/>
                                        <p:tgtEl>
                                          <p:spTgt spid="12"/>
                                        </p:tgtEl>
                                      </p:cBhvr>
                                    </p:animEffect>
                                  </p:childTnLst>
                                </p:cTn>
                              </p:par>
                              <p:par>
                                <p:cTn id="13" presetID="22" presetClass="entr" presetSubtype="8" fill="hold" nodeType="withEffect">
                                  <p:stCondLst>
                                    <p:cond delay="500"/>
                                  </p:stCondLst>
                                  <p:childTnLst>
                                    <p:set>
                                      <p:cBhvr>
                                        <p:cTn id="14" dur="1" fill="hold">
                                          <p:stCondLst>
                                            <p:cond delay="0"/>
                                          </p:stCondLst>
                                        </p:cTn>
                                        <p:tgtEl>
                                          <p:spTgt spid="16"/>
                                        </p:tgtEl>
                                        <p:attrNameLst>
                                          <p:attrName>style.visibility</p:attrName>
                                        </p:attrNameLst>
                                      </p:cBhvr>
                                      <p:to>
                                        <p:strVal val="visible"/>
                                      </p:to>
                                    </p:set>
                                    <p:animEffect transition="in" filter="wipe(left)">
                                      <p:cBhvr>
                                        <p:cTn id="1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直接连接符 11"/>
          <p:cNvCxnSpPr/>
          <p:nvPr/>
        </p:nvCxnSpPr>
        <p:spPr>
          <a:xfrm>
            <a:off x="198120" y="411480"/>
            <a:ext cx="4145280" cy="0"/>
          </a:xfrm>
          <a:prstGeom prst="line">
            <a:avLst/>
          </a:prstGeom>
          <a:ln>
            <a:solidFill>
              <a:schemeClr val="accent4">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7030995" y="411480"/>
            <a:ext cx="4634272" cy="0"/>
          </a:xfrm>
          <a:prstGeom prst="line">
            <a:avLst/>
          </a:prstGeom>
          <a:ln>
            <a:solidFill>
              <a:schemeClr val="accent4">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20" name="文本框 19"/>
          <p:cNvSpPr txBox="1"/>
          <p:nvPr/>
        </p:nvSpPr>
        <p:spPr bwMode="auto">
          <a:xfrm>
            <a:off x="4645322" y="88314"/>
            <a:ext cx="2280641" cy="646331"/>
          </a:xfrm>
          <a:prstGeom prst="rect">
            <a:avLst/>
          </a:prstGeom>
          <a:noFill/>
        </p:spPr>
        <p:txBody>
          <a:bodyPr wrap="square">
            <a:spAutoFit/>
          </a:bodyPr>
          <a:lstStyle/>
          <a:p>
            <a:pPr algn="ctr" eaLnBrk="1" fontAlgn="auto" hangingPunct="1">
              <a:spcBef>
                <a:spcPts val="0"/>
              </a:spcBef>
              <a:spcAft>
                <a:spcPts val="0"/>
              </a:spcAft>
              <a:defRPr/>
            </a:pPr>
            <a:r>
              <a:rPr lang="zh-CN" altLang="en-US" sz="3600" b="1" dirty="0" smtClean="0">
                <a:solidFill>
                  <a:schemeClr val="accent4">
                    <a:lumMod val="75000"/>
                  </a:schemeClr>
                </a:solidFill>
                <a:latin typeface="Arial" panose="020B0604020202020204" pitchFamily="34" charset="0"/>
                <a:ea typeface="等线" panose="02010600030101010101" pitchFamily="2" charset="-122"/>
                <a:sym typeface="Arial" panose="020B0604020202020204" pitchFamily="34" charset="0"/>
              </a:rPr>
              <a:t>评   语</a:t>
            </a:r>
            <a:endParaRPr lang="zh-CN" altLang="en-US" sz="3600" b="1" dirty="0">
              <a:solidFill>
                <a:schemeClr val="accent4">
                  <a:lumMod val="75000"/>
                </a:schemeClr>
              </a:solidFill>
              <a:latin typeface="Arial" panose="020B0604020202020204" pitchFamily="34" charset="0"/>
              <a:ea typeface="等线" panose="02010600030101010101" pitchFamily="2" charset="-122"/>
              <a:sym typeface="Arial" panose="020B0604020202020204" pitchFamily="34" charset="0"/>
            </a:endParaRPr>
          </a:p>
        </p:txBody>
      </p:sp>
      <p:grpSp>
        <p:nvGrpSpPr>
          <p:cNvPr id="24" name="组合 23"/>
          <p:cNvGrpSpPr/>
          <p:nvPr/>
        </p:nvGrpSpPr>
        <p:grpSpPr>
          <a:xfrm>
            <a:off x="224732" y="1426905"/>
            <a:ext cx="11352215" cy="4458920"/>
            <a:chOff x="-1" y="1836738"/>
            <a:chExt cx="11352215" cy="4458920"/>
          </a:xfrm>
        </p:grpSpPr>
        <p:pic>
          <p:nvPicPr>
            <p:cNvPr id="25" name="图片 24" descr="C:\Users\Administrator\Desktop\51miz-P212562-E3AE5862.jpeg51miz-P212562-E3AE5862"/>
            <p:cNvPicPr>
              <a:picLocks noChangeAspect="1"/>
            </p:cNvPicPr>
            <p:nvPr/>
          </p:nvPicPr>
          <p:blipFill>
            <a:blip r:embed="rId1">
              <a:extLst>
                <a:ext uri="{BEBA8EAE-BF5A-486C-A8C5-ECC9F3942E4B}">
                  <a14:imgProps xmlns:a14="http://schemas.microsoft.com/office/drawing/2010/main">
                    <a14:imgLayer r:embed="rId2">
                      <a14:imgEffect>
                        <a14:brightnessContrast bright="40000" contrast="-40000"/>
                      </a14:imgEffect>
                    </a14:imgLayer>
                  </a14:imgProps>
                </a:ext>
              </a:extLst>
            </a:blip>
            <a:srcRect/>
            <a:stretch>
              <a:fillRect/>
            </a:stretch>
          </p:blipFill>
          <p:spPr>
            <a:xfrm>
              <a:off x="7327557" y="1836738"/>
              <a:ext cx="4024657" cy="2717800"/>
            </a:xfrm>
            <a:custGeom>
              <a:avLst/>
              <a:gdLst>
                <a:gd name="connsiteX0" fmla="*/ 0 w 4024657"/>
                <a:gd name="connsiteY0" fmla="*/ 0 h 2863936"/>
                <a:gd name="connsiteX1" fmla="*/ 4024657 w 4024657"/>
                <a:gd name="connsiteY1" fmla="*/ 0 h 2863936"/>
                <a:gd name="connsiteX2" fmla="*/ 4024657 w 4024657"/>
                <a:gd name="connsiteY2" fmla="*/ 2863936 h 2863936"/>
                <a:gd name="connsiteX3" fmla="*/ 0 w 4024657"/>
                <a:gd name="connsiteY3" fmla="*/ 2863936 h 2863936"/>
              </a:gdLst>
              <a:ahLst/>
              <a:cxnLst>
                <a:cxn ang="0">
                  <a:pos x="connsiteX0" y="connsiteY0"/>
                </a:cxn>
                <a:cxn ang="0">
                  <a:pos x="connsiteX1" y="connsiteY1"/>
                </a:cxn>
                <a:cxn ang="0">
                  <a:pos x="connsiteX2" y="connsiteY2"/>
                </a:cxn>
                <a:cxn ang="0">
                  <a:pos x="connsiteX3" y="connsiteY3"/>
                </a:cxn>
              </a:cxnLst>
              <a:rect l="l" t="t" r="r" b="b"/>
              <a:pathLst>
                <a:path w="4024657" h="2863936">
                  <a:moveTo>
                    <a:pt x="0" y="0"/>
                  </a:moveTo>
                  <a:lnTo>
                    <a:pt x="4024657" y="0"/>
                  </a:lnTo>
                  <a:lnTo>
                    <a:pt x="4024657" y="2863936"/>
                  </a:lnTo>
                  <a:lnTo>
                    <a:pt x="0" y="2863936"/>
                  </a:lnTo>
                  <a:close/>
                </a:path>
              </a:pathLst>
            </a:custGeom>
          </p:spPr>
        </p:pic>
        <p:sp>
          <p:nvSpPr>
            <p:cNvPr id="27" name="矩形 26"/>
            <p:cNvSpPr/>
            <p:nvPr/>
          </p:nvSpPr>
          <p:spPr>
            <a:xfrm>
              <a:off x="893803" y="3050917"/>
              <a:ext cx="4966063" cy="1169551"/>
            </a:xfrm>
            <a:prstGeom prst="rect">
              <a:avLst/>
            </a:prstGeom>
          </p:spPr>
          <p:txBody>
            <a:bodyPr wrap="square">
              <a:spAutoFit/>
            </a:bodyPr>
            <a:lstStyle/>
            <a:p>
              <a:pPr algn="just"/>
              <a:r>
                <a:rPr lang="zh-CN" altLang="en-US" sz="1400" dirty="0" smtClean="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vestibulum ante ipsum primis in faucibus orci luctus et ultrices posuere cubilia curae; donec velit neque, auctor sit amet aliquam vel, ullamcorper sit amet ligula. nulla quis lorem ut libero malesuada feugiat. vestibulum ac diam sit amet quam vehicula</a:t>
              </a:r>
              <a:endParaRPr lang="zh-CN" altLang="en-US" sz="14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endParaRPr>
            </a:p>
          </p:txBody>
        </p:sp>
        <p:sp>
          <p:nvSpPr>
            <p:cNvPr id="26" name="矩形 25"/>
            <p:cNvSpPr/>
            <p:nvPr/>
          </p:nvSpPr>
          <p:spPr>
            <a:xfrm>
              <a:off x="-1" y="1836738"/>
              <a:ext cx="7327265" cy="27178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等线" panose="02010600030101010101" pitchFamily="2" charset="-122"/>
                <a:sym typeface="Arial" panose="020B0604020202020204" pitchFamily="34" charset="0"/>
              </a:endParaRPr>
            </a:p>
          </p:txBody>
        </p:sp>
        <p:sp>
          <p:nvSpPr>
            <p:cNvPr id="28" name="矩形 27"/>
            <p:cNvSpPr/>
            <p:nvPr/>
          </p:nvSpPr>
          <p:spPr>
            <a:xfrm>
              <a:off x="1029727" y="2295194"/>
              <a:ext cx="4352144" cy="400110"/>
            </a:xfrm>
            <a:prstGeom prst="rect">
              <a:avLst/>
            </a:prstGeom>
            <a:noFill/>
          </p:spPr>
          <p:txBody>
            <a:bodyPr wrap="square">
              <a:spAutoFit/>
            </a:bodyPr>
            <a:lstStyle/>
            <a:p>
              <a:r>
                <a:rPr lang="zh-CN" altLang="en-US" sz="2000" b="1"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请输入一段简介的文字说明</a:t>
              </a:r>
              <a:endParaRPr lang="zh-CN" altLang="en-US" sz="2000" b="1"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endParaRPr>
            </a:p>
          </p:txBody>
        </p:sp>
        <p:sp>
          <p:nvSpPr>
            <p:cNvPr id="30" name="矩形 29"/>
            <p:cNvSpPr/>
            <p:nvPr/>
          </p:nvSpPr>
          <p:spPr>
            <a:xfrm>
              <a:off x="357875" y="4910663"/>
              <a:ext cx="10600746" cy="1384995"/>
            </a:xfrm>
            <a:prstGeom prst="rect">
              <a:avLst/>
            </a:prstGeom>
          </p:spPr>
          <p:txBody>
            <a:bodyPr wrap="square">
              <a:spAutoFit/>
            </a:bodyPr>
            <a:lstStyle/>
            <a:p>
              <a:pPr algn="just">
                <a:lnSpc>
                  <a:spcPct val="150000"/>
                </a:lnSpc>
              </a:pPr>
              <a:r>
                <a:rPr lang="zh-CN" altLang="en-US" sz="14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Vestibulum ante ipsum primis in faucibus orci luctus et ultrices posuere cubilia Curae; Donec velit neque, auctor sit amet aliquam vel, ullamcorper sit amet ligula. Nulla quis lorem ut libero malesuada feugiat. Vestibulum ac diam sit amet quam vehiculaVestibulum ante ipsum primis in faucibus orci luctus et ultrices posuere cubilia Curae; Donec velit neque, auctor sit amet aliquam vel, ullamcorper sit amet ligula. Nulla quis lorem ut libero malesuada feugiat. Vestibulum ac diam sit amet quam </a:t>
              </a:r>
              <a:r>
                <a:rPr lang="zh-CN" altLang="en-US" sz="1400" dirty="0" smtClean="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vehicula</a:t>
              </a:r>
              <a:endParaRPr lang="zh-CN" altLang="en-US" sz="14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endParaRPr>
            </a:p>
          </p:txBody>
        </p:sp>
      </p:grpSp>
      <p:sp>
        <p:nvSpPr>
          <p:cNvPr id="32" name="矩形 31"/>
          <p:cNvSpPr/>
          <p:nvPr/>
        </p:nvSpPr>
        <p:spPr>
          <a:xfrm>
            <a:off x="784226" y="2466819"/>
            <a:ext cx="5913136" cy="1169551"/>
          </a:xfrm>
          <a:prstGeom prst="rect">
            <a:avLst/>
          </a:prstGeom>
        </p:spPr>
        <p:txBody>
          <a:bodyPr wrap="square">
            <a:spAutoFit/>
          </a:bodyPr>
          <a:lstStyle/>
          <a:p>
            <a:pPr algn="just"/>
            <a:r>
              <a:rPr lang="zh-CN" altLang="en-US" sz="14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Vestibulum ante ipsum primis in faucibus orci luctus et ultrices posuere cubilia Curae; Donec velit neque, auctor sit amet aliquam vel, ullamcorper sit amet ligula. Nulla quis lorem ut libero malesuada feugiat. Vestibulum ac diam sit amet quam vehiculaVestibulum ante ipsum primis in faucibus orci luctus et ultrices posuere cubilia </a:t>
            </a:r>
            <a:r>
              <a:rPr lang="zh-CN" altLang="en-US" sz="1400" dirty="0" smtClean="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Curae</a:t>
            </a:r>
            <a:endParaRPr lang="zh-CN" altLang="en-US" sz="14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endParaRPr>
          </a:p>
        </p:txBody>
      </p:sp>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par>
                                <p:cTn id="8" presetID="22" presetClass="entr" presetSubtype="2" fill="hold"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wipe(right)">
                                      <p:cBhvr>
                                        <p:cTn id="10" dur="500"/>
                                        <p:tgtEl>
                                          <p:spTgt spid="19"/>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randombar(horizontal)">
                                      <p:cBhvr>
                                        <p:cTn id="15" dur="500"/>
                                        <p:tgtEl>
                                          <p:spTgt spid="20"/>
                                        </p:tgtEl>
                                      </p:cBhvr>
                                    </p:animEffect>
                                  </p:childTnLst>
                                </p:cTn>
                              </p:par>
                            </p:childTnLst>
                          </p:cTn>
                        </p:par>
                        <p:par>
                          <p:cTn id="16" fill="hold">
                            <p:stCondLst>
                              <p:cond delay="500"/>
                            </p:stCondLst>
                            <p:childTnLst>
                              <p:par>
                                <p:cTn id="17" presetID="42" presetClass="entr" presetSubtype="0" fill="hold" nodeType="after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1000"/>
                                        <p:tgtEl>
                                          <p:spTgt spid="24"/>
                                        </p:tgtEl>
                                      </p:cBhvr>
                                    </p:animEffect>
                                    <p:anim calcmode="lin" valueType="num">
                                      <p:cBhvr>
                                        <p:cTn id="20" dur="1000" fill="hold"/>
                                        <p:tgtEl>
                                          <p:spTgt spid="24"/>
                                        </p:tgtEl>
                                        <p:attrNameLst>
                                          <p:attrName>ppt_x</p:attrName>
                                        </p:attrNameLst>
                                      </p:cBhvr>
                                      <p:tavLst>
                                        <p:tav tm="0">
                                          <p:val>
                                            <p:strVal val="#ppt_x"/>
                                          </p:val>
                                        </p:tav>
                                        <p:tav tm="100000">
                                          <p:val>
                                            <p:strVal val="#ppt_x"/>
                                          </p:val>
                                        </p:tav>
                                      </p:tavLst>
                                    </p:anim>
                                    <p:anim calcmode="lin" valueType="num">
                                      <p:cBhvr>
                                        <p:cTn id="21"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32"/>
                                        </p:tgtEl>
                                        <p:attrNameLst>
                                          <p:attrName>style.visibility</p:attrName>
                                        </p:attrNameLst>
                                      </p:cBhvr>
                                      <p:to>
                                        <p:strVal val="visible"/>
                                      </p:to>
                                    </p:set>
                                    <p:animEffect transition="in" filter="fade">
                                      <p:cBhvr>
                                        <p:cTn id="26"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3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2" name="直接连接符 11"/>
          <p:cNvCxnSpPr/>
          <p:nvPr/>
        </p:nvCxnSpPr>
        <p:spPr>
          <a:xfrm>
            <a:off x="198120" y="411480"/>
            <a:ext cx="4145280" cy="0"/>
          </a:xfrm>
          <a:prstGeom prst="line">
            <a:avLst/>
          </a:prstGeom>
          <a:ln>
            <a:solidFill>
              <a:schemeClr val="accent4">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7030995" y="411480"/>
            <a:ext cx="4634272" cy="0"/>
          </a:xfrm>
          <a:prstGeom prst="line">
            <a:avLst/>
          </a:prstGeom>
          <a:ln>
            <a:solidFill>
              <a:schemeClr val="accent4">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20" name="文本框 19"/>
          <p:cNvSpPr txBox="1"/>
          <p:nvPr/>
        </p:nvSpPr>
        <p:spPr bwMode="auto">
          <a:xfrm>
            <a:off x="4750354" y="88314"/>
            <a:ext cx="2280641" cy="646331"/>
          </a:xfrm>
          <a:prstGeom prst="rect">
            <a:avLst/>
          </a:prstGeom>
          <a:noFill/>
        </p:spPr>
        <p:txBody>
          <a:bodyPr wrap="square">
            <a:spAutoFit/>
          </a:bodyPr>
          <a:lstStyle/>
          <a:p>
            <a:pPr algn="ctr" eaLnBrk="1" fontAlgn="auto" hangingPunct="1">
              <a:spcBef>
                <a:spcPts val="0"/>
              </a:spcBef>
              <a:spcAft>
                <a:spcPts val="0"/>
              </a:spcAft>
              <a:defRPr/>
            </a:pPr>
            <a:r>
              <a:rPr lang="zh-CN" altLang="en-US" sz="3600" b="1" dirty="0" smtClean="0">
                <a:solidFill>
                  <a:schemeClr val="accent4">
                    <a:lumMod val="75000"/>
                  </a:schemeClr>
                </a:solidFill>
                <a:latin typeface="Arial" panose="020B0604020202020204" pitchFamily="34" charset="0"/>
                <a:ea typeface="等线" panose="02010600030101010101" pitchFamily="2" charset="-122"/>
                <a:sym typeface="Arial" panose="020B0604020202020204" pitchFamily="34" charset="0"/>
              </a:rPr>
              <a:t>评   语</a:t>
            </a:r>
            <a:endParaRPr lang="zh-CN" altLang="en-US" sz="3600" b="1" dirty="0">
              <a:solidFill>
                <a:schemeClr val="accent4">
                  <a:lumMod val="75000"/>
                </a:schemeClr>
              </a:solidFill>
              <a:latin typeface="Arial" panose="020B0604020202020204" pitchFamily="34" charset="0"/>
              <a:ea typeface="等线" panose="02010600030101010101" pitchFamily="2" charset="-122"/>
              <a:sym typeface="Arial" panose="020B0604020202020204" pitchFamily="34" charset="0"/>
            </a:endParaRPr>
          </a:p>
        </p:txBody>
      </p:sp>
      <p:sp>
        <p:nvSpPr>
          <p:cNvPr id="8" name="任意多边形 7"/>
          <p:cNvSpPr/>
          <p:nvPr/>
        </p:nvSpPr>
        <p:spPr>
          <a:xfrm flipH="1" flipV="1">
            <a:off x="4385565" y="1794439"/>
            <a:ext cx="1636295" cy="1636295"/>
          </a:xfrm>
          <a:custGeom>
            <a:avLst/>
            <a:gdLst>
              <a:gd name="connsiteX0" fmla="*/ 1636295 w 1636295"/>
              <a:gd name="connsiteY0" fmla="*/ 1636295 h 1636295"/>
              <a:gd name="connsiteX1" fmla="*/ 818148 w 1636295"/>
              <a:gd name="connsiteY1" fmla="*/ 1636295 h 1636295"/>
              <a:gd name="connsiteX2" fmla="*/ 0 w 1636295"/>
              <a:gd name="connsiteY2" fmla="*/ 818147 h 1636295"/>
              <a:gd name="connsiteX3" fmla="*/ 1 w 1636295"/>
              <a:gd name="connsiteY3" fmla="*/ 818147 h 1636295"/>
              <a:gd name="connsiteX4" fmla="*/ 0 w 1636295"/>
              <a:gd name="connsiteY4" fmla="*/ 818127 h 1636295"/>
              <a:gd name="connsiteX5" fmla="*/ 4223 w 1636295"/>
              <a:gd name="connsiteY5" fmla="*/ 734496 h 1636295"/>
              <a:gd name="connsiteX6" fmla="*/ 16621 w 1636295"/>
              <a:gd name="connsiteY6" fmla="*/ 653262 h 1636295"/>
              <a:gd name="connsiteX7" fmla="*/ 18920 w 1636295"/>
              <a:gd name="connsiteY7" fmla="*/ 644322 h 1636295"/>
              <a:gd name="connsiteX8" fmla="*/ 40353 w 1636295"/>
              <a:gd name="connsiteY8" fmla="*/ 713368 h 1636295"/>
              <a:gd name="connsiteX9" fmla="*/ 513494 w 1636295"/>
              <a:gd name="connsiteY9" fmla="*/ 1026987 h 1636295"/>
              <a:gd name="connsiteX10" fmla="*/ 1026987 w 1636295"/>
              <a:gd name="connsiteY10" fmla="*/ 1026987 h 1636295"/>
              <a:gd name="connsiteX11" fmla="*/ 1026987 w 1636295"/>
              <a:gd name="connsiteY11" fmla="*/ 513493 h 1636295"/>
              <a:gd name="connsiteX12" fmla="*/ 713368 w 1636295"/>
              <a:gd name="connsiteY12" fmla="*/ 40352 h 1636295"/>
              <a:gd name="connsiteX13" fmla="*/ 644324 w 1636295"/>
              <a:gd name="connsiteY13" fmla="*/ 18919 h 1636295"/>
              <a:gd name="connsiteX14" fmla="*/ 653262 w 1636295"/>
              <a:gd name="connsiteY14" fmla="*/ 16621 h 1636295"/>
              <a:gd name="connsiteX15" fmla="*/ 734496 w 1636295"/>
              <a:gd name="connsiteY15" fmla="*/ 4223 h 1636295"/>
              <a:gd name="connsiteX16" fmla="*/ 818127 w 1636295"/>
              <a:gd name="connsiteY16" fmla="*/ 0 h 1636295"/>
              <a:gd name="connsiteX17" fmla="*/ 818147 w 1636295"/>
              <a:gd name="connsiteY17" fmla="*/ 1 h 1636295"/>
              <a:gd name="connsiteX18" fmla="*/ 818167 w 1636295"/>
              <a:gd name="connsiteY18" fmla="*/ 0 h 1636295"/>
              <a:gd name="connsiteX19" fmla="*/ 901798 w 1636295"/>
              <a:gd name="connsiteY19" fmla="*/ 4223 h 1636295"/>
              <a:gd name="connsiteX20" fmla="*/ 1636295 w 1636295"/>
              <a:gd name="connsiteY20" fmla="*/ 818147 h 1636295"/>
              <a:gd name="connsiteX21" fmla="*/ 1636295 w 1636295"/>
              <a:gd name="connsiteY21" fmla="*/ 1636295 h 1636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36295" h="1636295">
                <a:moveTo>
                  <a:pt x="1636295" y="1636295"/>
                </a:moveTo>
                <a:lnTo>
                  <a:pt x="818148" y="1636295"/>
                </a:lnTo>
                <a:cubicBezTo>
                  <a:pt x="366297" y="1636295"/>
                  <a:pt x="0" y="1269998"/>
                  <a:pt x="0" y="818147"/>
                </a:cubicBezTo>
                <a:lnTo>
                  <a:pt x="1" y="818147"/>
                </a:lnTo>
                <a:lnTo>
                  <a:pt x="0" y="818127"/>
                </a:lnTo>
                <a:lnTo>
                  <a:pt x="4223" y="734496"/>
                </a:lnTo>
                <a:cubicBezTo>
                  <a:pt x="7016" y="706992"/>
                  <a:pt x="11172" y="679891"/>
                  <a:pt x="16621" y="653262"/>
                </a:cubicBezTo>
                <a:lnTo>
                  <a:pt x="18920" y="644322"/>
                </a:lnTo>
                <a:lnTo>
                  <a:pt x="40353" y="713368"/>
                </a:lnTo>
                <a:cubicBezTo>
                  <a:pt x="118306" y="897669"/>
                  <a:pt x="300798" y="1026987"/>
                  <a:pt x="513494" y="1026987"/>
                </a:cubicBezTo>
                <a:lnTo>
                  <a:pt x="1026987" y="1026987"/>
                </a:lnTo>
                <a:lnTo>
                  <a:pt x="1026987" y="513493"/>
                </a:lnTo>
                <a:cubicBezTo>
                  <a:pt x="1026987" y="300797"/>
                  <a:pt x="897669" y="118305"/>
                  <a:pt x="713368" y="40352"/>
                </a:cubicBezTo>
                <a:lnTo>
                  <a:pt x="644324" y="18919"/>
                </a:lnTo>
                <a:lnTo>
                  <a:pt x="653262" y="16621"/>
                </a:lnTo>
                <a:cubicBezTo>
                  <a:pt x="679892" y="11172"/>
                  <a:pt x="706993" y="7016"/>
                  <a:pt x="734496" y="4223"/>
                </a:cubicBezTo>
                <a:lnTo>
                  <a:pt x="818127" y="0"/>
                </a:lnTo>
                <a:lnTo>
                  <a:pt x="818147" y="1"/>
                </a:lnTo>
                <a:lnTo>
                  <a:pt x="818167" y="0"/>
                </a:lnTo>
                <a:lnTo>
                  <a:pt x="901798" y="4223"/>
                </a:lnTo>
                <a:cubicBezTo>
                  <a:pt x="1314355" y="46120"/>
                  <a:pt x="1636295" y="394537"/>
                  <a:pt x="1636295" y="818147"/>
                </a:cubicBezTo>
                <a:lnTo>
                  <a:pt x="1636295" y="1636295"/>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endParaRPr>
          </a:p>
        </p:txBody>
      </p:sp>
      <p:sp>
        <p:nvSpPr>
          <p:cNvPr id="9" name="任意多边形 8"/>
          <p:cNvSpPr/>
          <p:nvPr/>
        </p:nvSpPr>
        <p:spPr>
          <a:xfrm flipH="1" flipV="1">
            <a:off x="6021860" y="1794439"/>
            <a:ext cx="1636295" cy="1636295"/>
          </a:xfrm>
          <a:custGeom>
            <a:avLst/>
            <a:gdLst>
              <a:gd name="connsiteX0" fmla="*/ 818147 w 1636295"/>
              <a:gd name="connsiteY0" fmla="*/ 1636295 h 1636295"/>
              <a:gd name="connsiteX1" fmla="*/ 0 w 1636295"/>
              <a:gd name="connsiteY1" fmla="*/ 1636295 h 1636295"/>
              <a:gd name="connsiteX2" fmla="*/ 0 w 1636295"/>
              <a:gd name="connsiteY2" fmla="*/ 818147 h 1636295"/>
              <a:gd name="connsiteX3" fmla="*/ 734497 w 1636295"/>
              <a:gd name="connsiteY3" fmla="*/ 4223 h 1636295"/>
              <a:gd name="connsiteX4" fmla="*/ 818128 w 1636295"/>
              <a:gd name="connsiteY4" fmla="*/ 0 h 1636295"/>
              <a:gd name="connsiteX5" fmla="*/ 818148 w 1636295"/>
              <a:gd name="connsiteY5" fmla="*/ 1 h 1636295"/>
              <a:gd name="connsiteX6" fmla="*/ 818168 w 1636295"/>
              <a:gd name="connsiteY6" fmla="*/ 0 h 1636295"/>
              <a:gd name="connsiteX7" fmla="*/ 901799 w 1636295"/>
              <a:gd name="connsiteY7" fmla="*/ 4223 h 1636295"/>
              <a:gd name="connsiteX8" fmla="*/ 983033 w 1636295"/>
              <a:gd name="connsiteY8" fmla="*/ 16621 h 1636295"/>
              <a:gd name="connsiteX9" fmla="*/ 991971 w 1636295"/>
              <a:gd name="connsiteY9" fmla="*/ 18919 h 1636295"/>
              <a:gd name="connsiteX10" fmla="*/ 922927 w 1636295"/>
              <a:gd name="connsiteY10" fmla="*/ 40352 h 1636295"/>
              <a:gd name="connsiteX11" fmla="*/ 609308 w 1636295"/>
              <a:gd name="connsiteY11" fmla="*/ 513493 h 1636295"/>
              <a:gd name="connsiteX12" fmla="*/ 609308 w 1636295"/>
              <a:gd name="connsiteY12" fmla="*/ 1026987 h 1636295"/>
              <a:gd name="connsiteX13" fmla="*/ 1122801 w 1636295"/>
              <a:gd name="connsiteY13" fmla="*/ 1026987 h 1636295"/>
              <a:gd name="connsiteX14" fmla="*/ 1595942 w 1636295"/>
              <a:gd name="connsiteY14" fmla="*/ 713368 h 1636295"/>
              <a:gd name="connsiteX15" fmla="*/ 1617375 w 1636295"/>
              <a:gd name="connsiteY15" fmla="*/ 644322 h 1636295"/>
              <a:gd name="connsiteX16" fmla="*/ 1619674 w 1636295"/>
              <a:gd name="connsiteY16" fmla="*/ 653262 h 1636295"/>
              <a:gd name="connsiteX17" fmla="*/ 1632072 w 1636295"/>
              <a:gd name="connsiteY17" fmla="*/ 734496 h 1636295"/>
              <a:gd name="connsiteX18" fmla="*/ 1636295 w 1636295"/>
              <a:gd name="connsiteY18" fmla="*/ 818127 h 1636295"/>
              <a:gd name="connsiteX19" fmla="*/ 1636294 w 1636295"/>
              <a:gd name="connsiteY19" fmla="*/ 818147 h 1636295"/>
              <a:gd name="connsiteX20" fmla="*/ 1636295 w 1636295"/>
              <a:gd name="connsiteY20" fmla="*/ 818147 h 1636295"/>
              <a:gd name="connsiteX21" fmla="*/ 818147 w 1636295"/>
              <a:gd name="connsiteY21" fmla="*/ 1636295 h 1636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36295" h="1636295">
                <a:moveTo>
                  <a:pt x="818147" y="1636295"/>
                </a:moveTo>
                <a:lnTo>
                  <a:pt x="0" y="1636295"/>
                </a:lnTo>
                <a:lnTo>
                  <a:pt x="0" y="818147"/>
                </a:lnTo>
                <a:cubicBezTo>
                  <a:pt x="0" y="394537"/>
                  <a:pt x="321940" y="46120"/>
                  <a:pt x="734497" y="4223"/>
                </a:cubicBezTo>
                <a:lnTo>
                  <a:pt x="818128" y="0"/>
                </a:lnTo>
                <a:lnTo>
                  <a:pt x="818148" y="1"/>
                </a:lnTo>
                <a:lnTo>
                  <a:pt x="818168" y="0"/>
                </a:lnTo>
                <a:lnTo>
                  <a:pt x="901799" y="4223"/>
                </a:lnTo>
                <a:cubicBezTo>
                  <a:pt x="929302" y="7016"/>
                  <a:pt x="956403" y="11172"/>
                  <a:pt x="983033" y="16621"/>
                </a:cubicBezTo>
                <a:lnTo>
                  <a:pt x="991971" y="18919"/>
                </a:lnTo>
                <a:lnTo>
                  <a:pt x="922927" y="40352"/>
                </a:lnTo>
                <a:cubicBezTo>
                  <a:pt x="738626" y="118305"/>
                  <a:pt x="609308" y="300797"/>
                  <a:pt x="609308" y="513493"/>
                </a:cubicBezTo>
                <a:lnTo>
                  <a:pt x="609308" y="1026987"/>
                </a:lnTo>
                <a:lnTo>
                  <a:pt x="1122801" y="1026987"/>
                </a:lnTo>
                <a:cubicBezTo>
                  <a:pt x="1335497" y="1026987"/>
                  <a:pt x="1517989" y="897669"/>
                  <a:pt x="1595942" y="713368"/>
                </a:cubicBezTo>
                <a:lnTo>
                  <a:pt x="1617375" y="644322"/>
                </a:lnTo>
                <a:lnTo>
                  <a:pt x="1619674" y="653262"/>
                </a:lnTo>
                <a:cubicBezTo>
                  <a:pt x="1625123" y="679891"/>
                  <a:pt x="1629279" y="706992"/>
                  <a:pt x="1632072" y="734496"/>
                </a:cubicBezTo>
                <a:lnTo>
                  <a:pt x="1636295" y="818127"/>
                </a:lnTo>
                <a:lnTo>
                  <a:pt x="1636294" y="818147"/>
                </a:lnTo>
                <a:lnTo>
                  <a:pt x="1636295" y="818147"/>
                </a:lnTo>
                <a:cubicBezTo>
                  <a:pt x="1636295" y="1269998"/>
                  <a:pt x="1269998" y="1636295"/>
                  <a:pt x="818147" y="1636295"/>
                </a:cubicBez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endParaRPr>
          </a:p>
        </p:txBody>
      </p:sp>
      <p:sp>
        <p:nvSpPr>
          <p:cNvPr id="10" name="任意多边形 9"/>
          <p:cNvSpPr/>
          <p:nvPr/>
        </p:nvSpPr>
        <p:spPr>
          <a:xfrm flipH="1" flipV="1">
            <a:off x="4385565" y="3430734"/>
            <a:ext cx="1636295" cy="1636295"/>
          </a:xfrm>
          <a:custGeom>
            <a:avLst/>
            <a:gdLst>
              <a:gd name="connsiteX0" fmla="*/ 818167 w 1636295"/>
              <a:gd name="connsiteY0" fmla="*/ 1636295 h 1636295"/>
              <a:gd name="connsiteX1" fmla="*/ 818147 w 1636295"/>
              <a:gd name="connsiteY1" fmla="*/ 1636294 h 1636295"/>
              <a:gd name="connsiteX2" fmla="*/ 818127 w 1636295"/>
              <a:gd name="connsiteY2" fmla="*/ 1636295 h 1636295"/>
              <a:gd name="connsiteX3" fmla="*/ 734496 w 1636295"/>
              <a:gd name="connsiteY3" fmla="*/ 1632072 h 1636295"/>
              <a:gd name="connsiteX4" fmla="*/ 653262 w 1636295"/>
              <a:gd name="connsiteY4" fmla="*/ 1619674 h 1636295"/>
              <a:gd name="connsiteX5" fmla="*/ 644324 w 1636295"/>
              <a:gd name="connsiteY5" fmla="*/ 1617376 h 1636295"/>
              <a:gd name="connsiteX6" fmla="*/ 713368 w 1636295"/>
              <a:gd name="connsiteY6" fmla="*/ 1595943 h 1636295"/>
              <a:gd name="connsiteX7" fmla="*/ 1026987 w 1636295"/>
              <a:gd name="connsiteY7" fmla="*/ 1122802 h 1636295"/>
              <a:gd name="connsiteX8" fmla="*/ 1026987 w 1636295"/>
              <a:gd name="connsiteY8" fmla="*/ 609308 h 1636295"/>
              <a:gd name="connsiteX9" fmla="*/ 513494 w 1636295"/>
              <a:gd name="connsiteY9" fmla="*/ 609308 h 1636295"/>
              <a:gd name="connsiteX10" fmla="*/ 40353 w 1636295"/>
              <a:gd name="connsiteY10" fmla="*/ 922927 h 1636295"/>
              <a:gd name="connsiteX11" fmla="*/ 18920 w 1636295"/>
              <a:gd name="connsiteY11" fmla="*/ 991973 h 1636295"/>
              <a:gd name="connsiteX12" fmla="*/ 16621 w 1636295"/>
              <a:gd name="connsiteY12" fmla="*/ 983033 h 1636295"/>
              <a:gd name="connsiteX13" fmla="*/ 4223 w 1636295"/>
              <a:gd name="connsiteY13" fmla="*/ 901799 h 1636295"/>
              <a:gd name="connsiteX14" fmla="*/ 0 w 1636295"/>
              <a:gd name="connsiteY14" fmla="*/ 818168 h 1636295"/>
              <a:gd name="connsiteX15" fmla="*/ 1 w 1636295"/>
              <a:gd name="connsiteY15" fmla="*/ 818148 h 1636295"/>
              <a:gd name="connsiteX16" fmla="*/ 0 w 1636295"/>
              <a:gd name="connsiteY16" fmla="*/ 818148 h 1636295"/>
              <a:gd name="connsiteX17" fmla="*/ 818148 w 1636295"/>
              <a:gd name="connsiteY17" fmla="*/ 0 h 1636295"/>
              <a:gd name="connsiteX18" fmla="*/ 1636295 w 1636295"/>
              <a:gd name="connsiteY18" fmla="*/ 0 h 1636295"/>
              <a:gd name="connsiteX19" fmla="*/ 1636295 w 1636295"/>
              <a:gd name="connsiteY19" fmla="*/ 818148 h 1636295"/>
              <a:gd name="connsiteX20" fmla="*/ 901798 w 1636295"/>
              <a:gd name="connsiteY20" fmla="*/ 1632072 h 1636295"/>
              <a:gd name="connsiteX21" fmla="*/ 818167 w 1636295"/>
              <a:gd name="connsiteY21" fmla="*/ 1636295 h 1636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36295" h="1636295">
                <a:moveTo>
                  <a:pt x="818167" y="1636295"/>
                </a:moveTo>
                <a:lnTo>
                  <a:pt x="818147" y="1636294"/>
                </a:lnTo>
                <a:lnTo>
                  <a:pt x="818127" y="1636295"/>
                </a:lnTo>
                <a:lnTo>
                  <a:pt x="734496" y="1632072"/>
                </a:lnTo>
                <a:cubicBezTo>
                  <a:pt x="706993" y="1629279"/>
                  <a:pt x="679892" y="1625124"/>
                  <a:pt x="653262" y="1619674"/>
                </a:cubicBezTo>
                <a:lnTo>
                  <a:pt x="644324" y="1617376"/>
                </a:lnTo>
                <a:lnTo>
                  <a:pt x="713368" y="1595943"/>
                </a:lnTo>
                <a:cubicBezTo>
                  <a:pt x="897669" y="1517991"/>
                  <a:pt x="1026987" y="1335498"/>
                  <a:pt x="1026987" y="1122802"/>
                </a:cubicBezTo>
                <a:lnTo>
                  <a:pt x="1026987" y="609308"/>
                </a:lnTo>
                <a:lnTo>
                  <a:pt x="513494" y="609308"/>
                </a:lnTo>
                <a:cubicBezTo>
                  <a:pt x="300798" y="609308"/>
                  <a:pt x="118306" y="738626"/>
                  <a:pt x="40353" y="922927"/>
                </a:cubicBezTo>
                <a:lnTo>
                  <a:pt x="18920" y="991973"/>
                </a:lnTo>
                <a:lnTo>
                  <a:pt x="16621" y="983033"/>
                </a:lnTo>
                <a:cubicBezTo>
                  <a:pt x="11172" y="956404"/>
                  <a:pt x="7016" y="929303"/>
                  <a:pt x="4223" y="901799"/>
                </a:cubicBezTo>
                <a:lnTo>
                  <a:pt x="0" y="818168"/>
                </a:lnTo>
                <a:lnTo>
                  <a:pt x="1" y="818148"/>
                </a:lnTo>
                <a:lnTo>
                  <a:pt x="0" y="818148"/>
                </a:lnTo>
                <a:cubicBezTo>
                  <a:pt x="0" y="366297"/>
                  <a:pt x="366297" y="0"/>
                  <a:pt x="818148" y="0"/>
                </a:cubicBezTo>
                <a:lnTo>
                  <a:pt x="1636295" y="0"/>
                </a:lnTo>
                <a:lnTo>
                  <a:pt x="1636295" y="818148"/>
                </a:lnTo>
                <a:cubicBezTo>
                  <a:pt x="1636295" y="1241759"/>
                  <a:pt x="1314355" y="1590175"/>
                  <a:pt x="901798" y="1632072"/>
                </a:cubicBezTo>
                <a:lnTo>
                  <a:pt x="818167" y="1636295"/>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endParaRPr>
          </a:p>
        </p:txBody>
      </p:sp>
      <p:sp>
        <p:nvSpPr>
          <p:cNvPr id="11" name="任意多边形 10"/>
          <p:cNvSpPr/>
          <p:nvPr/>
        </p:nvSpPr>
        <p:spPr>
          <a:xfrm flipH="1" flipV="1">
            <a:off x="6021860" y="3430734"/>
            <a:ext cx="1636295" cy="1636295"/>
          </a:xfrm>
          <a:custGeom>
            <a:avLst/>
            <a:gdLst>
              <a:gd name="connsiteX0" fmla="*/ 818168 w 1636295"/>
              <a:gd name="connsiteY0" fmla="*/ 1636295 h 1636295"/>
              <a:gd name="connsiteX1" fmla="*/ 818148 w 1636295"/>
              <a:gd name="connsiteY1" fmla="*/ 1636294 h 1636295"/>
              <a:gd name="connsiteX2" fmla="*/ 818128 w 1636295"/>
              <a:gd name="connsiteY2" fmla="*/ 1636295 h 1636295"/>
              <a:gd name="connsiteX3" fmla="*/ 734497 w 1636295"/>
              <a:gd name="connsiteY3" fmla="*/ 1632072 h 1636295"/>
              <a:gd name="connsiteX4" fmla="*/ 0 w 1636295"/>
              <a:gd name="connsiteY4" fmla="*/ 818148 h 1636295"/>
              <a:gd name="connsiteX5" fmla="*/ 0 w 1636295"/>
              <a:gd name="connsiteY5" fmla="*/ 0 h 1636295"/>
              <a:gd name="connsiteX6" fmla="*/ 818147 w 1636295"/>
              <a:gd name="connsiteY6" fmla="*/ 0 h 1636295"/>
              <a:gd name="connsiteX7" fmla="*/ 1636295 w 1636295"/>
              <a:gd name="connsiteY7" fmla="*/ 818148 h 1636295"/>
              <a:gd name="connsiteX8" fmla="*/ 1636294 w 1636295"/>
              <a:gd name="connsiteY8" fmla="*/ 818148 h 1636295"/>
              <a:gd name="connsiteX9" fmla="*/ 1636295 w 1636295"/>
              <a:gd name="connsiteY9" fmla="*/ 818168 h 1636295"/>
              <a:gd name="connsiteX10" fmla="*/ 1632072 w 1636295"/>
              <a:gd name="connsiteY10" fmla="*/ 901799 h 1636295"/>
              <a:gd name="connsiteX11" fmla="*/ 1619674 w 1636295"/>
              <a:gd name="connsiteY11" fmla="*/ 983033 h 1636295"/>
              <a:gd name="connsiteX12" fmla="*/ 1617375 w 1636295"/>
              <a:gd name="connsiteY12" fmla="*/ 991973 h 1636295"/>
              <a:gd name="connsiteX13" fmla="*/ 1595942 w 1636295"/>
              <a:gd name="connsiteY13" fmla="*/ 922927 h 1636295"/>
              <a:gd name="connsiteX14" fmla="*/ 1122801 w 1636295"/>
              <a:gd name="connsiteY14" fmla="*/ 609308 h 1636295"/>
              <a:gd name="connsiteX15" fmla="*/ 609308 w 1636295"/>
              <a:gd name="connsiteY15" fmla="*/ 609308 h 1636295"/>
              <a:gd name="connsiteX16" fmla="*/ 609308 w 1636295"/>
              <a:gd name="connsiteY16" fmla="*/ 1122802 h 1636295"/>
              <a:gd name="connsiteX17" fmla="*/ 922927 w 1636295"/>
              <a:gd name="connsiteY17" fmla="*/ 1595943 h 1636295"/>
              <a:gd name="connsiteX18" fmla="*/ 991971 w 1636295"/>
              <a:gd name="connsiteY18" fmla="*/ 1617376 h 1636295"/>
              <a:gd name="connsiteX19" fmla="*/ 983033 w 1636295"/>
              <a:gd name="connsiteY19" fmla="*/ 1619674 h 1636295"/>
              <a:gd name="connsiteX20" fmla="*/ 901799 w 1636295"/>
              <a:gd name="connsiteY20" fmla="*/ 1632072 h 1636295"/>
              <a:gd name="connsiteX21" fmla="*/ 818168 w 1636295"/>
              <a:gd name="connsiteY21" fmla="*/ 1636295 h 16362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636295" h="1636295">
                <a:moveTo>
                  <a:pt x="818168" y="1636295"/>
                </a:moveTo>
                <a:lnTo>
                  <a:pt x="818148" y="1636294"/>
                </a:lnTo>
                <a:lnTo>
                  <a:pt x="818128" y="1636295"/>
                </a:lnTo>
                <a:lnTo>
                  <a:pt x="734497" y="1632072"/>
                </a:lnTo>
                <a:cubicBezTo>
                  <a:pt x="321940" y="1590175"/>
                  <a:pt x="0" y="1241759"/>
                  <a:pt x="0" y="818148"/>
                </a:cubicBezTo>
                <a:lnTo>
                  <a:pt x="0" y="0"/>
                </a:lnTo>
                <a:lnTo>
                  <a:pt x="818147" y="0"/>
                </a:lnTo>
                <a:cubicBezTo>
                  <a:pt x="1269998" y="0"/>
                  <a:pt x="1636295" y="366297"/>
                  <a:pt x="1636295" y="818148"/>
                </a:cubicBezTo>
                <a:lnTo>
                  <a:pt x="1636294" y="818148"/>
                </a:lnTo>
                <a:lnTo>
                  <a:pt x="1636295" y="818168"/>
                </a:lnTo>
                <a:lnTo>
                  <a:pt x="1632072" y="901799"/>
                </a:lnTo>
                <a:cubicBezTo>
                  <a:pt x="1629279" y="929303"/>
                  <a:pt x="1625123" y="956404"/>
                  <a:pt x="1619674" y="983033"/>
                </a:cubicBezTo>
                <a:lnTo>
                  <a:pt x="1617375" y="991973"/>
                </a:lnTo>
                <a:lnTo>
                  <a:pt x="1595942" y="922927"/>
                </a:lnTo>
                <a:cubicBezTo>
                  <a:pt x="1517989" y="738626"/>
                  <a:pt x="1335497" y="609308"/>
                  <a:pt x="1122801" y="609308"/>
                </a:cubicBezTo>
                <a:lnTo>
                  <a:pt x="609308" y="609308"/>
                </a:lnTo>
                <a:lnTo>
                  <a:pt x="609308" y="1122802"/>
                </a:lnTo>
                <a:cubicBezTo>
                  <a:pt x="609308" y="1335498"/>
                  <a:pt x="738626" y="1517991"/>
                  <a:pt x="922927" y="1595943"/>
                </a:cubicBezTo>
                <a:lnTo>
                  <a:pt x="991971" y="1617376"/>
                </a:lnTo>
                <a:lnTo>
                  <a:pt x="983033" y="1619674"/>
                </a:lnTo>
                <a:cubicBezTo>
                  <a:pt x="956403" y="1625124"/>
                  <a:pt x="929302" y="1629279"/>
                  <a:pt x="901799" y="1632072"/>
                </a:cubicBezTo>
                <a:lnTo>
                  <a:pt x="818168" y="1636295"/>
                </a:lnTo>
                <a:close/>
              </a:path>
            </a:pathLst>
          </a:cu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endParaRPr>
          </a:p>
        </p:txBody>
      </p:sp>
      <p:sp>
        <p:nvSpPr>
          <p:cNvPr id="13" name="矩形 12"/>
          <p:cNvSpPr/>
          <p:nvPr/>
        </p:nvSpPr>
        <p:spPr>
          <a:xfrm>
            <a:off x="7904941" y="1260455"/>
            <a:ext cx="1810270" cy="400110"/>
          </a:xfrm>
          <a:prstGeom prst="rect">
            <a:avLst/>
          </a:prstGeom>
          <a:noFill/>
        </p:spPr>
        <p:txBody>
          <a:bodyPr wrap="square">
            <a:spAutoFit/>
          </a:bodyPr>
          <a:lstStyle/>
          <a:p>
            <a:r>
              <a:rPr lang="zh-CN" altLang="en-US" sz="2000" b="1"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输入你的标题</a:t>
            </a:r>
            <a:endParaRPr lang="zh-CN" altLang="en-US" sz="2000" b="1"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endParaRPr>
          </a:p>
        </p:txBody>
      </p:sp>
      <p:sp>
        <p:nvSpPr>
          <p:cNvPr id="14" name="矩形 13"/>
          <p:cNvSpPr/>
          <p:nvPr/>
        </p:nvSpPr>
        <p:spPr>
          <a:xfrm>
            <a:off x="7904940" y="1616740"/>
            <a:ext cx="3165807" cy="2031325"/>
          </a:xfrm>
          <a:prstGeom prst="rect">
            <a:avLst/>
          </a:prstGeom>
        </p:spPr>
        <p:txBody>
          <a:bodyPr wrap="square">
            <a:spAutoFit/>
          </a:bodyPr>
          <a:lstStyle/>
          <a:p>
            <a:r>
              <a:rPr lang="zh-CN" altLang="en-US" sz="14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Vestibulum ante ipsum primis in faucibus orci luctus et ultrices posuereVestibulum ante ipsum primis in faucibus orci luctus et ultrices </a:t>
            </a:r>
            <a:r>
              <a:rPr lang="zh-CN" altLang="en-US" sz="1400" dirty="0" smtClean="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posuere</a:t>
            </a:r>
            <a:r>
              <a:rPr lang="zh-CN" altLang="en-US" sz="14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Vestibulum ante ipsum primis in faucibus orci luctus et ultrices posuere</a:t>
            </a:r>
            <a:endParaRPr lang="zh-CN" altLang="en-US" sz="14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endParaRPr>
          </a:p>
          <a:p>
            <a:endParaRPr lang="zh-CN" altLang="en-US" sz="14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endParaRPr>
          </a:p>
          <a:p>
            <a:endParaRPr lang="zh-CN" altLang="en-US" sz="14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endParaRPr>
          </a:p>
        </p:txBody>
      </p:sp>
      <p:sp>
        <p:nvSpPr>
          <p:cNvPr id="15" name="矩形 14"/>
          <p:cNvSpPr/>
          <p:nvPr/>
        </p:nvSpPr>
        <p:spPr>
          <a:xfrm>
            <a:off x="7904941" y="3914279"/>
            <a:ext cx="1810270" cy="400110"/>
          </a:xfrm>
          <a:prstGeom prst="rect">
            <a:avLst/>
          </a:prstGeom>
          <a:noFill/>
        </p:spPr>
        <p:txBody>
          <a:bodyPr wrap="square">
            <a:spAutoFit/>
          </a:bodyPr>
          <a:lstStyle/>
          <a:p>
            <a:r>
              <a:rPr lang="zh-CN" altLang="en-US" sz="2000" b="1"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输入你的标题</a:t>
            </a:r>
            <a:endParaRPr lang="zh-CN" altLang="en-US" sz="2000" b="1"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endParaRPr>
          </a:p>
        </p:txBody>
      </p:sp>
      <p:sp>
        <p:nvSpPr>
          <p:cNvPr id="16" name="矩形 15"/>
          <p:cNvSpPr/>
          <p:nvPr/>
        </p:nvSpPr>
        <p:spPr>
          <a:xfrm>
            <a:off x="7904940" y="4270564"/>
            <a:ext cx="3165807" cy="2031325"/>
          </a:xfrm>
          <a:prstGeom prst="rect">
            <a:avLst/>
          </a:prstGeom>
        </p:spPr>
        <p:txBody>
          <a:bodyPr wrap="square">
            <a:spAutoFit/>
          </a:bodyPr>
          <a:lstStyle/>
          <a:p>
            <a:r>
              <a:rPr lang="zh-CN" altLang="en-US" sz="14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Vestibulum ante ipsum primis in faucibus orci luctus et ultrices posuereVestibulum ante ipsum primis in faucibus orci luctus et ultrices </a:t>
            </a:r>
            <a:r>
              <a:rPr lang="zh-CN" altLang="en-US" sz="1400" dirty="0" smtClean="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posuere</a:t>
            </a:r>
            <a:r>
              <a:rPr lang="zh-CN" altLang="en-US" sz="14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Vestibulum ante ipsum primis in faucibus orci luctus et ultrices posuere</a:t>
            </a:r>
            <a:endParaRPr lang="zh-CN" altLang="en-US" sz="14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endParaRPr>
          </a:p>
          <a:p>
            <a:endParaRPr lang="zh-CN" altLang="en-US" sz="14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endParaRPr>
          </a:p>
          <a:p>
            <a:endParaRPr lang="zh-CN" altLang="en-US" sz="14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endParaRPr>
          </a:p>
        </p:txBody>
      </p:sp>
      <p:sp>
        <p:nvSpPr>
          <p:cNvPr id="17" name="矩形 16"/>
          <p:cNvSpPr/>
          <p:nvPr/>
        </p:nvSpPr>
        <p:spPr>
          <a:xfrm>
            <a:off x="2328509" y="1260455"/>
            <a:ext cx="1810270" cy="400110"/>
          </a:xfrm>
          <a:prstGeom prst="rect">
            <a:avLst/>
          </a:prstGeom>
          <a:noFill/>
        </p:spPr>
        <p:txBody>
          <a:bodyPr wrap="square">
            <a:spAutoFit/>
          </a:bodyPr>
          <a:lstStyle/>
          <a:p>
            <a:r>
              <a:rPr lang="zh-CN" altLang="en-US" sz="2000" b="1"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输入你的标题</a:t>
            </a:r>
            <a:endParaRPr lang="zh-CN" altLang="en-US" sz="2000" b="1"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endParaRPr>
          </a:p>
        </p:txBody>
      </p:sp>
      <p:sp>
        <p:nvSpPr>
          <p:cNvPr id="18" name="矩形 17"/>
          <p:cNvSpPr/>
          <p:nvPr/>
        </p:nvSpPr>
        <p:spPr>
          <a:xfrm>
            <a:off x="972972" y="1616740"/>
            <a:ext cx="3165807" cy="2031325"/>
          </a:xfrm>
          <a:prstGeom prst="rect">
            <a:avLst/>
          </a:prstGeom>
        </p:spPr>
        <p:txBody>
          <a:bodyPr wrap="square">
            <a:spAutoFit/>
          </a:bodyPr>
          <a:lstStyle/>
          <a:p>
            <a:pPr algn="r"/>
            <a:r>
              <a:rPr lang="zh-CN" altLang="en-US" sz="1400" dirty="0" smtClean="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Vestibulum ante ipsum primis in faucibus orci luctus et ultrices posuereVestibulum ante ipsum primis in faucibus orci luctus et ultrices posuereVestibulum ante ipsum primis in faucibus orci luctus et ultrices posuere</a:t>
            </a:r>
            <a:endParaRPr lang="zh-CN" altLang="en-US" sz="1400" dirty="0" smtClean="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endParaRPr>
          </a:p>
          <a:p>
            <a:pPr algn="r"/>
            <a:endParaRPr lang="zh-CN" altLang="en-US" sz="1400" dirty="0" smtClean="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endParaRPr>
          </a:p>
          <a:p>
            <a:pPr algn="r"/>
            <a:endParaRPr lang="zh-CN" altLang="en-US" sz="14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endParaRPr>
          </a:p>
        </p:txBody>
      </p:sp>
      <p:sp>
        <p:nvSpPr>
          <p:cNvPr id="21" name="矩形 20"/>
          <p:cNvSpPr/>
          <p:nvPr/>
        </p:nvSpPr>
        <p:spPr>
          <a:xfrm>
            <a:off x="2328509" y="3914279"/>
            <a:ext cx="1810270" cy="400110"/>
          </a:xfrm>
          <a:prstGeom prst="rect">
            <a:avLst/>
          </a:prstGeom>
          <a:noFill/>
        </p:spPr>
        <p:txBody>
          <a:bodyPr wrap="square">
            <a:spAutoFit/>
          </a:bodyPr>
          <a:lstStyle/>
          <a:p>
            <a:r>
              <a:rPr lang="zh-CN" altLang="en-US" sz="2000" b="1"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输入你的标题</a:t>
            </a:r>
            <a:endParaRPr lang="zh-CN" altLang="en-US" sz="2000" b="1"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endParaRPr>
          </a:p>
        </p:txBody>
      </p:sp>
      <p:sp>
        <p:nvSpPr>
          <p:cNvPr id="22" name="矩形 21"/>
          <p:cNvSpPr/>
          <p:nvPr/>
        </p:nvSpPr>
        <p:spPr>
          <a:xfrm>
            <a:off x="972972" y="4270564"/>
            <a:ext cx="3165807" cy="2031325"/>
          </a:xfrm>
          <a:prstGeom prst="rect">
            <a:avLst/>
          </a:prstGeom>
        </p:spPr>
        <p:txBody>
          <a:bodyPr wrap="square">
            <a:spAutoFit/>
          </a:bodyPr>
          <a:lstStyle/>
          <a:p>
            <a:pPr algn="r"/>
            <a:r>
              <a:rPr lang="zh-CN" altLang="en-US" sz="14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Vestibulum ante ipsum primis in faucibus orci luctus et ultrices posuereVestibulum ante ipsum primis in faucibus orci luctus et ultrices </a:t>
            </a:r>
            <a:r>
              <a:rPr lang="zh-CN" altLang="en-US" sz="1400" dirty="0" smtClean="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posuere</a:t>
            </a:r>
            <a:r>
              <a:rPr lang="zh-CN" altLang="en-US" sz="14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Vestibulum ante ipsum primis in faucibus orci luctus et ultrices posuere</a:t>
            </a:r>
            <a:endParaRPr lang="zh-CN" altLang="en-US" sz="14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endParaRPr>
          </a:p>
          <a:p>
            <a:pPr algn="r"/>
            <a:endParaRPr lang="zh-CN" altLang="en-US" sz="14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endParaRPr>
          </a:p>
          <a:p>
            <a:pPr algn="r"/>
            <a:endParaRPr lang="zh-CN" altLang="en-US" sz="14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endParaRPr>
          </a:p>
        </p:txBody>
      </p:sp>
      <p:pic>
        <p:nvPicPr>
          <p:cNvPr id="23" name="图片 22"/>
          <p:cNvPicPr>
            <a:picLocks noChangeAspect="1"/>
          </p:cNvPicPr>
          <p:nvPr/>
        </p:nvPicPr>
        <p:blipFill>
          <a:blip r:embed="rId1" cstate="print">
            <a:extLst>
              <a:ext uri="{28A0092B-C50C-407E-A947-70E740481C1C}">
                <a14:useLocalDpi xmlns:a14="http://schemas.microsoft.com/office/drawing/2010/main" val="0"/>
              </a:ext>
            </a:extLst>
          </a:blip>
          <a:srcRect/>
          <a:stretch>
            <a:fillRect/>
          </a:stretch>
        </p:blipFill>
        <p:spPr>
          <a:xfrm>
            <a:off x="5191865" y="2588893"/>
            <a:ext cx="1659988" cy="1659988"/>
          </a:xfrm>
          <a:custGeom>
            <a:avLst/>
            <a:gdLst>
              <a:gd name="connsiteX0" fmla="*/ 829994 w 1659988"/>
              <a:gd name="connsiteY0" fmla="*/ 0 h 1659988"/>
              <a:gd name="connsiteX1" fmla="*/ 1659988 w 1659988"/>
              <a:gd name="connsiteY1" fmla="*/ 829994 h 1659988"/>
              <a:gd name="connsiteX2" fmla="*/ 829994 w 1659988"/>
              <a:gd name="connsiteY2" fmla="*/ 1659988 h 1659988"/>
              <a:gd name="connsiteX3" fmla="*/ 0 w 1659988"/>
              <a:gd name="connsiteY3" fmla="*/ 829994 h 1659988"/>
              <a:gd name="connsiteX4" fmla="*/ 829994 w 1659988"/>
              <a:gd name="connsiteY4" fmla="*/ 0 h 16599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9988" h="1659988">
                <a:moveTo>
                  <a:pt x="829994" y="0"/>
                </a:moveTo>
                <a:cubicBezTo>
                  <a:pt x="1288387" y="0"/>
                  <a:pt x="1659988" y="371601"/>
                  <a:pt x="1659988" y="829994"/>
                </a:cubicBezTo>
                <a:cubicBezTo>
                  <a:pt x="1659988" y="1288387"/>
                  <a:pt x="1288387" y="1659988"/>
                  <a:pt x="829994" y="1659988"/>
                </a:cubicBezTo>
                <a:cubicBezTo>
                  <a:pt x="371601" y="1659988"/>
                  <a:pt x="0" y="1288387"/>
                  <a:pt x="0" y="829994"/>
                </a:cubicBezTo>
                <a:cubicBezTo>
                  <a:pt x="0" y="371601"/>
                  <a:pt x="371601" y="0"/>
                  <a:pt x="829994" y="0"/>
                </a:cubicBezTo>
                <a:close/>
              </a:path>
            </a:pathLst>
          </a:custGeom>
        </p:spPr>
      </p:pic>
      <p:sp>
        <p:nvSpPr>
          <p:cNvPr id="25" name="TextBox 24"/>
          <p:cNvSpPr txBox="1"/>
          <p:nvPr/>
        </p:nvSpPr>
        <p:spPr>
          <a:xfrm>
            <a:off x="198120" y="6739570"/>
            <a:ext cx="1800200" cy="123111"/>
          </a:xfrm>
          <a:prstGeom prst="rect">
            <a:avLst/>
          </a:prstGeom>
          <a:noFill/>
        </p:spPr>
        <p:txBody>
          <a:bodyPr wrap="square" rtlCol="0">
            <a:spAutoFit/>
          </a:bodyPr>
          <a:lstStyle/>
          <a:p>
            <a:pPr>
              <a:lnSpc>
                <a:spcPct val="200000"/>
              </a:lnSpc>
            </a:pPr>
            <a:r>
              <a:rPr lang="en-US" altLang="zh-CN" sz="100" dirty="0" smtClean="0">
                <a:solidFill>
                  <a:schemeClr val="bg1"/>
                </a:solidFill>
                <a:latin typeface="微软雅黑" panose="020B0503020204020204" pitchFamily="34" charset="-122"/>
                <a:ea typeface="微软雅黑" panose="020B0503020204020204" pitchFamily="34" charset="-122"/>
              </a:rPr>
              <a:t>PPT</a:t>
            </a:r>
            <a:r>
              <a:rPr lang="zh-CN" altLang="en-US" sz="100" dirty="0" smtClean="0">
                <a:solidFill>
                  <a:schemeClr val="bg1"/>
                </a:solidFill>
                <a:latin typeface="微软雅黑" panose="020B0503020204020204" pitchFamily="34" charset="-122"/>
                <a:ea typeface="微软雅黑" panose="020B0503020204020204" pitchFamily="34" charset="-122"/>
              </a:rPr>
              <a:t>模板 </a:t>
            </a:r>
            <a:r>
              <a:rPr lang="en-US" altLang="zh-CN" sz="100" dirty="0">
                <a:solidFill>
                  <a:schemeClr val="bg1"/>
                </a:solidFill>
                <a:latin typeface="微软雅黑" panose="020B0503020204020204" pitchFamily="34" charset="-122"/>
                <a:ea typeface="微软雅黑" panose="020B0503020204020204" pitchFamily="34" charset="-122"/>
              </a:rPr>
              <a:t>http://www.1ppt.com/moban/</a:t>
            </a:r>
            <a:r>
              <a:rPr lang="zh-CN" altLang="en-US" sz="100" dirty="0" smtClean="0">
                <a:solidFill>
                  <a:schemeClr val="bg1"/>
                </a:solidFill>
                <a:latin typeface="微软雅黑" panose="020B0503020204020204" pitchFamily="34" charset="-122"/>
                <a:ea typeface="微软雅黑" panose="020B0503020204020204" pitchFamily="34" charset="-122"/>
              </a:rPr>
              <a:t> </a:t>
            </a:r>
            <a:endParaRPr lang="en-US" altLang="zh-CN" sz="100" dirty="0" smtClean="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par>
                                <p:cTn id="8" presetID="22" presetClass="entr" presetSubtype="2" fill="hold"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wipe(right)">
                                      <p:cBhvr>
                                        <p:cTn id="10" dur="500"/>
                                        <p:tgtEl>
                                          <p:spTgt spid="19"/>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randombar(horizontal)">
                                      <p:cBhvr>
                                        <p:cTn id="15" dur="500"/>
                                        <p:tgtEl>
                                          <p:spTgt spid="20"/>
                                        </p:tgtEl>
                                      </p:cBhvr>
                                    </p:animEffect>
                                  </p:childTnLst>
                                </p:cTn>
                              </p:par>
                            </p:childTnLst>
                          </p:cTn>
                        </p:par>
                        <p:par>
                          <p:cTn id="16" fill="hold">
                            <p:stCondLst>
                              <p:cond delay="500"/>
                            </p:stCondLst>
                            <p:childTnLst>
                              <p:par>
                                <p:cTn id="17" presetID="42" presetClass="entr" presetSubtype="0"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fade">
                                      <p:cBhvr>
                                        <p:cTn id="24" dur="1000"/>
                                        <p:tgtEl>
                                          <p:spTgt spid="9"/>
                                        </p:tgtEl>
                                      </p:cBhvr>
                                    </p:animEffect>
                                    <p:anim calcmode="lin" valueType="num">
                                      <p:cBhvr>
                                        <p:cTn id="25" dur="1000" fill="hold"/>
                                        <p:tgtEl>
                                          <p:spTgt spid="9"/>
                                        </p:tgtEl>
                                        <p:attrNameLst>
                                          <p:attrName>ppt_x</p:attrName>
                                        </p:attrNameLst>
                                      </p:cBhvr>
                                      <p:tavLst>
                                        <p:tav tm="0">
                                          <p:val>
                                            <p:strVal val="#ppt_x"/>
                                          </p:val>
                                        </p:tav>
                                        <p:tav tm="100000">
                                          <p:val>
                                            <p:strVal val="#ppt_x"/>
                                          </p:val>
                                        </p:tav>
                                      </p:tavLst>
                                    </p:anim>
                                    <p:anim calcmode="lin" valueType="num">
                                      <p:cBhvr>
                                        <p:cTn id="26" dur="1000" fill="hold"/>
                                        <p:tgtEl>
                                          <p:spTgt spid="9"/>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1000"/>
                                        <p:tgtEl>
                                          <p:spTgt spid="10"/>
                                        </p:tgtEl>
                                      </p:cBhvr>
                                    </p:animEffect>
                                    <p:anim calcmode="lin" valueType="num">
                                      <p:cBhvr>
                                        <p:cTn id="30" dur="1000" fill="hold"/>
                                        <p:tgtEl>
                                          <p:spTgt spid="10"/>
                                        </p:tgtEl>
                                        <p:attrNameLst>
                                          <p:attrName>ppt_x</p:attrName>
                                        </p:attrNameLst>
                                      </p:cBhvr>
                                      <p:tavLst>
                                        <p:tav tm="0">
                                          <p:val>
                                            <p:strVal val="#ppt_x"/>
                                          </p:val>
                                        </p:tav>
                                        <p:tav tm="100000">
                                          <p:val>
                                            <p:strVal val="#ppt_x"/>
                                          </p:val>
                                        </p:tav>
                                      </p:tavLst>
                                    </p:anim>
                                    <p:anim calcmode="lin" valueType="num">
                                      <p:cBhvr>
                                        <p:cTn id="31" dur="1000" fill="hold"/>
                                        <p:tgtEl>
                                          <p:spTgt spid="10"/>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1000"/>
                                        <p:tgtEl>
                                          <p:spTgt spid="11"/>
                                        </p:tgtEl>
                                      </p:cBhvr>
                                    </p:animEffect>
                                    <p:anim calcmode="lin" valueType="num">
                                      <p:cBhvr>
                                        <p:cTn id="35" dur="1000" fill="hold"/>
                                        <p:tgtEl>
                                          <p:spTgt spid="11"/>
                                        </p:tgtEl>
                                        <p:attrNameLst>
                                          <p:attrName>ppt_x</p:attrName>
                                        </p:attrNameLst>
                                      </p:cBhvr>
                                      <p:tavLst>
                                        <p:tav tm="0">
                                          <p:val>
                                            <p:strVal val="#ppt_x"/>
                                          </p:val>
                                        </p:tav>
                                        <p:tav tm="100000">
                                          <p:val>
                                            <p:strVal val="#ppt_x"/>
                                          </p:val>
                                        </p:tav>
                                      </p:tavLst>
                                    </p:anim>
                                    <p:anim calcmode="lin" valueType="num">
                                      <p:cBhvr>
                                        <p:cTn id="36" dur="1000" fill="hold"/>
                                        <p:tgtEl>
                                          <p:spTgt spid="11"/>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1000"/>
                                        <p:tgtEl>
                                          <p:spTgt spid="13"/>
                                        </p:tgtEl>
                                      </p:cBhvr>
                                    </p:animEffect>
                                    <p:anim calcmode="lin" valueType="num">
                                      <p:cBhvr>
                                        <p:cTn id="40" dur="1000" fill="hold"/>
                                        <p:tgtEl>
                                          <p:spTgt spid="13"/>
                                        </p:tgtEl>
                                        <p:attrNameLst>
                                          <p:attrName>ppt_x</p:attrName>
                                        </p:attrNameLst>
                                      </p:cBhvr>
                                      <p:tavLst>
                                        <p:tav tm="0">
                                          <p:val>
                                            <p:strVal val="#ppt_x"/>
                                          </p:val>
                                        </p:tav>
                                        <p:tav tm="100000">
                                          <p:val>
                                            <p:strVal val="#ppt_x"/>
                                          </p:val>
                                        </p:tav>
                                      </p:tavLst>
                                    </p:anim>
                                    <p:anim calcmode="lin" valueType="num">
                                      <p:cBhvr>
                                        <p:cTn id="41" dur="1000" fill="hold"/>
                                        <p:tgtEl>
                                          <p:spTgt spid="13"/>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fade">
                                      <p:cBhvr>
                                        <p:cTn id="44" dur="1000"/>
                                        <p:tgtEl>
                                          <p:spTgt spid="14"/>
                                        </p:tgtEl>
                                      </p:cBhvr>
                                    </p:animEffect>
                                    <p:anim calcmode="lin" valueType="num">
                                      <p:cBhvr>
                                        <p:cTn id="45" dur="1000" fill="hold"/>
                                        <p:tgtEl>
                                          <p:spTgt spid="14"/>
                                        </p:tgtEl>
                                        <p:attrNameLst>
                                          <p:attrName>ppt_x</p:attrName>
                                        </p:attrNameLst>
                                      </p:cBhvr>
                                      <p:tavLst>
                                        <p:tav tm="0">
                                          <p:val>
                                            <p:strVal val="#ppt_x"/>
                                          </p:val>
                                        </p:tav>
                                        <p:tav tm="100000">
                                          <p:val>
                                            <p:strVal val="#ppt_x"/>
                                          </p:val>
                                        </p:tav>
                                      </p:tavLst>
                                    </p:anim>
                                    <p:anim calcmode="lin" valueType="num">
                                      <p:cBhvr>
                                        <p:cTn id="46" dur="1000" fill="hold"/>
                                        <p:tgtEl>
                                          <p:spTgt spid="14"/>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fade">
                                      <p:cBhvr>
                                        <p:cTn id="49" dur="1000"/>
                                        <p:tgtEl>
                                          <p:spTgt spid="15"/>
                                        </p:tgtEl>
                                      </p:cBhvr>
                                    </p:animEffect>
                                    <p:anim calcmode="lin" valueType="num">
                                      <p:cBhvr>
                                        <p:cTn id="50" dur="1000" fill="hold"/>
                                        <p:tgtEl>
                                          <p:spTgt spid="15"/>
                                        </p:tgtEl>
                                        <p:attrNameLst>
                                          <p:attrName>ppt_x</p:attrName>
                                        </p:attrNameLst>
                                      </p:cBhvr>
                                      <p:tavLst>
                                        <p:tav tm="0">
                                          <p:val>
                                            <p:strVal val="#ppt_x"/>
                                          </p:val>
                                        </p:tav>
                                        <p:tav tm="100000">
                                          <p:val>
                                            <p:strVal val="#ppt_x"/>
                                          </p:val>
                                        </p:tav>
                                      </p:tavLst>
                                    </p:anim>
                                    <p:anim calcmode="lin" valueType="num">
                                      <p:cBhvr>
                                        <p:cTn id="51" dur="1000" fill="hold"/>
                                        <p:tgtEl>
                                          <p:spTgt spid="15"/>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fade">
                                      <p:cBhvr>
                                        <p:cTn id="54" dur="1000"/>
                                        <p:tgtEl>
                                          <p:spTgt spid="16"/>
                                        </p:tgtEl>
                                      </p:cBhvr>
                                    </p:animEffect>
                                    <p:anim calcmode="lin" valueType="num">
                                      <p:cBhvr>
                                        <p:cTn id="55" dur="1000" fill="hold"/>
                                        <p:tgtEl>
                                          <p:spTgt spid="16"/>
                                        </p:tgtEl>
                                        <p:attrNameLst>
                                          <p:attrName>ppt_x</p:attrName>
                                        </p:attrNameLst>
                                      </p:cBhvr>
                                      <p:tavLst>
                                        <p:tav tm="0">
                                          <p:val>
                                            <p:strVal val="#ppt_x"/>
                                          </p:val>
                                        </p:tav>
                                        <p:tav tm="100000">
                                          <p:val>
                                            <p:strVal val="#ppt_x"/>
                                          </p:val>
                                        </p:tav>
                                      </p:tavLst>
                                    </p:anim>
                                    <p:anim calcmode="lin" valueType="num">
                                      <p:cBhvr>
                                        <p:cTn id="56" dur="1000" fill="hold"/>
                                        <p:tgtEl>
                                          <p:spTgt spid="16"/>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17"/>
                                        </p:tgtEl>
                                        <p:attrNameLst>
                                          <p:attrName>style.visibility</p:attrName>
                                        </p:attrNameLst>
                                      </p:cBhvr>
                                      <p:to>
                                        <p:strVal val="visible"/>
                                      </p:to>
                                    </p:set>
                                    <p:animEffect transition="in" filter="fade">
                                      <p:cBhvr>
                                        <p:cTn id="59" dur="1000"/>
                                        <p:tgtEl>
                                          <p:spTgt spid="17"/>
                                        </p:tgtEl>
                                      </p:cBhvr>
                                    </p:animEffect>
                                    <p:anim calcmode="lin" valueType="num">
                                      <p:cBhvr>
                                        <p:cTn id="60" dur="1000" fill="hold"/>
                                        <p:tgtEl>
                                          <p:spTgt spid="17"/>
                                        </p:tgtEl>
                                        <p:attrNameLst>
                                          <p:attrName>ppt_x</p:attrName>
                                        </p:attrNameLst>
                                      </p:cBhvr>
                                      <p:tavLst>
                                        <p:tav tm="0">
                                          <p:val>
                                            <p:strVal val="#ppt_x"/>
                                          </p:val>
                                        </p:tav>
                                        <p:tav tm="100000">
                                          <p:val>
                                            <p:strVal val="#ppt_x"/>
                                          </p:val>
                                        </p:tav>
                                      </p:tavLst>
                                    </p:anim>
                                    <p:anim calcmode="lin" valueType="num">
                                      <p:cBhvr>
                                        <p:cTn id="61" dur="1000" fill="hold"/>
                                        <p:tgtEl>
                                          <p:spTgt spid="17"/>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18"/>
                                        </p:tgtEl>
                                        <p:attrNameLst>
                                          <p:attrName>style.visibility</p:attrName>
                                        </p:attrNameLst>
                                      </p:cBhvr>
                                      <p:to>
                                        <p:strVal val="visible"/>
                                      </p:to>
                                    </p:set>
                                    <p:animEffect transition="in" filter="fade">
                                      <p:cBhvr>
                                        <p:cTn id="64" dur="1000"/>
                                        <p:tgtEl>
                                          <p:spTgt spid="18"/>
                                        </p:tgtEl>
                                      </p:cBhvr>
                                    </p:animEffect>
                                    <p:anim calcmode="lin" valueType="num">
                                      <p:cBhvr>
                                        <p:cTn id="65" dur="1000" fill="hold"/>
                                        <p:tgtEl>
                                          <p:spTgt spid="18"/>
                                        </p:tgtEl>
                                        <p:attrNameLst>
                                          <p:attrName>ppt_x</p:attrName>
                                        </p:attrNameLst>
                                      </p:cBhvr>
                                      <p:tavLst>
                                        <p:tav tm="0">
                                          <p:val>
                                            <p:strVal val="#ppt_x"/>
                                          </p:val>
                                        </p:tav>
                                        <p:tav tm="100000">
                                          <p:val>
                                            <p:strVal val="#ppt_x"/>
                                          </p:val>
                                        </p:tav>
                                      </p:tavLst>
                                    </p:anim>
                                    <p:anim calcmode="lin" valueType="num">
                                      <p:cBhvr>
                                        <p:cTn id="66" dur="1000" fill="hold"/>
                                        <p:tgtEl>
                                          <p:spTgt spid="18"/>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21"/>
                                        </p:tgtEl>
                                        <p:attrNameLst>
                                          <p:attrName>style.visibility</p:attrName>
                                        </p:attrNameLst>
                                      </p:cBhvr>
                                      <p:to>
                                        <p:strVal val="visible"/>
                                      </p:to>
                                    </p:set>
                                    <p:animEffect transition="in" filter="fade">
                                      <p:cBhvr>
                                        <p:cTn id="69" dur="1000"/>
                                        <p:tgtEl>
                                          <p:spTgt spid="21"/>
                                        </p:tgtEl>
                                      </p:cBhvr>
                                    </p:animEffect>
                                    <p:anim calcmode="lin" valueType="num">
                                      <p:cBhvr>
                                        <p:cTn id="70" dur="1000" fill="hold"/>
                                        <p:tgtEl>
                                          <p:spTgt spid="21"/>
                                        </p:tgtEl>
                                        <p:attrNameLst>
                                          <p:attrName>ppt_x</p:attrName>
                                        </p:attrNameLst>
                                      </p:cBhvr>
                                      <p:tavLst>
                                        <p:tav tm="0">
                                          <p:val>
                                            <p:strVal val="#ppt_x"/>
                                          </p:val>
                                        </p:tav>
                                        <p:tav tm="100000">
                                          <p:val>
                                            <p:strVal val="#ppt_x"/>
                                          </p:val>
                                        </p:tav>
                                      </p:tavLst>
                                    </p:anim>
                                    <p:anim calcmode="lin" valueType="num">
                                      <p:cBhvr>
                                        <p:cTn id="71" dur="1000" fill="hold"/>
                                        <p:tgtEl>
                                          <p:spTgt spid="21"/>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22"/>
                                        </p:tgtEl>
                                        <p:attrNameLst>
                                          <p:attrName>style.visibility</p:attrName>
                                        </p:attrNameLst>
                                      </p:cBhvr>
                                      <p:to>
                                        <p:strVal val="visible"/>
                                      </p:to>
                                    </p:set>
                                    <p:animEffect transition="in" filter="fade">
                                      <p:cBhvr>
                                        <p:cTn id="74" dur="1000"/>
                                        <p:tgtEl>
                                          <p:spTgt spid="22"/>
                                        </p:tgtEl>
                                      </p:cBhvr>
                                    </p:animEffect>
                                    <p:anim calcmode="lin" valueType="num">
                                      <p:cBhvr>
                                        <p:cTn id="75" dur="1000" fill="hold"/>
                                        <p:tgtEl>
                                          <p:spTgt spid="22"/>
                                        </p:tgtEl>
                                        <p:attrNameLst>
                                          <p:attrName>ppt_x</p:attrName>
                                        </p:attrNameLst>
                                      </p:cBhvr>
                                      <p:tavLst>
                                        <p:tav tm="0">
                                          <p:val>
                                            <p:strVal val="#ppt_x"/>
                                          </p:val>
                                        </p:tav>
                                        <p:tav tm="100000">
                                          <p:val>
                                            <p:strVal val="#ppt_x"/>
                                          </p:val>
                                        </p:tav>
                                      </p:tavLst>
                                    </p:anim>
                                    <p:anim calcmode="lin" valueType="num">
                                      <p:cBhvr>
                                        <p:cTn id="76" dur="1000" fill="hold"/>
                                        <p:tgtEl>
                                          <p:spTgt spid="22"/>
                                        </p:tgtEl>
                                        <p:attrNameLst>
                                          <p:attrName>ppt_y</p:attrName>
                                        </p:attrNameLst>
                                      </p:cBhvr>
                                      <p:tavLst>
                                        <p:tav tm="0">
                                          <p:val>
                                            <p:strVal val="#ppt_y+.1"/>
                                          </p:val>
                                        </p:tav>
                                        <p:tav tm="100000">
                                          <p:val>
                                            <p:strVal val="#ppt_y"/>
                                          </p:val>
                                        </p:tav>
                                      </p:tavLst>
                                    </p:anim>
                                  </p:childTnLst>
                                </p:cTn>
                              </p:par>
                              <p:par>
                                <p:cTn id="77" presetID="42" presetClass="entr" presetSubtype="0" fill="hold" nodeType="withEffect">
                                  <p:stCondLst>
                                    <p:cond delay="0"/>
                                  </p:stCondLst>
                                  <p:childTnLst>
                                    <p:set>
                                      <p:cBhvr>
                                        <p:cTn id="78" dur="1" fill="hold">
                                          <p:stCondLst>
                                            <p:cond delay="0"/>
                                          </p:stCondLst>
                                        </p:cTn>
                                        <p:tgtEl>
                                          <p:spTgt spid="23"/>
                                        </p:tgtEl>
                                        <p:attrNameLst>
                                          <p:attrName>style.visibility</p:attrName>
                                        </p:attrNameLst>
                                      </p:cBhvr>
                                      <p:to>
                                        <p:strVal val="visible"/>
                                      </p:to>
                                    </p:set>
                                    <p:animEffect transition="in" filter="fade">
                                      <p:cBhvr>
                                        <p:cTn id="79" dur="1000"/>
                                        <p:tgtEl>
                                          <p:spTgt spid="23"/>
                                        </p:tgtEl>
                                      </p:cBhvr>
                                    </p:animEffect>
                                    <p:anim calcmode="lin" valueType="num">
                                      <p:cBhvr>
                                        <p:cTn id="80" dur="1000" fill="hold"/>
                                        <p:tgtEl>
                                          <p:spTgt spid="23"/>
                                        </p:tgtEl>
                                        <p:attrNameLst>
                                          <p:attrName>ppt_x</p:attrName>
                                        </p:attrNameLst>
                                      </p:cBhvr>
                                      <p:tavLst>
                                        <p:tav tm="0">
                                          <p:val>
                                            <p:strVal val="#ppt_x"/>
                                          </p:val>
                                        </p:tav>
                                        <p:tav tm="100000">
                                          <p:val>
                                            <p:strVal val="#ppt_x"/>
                                          </p:val>
                                        </p:tav>
                                      </p:tavLst>
                                    </p:anim>
                                    <p:anim calcmode="lin" valueType="num">
                                      <p:cBhvr>
                                        <p:cTn id="81"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8" grpId="0" animBg="1"/>
      <p:bldP spid="9" grpId="0" animBg="1"/>
      <p:bldP spid="10" grpId="0" animBg="1"/>
      <p:bldP spid="11" grpId="0" animBg="1"/>
      <p:bldP spid="13" grpId="0"/>
      <p:bldP spid="14" grpId="0"/>
      <p:bldP spid="15" grpId="0"/>
      <p:bldP spid="16" grpId="0"/>
      <p:bldP spid="17" grpId="0"/>
      <p:bldP spid="18" grpId="0"/>
      <p:bldP spid="21" grpId="0"/>
      <p:bldP spid="2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 name="图片 3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68411" y="1628825"/>
            <a:ext cx="3642387" cy="2000726"/>
          </a:xfrm>
          <a:prstGeom prst="rect">
            <a:avLst/>
          </a:prstGeom>
        </p:spPr>
      </p:pic>
      <p:pic>
        <p:nvPicPr>
          <p:cNvPr id="33" name="图片 32"/>
          <p:cNvPicPr>
            <a:picLocks noChangeAspect="1"/>
          </p:cNvPicPr>
          <p:nvPr/>
        </p:nvPicPr>
        <p:blipFill rotWithShape="1">
          <a:blip r:embed="rId2" cstate="print">
            <a:extLst>
              <a:ext uri="{28A0092B-C50C-407E-A947-70E740481C1C}">
                <a14:useLocalDpi xmlns:a14="http://schemas.microsoft.com/office/drawing/2010/main" val="0"/>
              </a:ext>
            </a:extLst>
          </a:blip>
          <a:srcRect r="42275"/>
          <a:stretch>
            <a:fillRect/>
          </a:stretch>
        </p:blipFill>
        <p:spPr>
          <a:xfrm>
            <a:off x="4343400" y="1628825"/>
            <a:ext cx="3513913" cy="2035520"/>
          </a:xfrm>
          <a:prstGeom prst="rect">
            <a:avLst/>
          </a:prstGeom>
        </p:spPr>
      </p:pic>
      <p:pic>
        <p:nvPicPr>
          <p:cNvPr id="34" name="图片 33"/>
          <p:cNvPicPr>
            <a:picLocks noChangeAspect="1"/>
          </p:cNvPicPr>
          <p:nvPr/>
        </p:nvPicPr>
        <p:blipFill rotWithShape="1">
          <a:blip r:embed="rId3" cstate="print">
            <a:extLst>
              <a:ext uri="{28A0092B-C50C-407E-A947-70E740481C1C}">
                <a14:useLocalDpi xmlns:a14="http://schemas.microsoft.com/office/drawing/2010/main" val="0"/>
              </a:ext>
            </a:extLst>
          </a:blip>
          <a:srcRect l="29611"/>
          <a:stretch>
            <a:fillRect/>
          </a:stretch>
        </p:blipFill>
        <p:spPr>
          <a:xfrm>
            <a:off x="7957752" y="1628825"/>
            <a:ext cx="3818894" cy="2035520"/>
          </a:xfrm>
          <a:prstGeom prst="rect">
            <a:avLst/>
          </a:prstGeom>
        </p:spPr>
      </p:pic>
      <p:grpSp>
        <p:nvGrpSpPr>
          <p:cNvPr id="3" name="组合 2"/>
          <p:cNvGrpSpPr/>
          <p:nvPr/>
        </p:nvGrpSpPr>
        <p:grpSpPr>
          <a:xfrm>
            <a:off x="550721" y="3076301"/>
            <a:ext cx="11225925" cy="588043"/>
            <a:chOff x="-249220" y="4137952"/>
            <a:chExt cx="11225925" cy="588043"/>
          </a:xfrm>
        </p:grpSpPr>
        <p:sp>
          <p:nvSpPr>
            <p:cNvPr id="8" name="矩形 7"/>
            <p:cNvSpPr/>
            <p:nvPr/>
          </p:nvSpPr>
          <p:spPr>
            <a:xfrm>
              <a:off x="8405636" y="4158212"/>
              <a:ext cx="2571069" cy="567783"/>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accent4">
                    <a:lumMod val="60000"/>
                    <a:lumOff val="40000"/>
                  </a:schemeClr>
                </a:solidFill>
                <a:latin typeface="Arial" panose="020B0604020202020204" pitchFamily="34" charset="0"/>
                <a:ea typeface="等线" panose="02010600030101010101" pitchFamily="2" charset="-122"/>
                <a:cs typeface="+mn-ea"/>
                <a:sym typeface="Arial" panose="020B0604020202020204" pitchFamily="34" charset="0"/>
              </a:endParaRPr>
            </a:p>
          </p:txBody>
        </p:sp>
        <p:sp>
          <p:nvSpPr>
            <p:cNvPr id="16" name="矩形 15"/>
            <p:cNvSpPr/>
            <p:nvPr/>
          </p:nvSpPr>
          <p:spPr>
            <a:xfrm>
              <a:off x="4139315" y="4158212"/>
              <a:ext cx="2571069" cy="567783"/>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accent4">
                    <a:lumMod val="60000"/>
                    <a:lumOff val="40000"/>
                  </a:schemeClr>
                </a:solidFill>
                <a:latin typeface="Arial" panose="020B0604020202020204" pitchFamily="34" charset="0"/>
                <a:ea typeface="等线" panose="02010600030101010101" pitchFamily="2" charset="-122"/>
                <a:cs typeface="+mn-ea"/>
                <a:sym typeface="Arial" panose="020B0604020202020204" pitchFamily="34" charset="0"/>
              </a:endParaRPr>
            </a:p>
          </p:txBody>
        </p:sp>
        <p:sp>
          <p:nvSpPr>
            <p:cNvPr id="20" name="矩形 19"/>
            <p:cNvSpPr/>
            <p:nvPr/>
          </p:nvSpPr>
          <p:spPr>
            <a:xfrm>
              <a:off x="-249220" y="4137952"/>
              <a:ext cx="2571069" cy="567783"/>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a:solidFill>
                  <a:schemeClr val="accent4">
                    <a:lumMod val="60000"/>
                    <a:lumOff val="40000"/>
                  </a:schemeClr>
                </a:solidFill>
                <a:latin typeface="Arial" panose="020B0604020202020204" pitchFamily="34" charset="0"/>
                <a:ea typeface="等线" panose="02010600030101010101" pitchFamily="2" charset="-122"/>
                <a:cs typeface="+mn-ea"/>
                <a:sym typeface="Arial" panose="020B0604020202020204" pitchFamily="34" charset="0"/>
              </a:endParaRPr>
            </a:p>
          </p:txBody>
        </p:sp>
        <p:sp>
          <p:nvSpPr>
            <p:cNvPr id="22" name="矩形 21"/>
            <p:cNvSpPr/>
            <p:nvPr/>
          </p:nvSpPr>
          <p:spPr>
            <a:xfrm>
              <a:off x="8829395" y="4272120"/>
              <a:ext cx="1723549" cy="400110"/>
            </a:xfrm>
            <a:prstGeom prst="rect">
              <a:avLst/>
            </a:prstGeom>
            <a:noFill/>
          </p:spPr>
          <p:txBody>
            <a:bodyPr wrap="square">
              <a:spAutoFit/>
            </a:bodyPr>
            <a:lstStyle/>
            <a:p>
              <a:r>
                <a:rPr lang="zh-CN" altLang="en-US" sz="2000" b="1" dirty="0">
                  <a:solidFill>
                    <a:schemeClr val="accent4">
                      <a:lumMod val="60000"/>
                      <a:lumOff val="40000"/>
                    </a:schemeClr>
                  </a:solidFill>
                  <a:latin typeface="Arial" panose="020B0604020202020204" pitchFamily="34" charset="0"/>
                  <a:ea typeface="等线" panose="02010600030101010101" pitchFamily="2" charset="-122"/>
                  <a:sym typeface="Arial" panose="020B0604020202020204" pitchFamily="34" charset="0"/>
                </a:rPr>
                <a:t>输入你的标题</a:t>
              </a:r>
              <a:endParaRPr lang="en-US" altLang="zh-CN" sz="2000" b="1" dirty="0">
                <a:solidFill>
                  <a:schemeClr val="accent4">
                    <a:lumMod val="60000"/>
                    <a:lumOff val="40000"/>
                  </a:schemeClr>
                </a:solidFill>
                <a:latin typeface="Arial" panose="020B0604020202020204" pitchFamily="34" charset="0"/>
                <a:ea typeface="等线" panose="02010600030101010101" pitchFamily="2" charset="-122"/>
                <a:sym typeface="Arial" panose="020B0604020202020204" pitchFamily="34" charset="0"/>
              </a:endParaRPr>
            </a:p>
          </p:txBody>
        </p:sp>
        <p:sp>
          <p:nvSpPr>
            <p:cNvPr id="23" name="矩形 22"/>
            <p:cNvSpPr/>
            <p:nvPr/>
          </p:nvSpPr>
          <p:spPr>
            <a:xfrm>
              <a:off x="4632467" y="4278090"/>
              <a:ext cx="1723549" cy="400110"/>
            </a:xfrm>
            <a:prstGeom prst="rect">
              <a:avLst/>
            </a:prstGeom>
            <a:noFill/>
          </p:spPr>
          <p:txBody>
            <a:bodyPr wrap="square">
              <a:spAutoFit/>
            </a:bodyPr>
            <a:lstStyle/>
            <a:p>
              <a:r>
                <a:rPr lang="zh-CN" altLang="en-US" sz="2000" b="1" dirty="0">
                  <a:solidFill>
                    <a:schemeClr val="accent4">
                      <a:lumMod val="60000"/>
                      <a:lumOff val="40000"/>
                    </a:schemeClr>
                  </a:solidFill>
                  <a:latin typeface="Arial" panose="020B0604020202020204" pitchFamily="34" charset="0"/>
                  <a:ea typeface="等线" panose="02010600030101010101" pitchFamily="2" charset="-122"/>
                  <a:sym typeface="Arial" panose="020B0604020202020204" pitchFamily="34" charset="0"/>
                </a:rPr>
                <a:t>输入你的标题</a:t>
              </a:r>
              <a:endParaRPr lang="en-US" altLang="zh-CN" sz="2000" b="1" dirty="0">
                <a:solidFill>
                  <a:schemeClr val="accent4">
                    <a:lumMod val="60000"/>
                    <a:lumOff val="40000"/>
                  </a:schemeClr>
                </a:solidFill>
                <a:latin typeface="Arial" panose="020B0604020202020204" pitchFamily="34" charset="0"/>
                <a:ea typeface="等线" panose="02010600030101010101" pitchFamily="2" charset="-122"/>
                <a:sym typeface="Arial" panose="020B0604020202020204" pitchFamily="34" charset="0"/>
              </a:endParaRPr>
            </a:p>
          </p:txBody>
        </p:sp>
        <p:sp>
          <p:nvSpPr>
            <p:cNvPr id="25" name="矩形 24"/>
            <p:cNvSpPr/>
            <p:nvPr/>
          </p:nvSpPr>
          <p:spPr>
            <a:xfrm>
              <a:off x="174539" y="4242048"/>
              <a:ext cx="1723549" cy="400110"/>
            </a:xfrm>
            <a:prstGeom prst="rect">
              <a:avLst/>
            </a:prstGeom>
            <a:noFill/>
          </p:spPr>
          <p:txBody>
            <a:bodyPr wrap="square">
              <a:spAutoFit/>
            </a:bodyPr>
            <a:lstStyle/>
            <a:p>
              <a:r>
                <a:rPr lang="zh-CN" altLang="en-US" sz="2000" b="1" dirty="0">
                  <a:solidFill>
                    <a:schemeClr val="accent4">
                      <a:lumMod val="60000"/>
                      <a:lumOff val="40000"/>
                    </a:schemeClr>
                  </a:solidFill>
                  <a:latin typeface="Arial" panose="020B0604020202020204" pitchFamily="34" charset="0"/>
                  <a:ea typeface="等线" panose="02010600030101010101" pitchFamily="2" charset="-122"/>
                  <a:sym typeface="Arial" panose="020B0604020202020204" pitchFamily="34" charset="0"/>
                </a:rPr>
                <a:t>输入你的标题</a:t>
              </a:r>
              <a:endParaRPr lang="en-US" altLang="zh-CN" sz="2000" b="1" dirty="0">
                <a:solidFill>
                  <a:schemeClr val="accent4">
                    <a:lumMod val="60000"/>
                    <a:lumOff val="40000"/>
                  </a:schemeClr>
                </a:solidFill>
                <a:latin typeface="Arial" panose="020B0604020202020204" pitchFamily="34" charset="0"/>
                <a:ea typeface="等线" panose="02010600030101010101" pitchFamily="2" charset="-122"/>
                <a:sym typeface="Arial" panose="020B0604020202020204" pitchFamily="34" charset="0"/>
              </a:endParaRPr>
            </a:p>
          </p:txBody>
        </p:sp>
      </p:grpSp>
      <p:cxnSp>
        <p:nvCxnSpPr>
          <p:cNvPr id="29" name="直接连接符 28"/>
          <p:cNvCxnSpPr/>
          <p:nvPr/>
        </p:nvCxnSpPr>
        <p:spPr>
          <a:xfrm>
            <a:off x="198120" y="411480"/>
            <a:ext cx="4145280" cy="0"/>
          </a:xfrm>
          <a:prstGeom prst="line">
            <a:avLst/>
          </a:prstGeom>
          <a:ln>
            <a:solidFill>
              <a:schemeClr val="accent4">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7030995" y="411480"/>
            <a:ext cx="4634272" cy="0"/>
          </a:xfrm>
          <a:prstGeom prst="line">
            <a:avLst/>
          </a:prstGeom>
          <a:ln>
            <a:solidFill>
              <a:schemeClr val="accent4">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31" name="文本框 30"/>
          <p:cNvSpPr txBox="1"/>
          <p:nvPr/>
        </p:nvSpPr>
        <p:spPr bwMode="auto">
          <a:xfrm>
            <a:off x="4623495" y="88314"/>
            <a:ext cx="2280641" cy="646331"/>
          </a:xfrm>
          <a:prstGeom prst="rect">
            <a:avLst/>
          </a:prstGeom>
          <a:noFill/>
        </p:spPr>
        <p:txBody>
          <a:bodyPr wrap="square">
            <a:spAutoFit/>
          </a:bodyPr>
          <a:lstStyle/>
          <a:p>
            <a:pPr algn="ctr" eaLnBrk="1" fontAlgn="auto" hangingPunct="1">
              <a:spcBef>
                <a:spcPts val="0"/>
              </a:spcBef>
              <a:spcAft>
                <a:spcPts val="0"/>
              </a:spcAft>
              <a:defRPr/>
            </a:pPr>
            <a:r>
              <a:rPr lang="zh-CN" altLang="en-US" sz="3600" b="1" dirty="0" smtClean="0">
                <a:solidFill>
                  <a:schemeClr val="accent4">
                    <a:lumMod val="75000"/>
                  </a:schemeClr>
                </a:solidFill>
                <a:latin typeface="Arial" panose="020B0604020202020204" pitchFamily="34" charset="0"/>
                <a:ea typeface="等线" panose="02010600030101010101" pitchFamily="2" charset="-122"/>
                <a:sym typeface="Arial" panose="020B0604020202020204" pitchFamily="34" charset="0"/>
              </a:rPr>
              <a:t>评   语</a:t>
            </a:r>
            <a:endParaRPr lang="zh-CN" altLang="en-US" sz="3600" b="1" dirty="0">
              <a:solidFill>
                <a:schemeClr val="accent4">
                  <a:lumMod val="75000"/>
                </a:schemeClr>
              </a:solidFill>
              <a:latin typeface="Arial" panose="020B0604020202020204" pitchFamily="34" charset="0"/>
              <a:ea typeface="等线" panose="02010600030101010101" pitchFamily="2" charset="-122"/>
              <a:sym typeface="Arial" panose="020B0604020202020204" pitchFamily="34" charset="0"/>
            </a:endParaRPr>
          </a:p>
        </p:txBody>
      </p:sp>
      <p:sp>
        <p:nvSpPr>
          <p:cNvPr id="36" name="矩形 35"/>
          <p:cNvSpPr/>
          <p:nvPr/>
        </p:nvSpPr>
        <p:spPr>
          <a:xfrm>
            <a:off x="8499460" y="4066694"/>
            <a:ext cx="3165807" cy="2031325"/>
          </a:xfrm>
          <a:prstGeom prst="rect">
            <a:avLst/>
          </a:prstGeom>
        </p:spPr>
        <p:txBody>
          <a:bodyPr wrap="square">
            <a:spAutoFit/>
          </a:bodyPr>
          <a:lstStyle/>
          <a:p>
            <a:pPr algn="r"/>
            <a:r>
              <a:rPr lang="zh-CN" altLang="en-US" sz="14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Vestibulum ante ipsum primis in faucibus orci luctus et ultrices posuereVestibulum ante ipsum primis in faucibus orci luctus et ultrices </a:t>
            </a:r>
            <a:r>
              <a:rPr lang="zh-CN" altLang="en-US" sz="1400" dirty="0" smtClean="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posuere</a:t>
            </a:r>
            <a:r>
              <a:rPr lang="zh-CN" altLang="en-US" sz="14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Vestibulum ante ipsum primis in faucibus orci luctus et ultrices posuere</a:t>
            </a:r>
            <a:endParaRPr lang="zh-CN" altLang="en-US" sz="14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endParaRPr>
          </a:p>
          <a:p>
            <a:pPr algn="r"/>
            <a:endParaRPr lang="zh-CN" altLang="en-US" sz="14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endParaRPr>
          </a:p>
          <a:p>
            <a:pPr algn="r"/>
            <a:endParaRPr lang="zh-CN" altLang="en-US" sz="14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endParaRPr>
          </a:p>
        </p:txBody>
      </p:sp>
      <p:sp>
        <p:nvSpPr>
          <p:cNvPr id="37" name="矩形 36"/>
          <p:cNvSpPr/>
          <p:nvPr/>
        </p:nvSpPr>
        <p:spPr>
          <a:xfrm>
            <a:off x="4641886" y="4131119"/>
            <a:ext cx="3165807" cy="2031325"/>
          </a:xfrm>
          <a:prstGeom prst="rect">
            <a:avLst/>
          </a:prstGeom>
        </p:spPr>
        <p:txBody>
          <a:bodyPr wrap="square">
            <a:spAutoFit/>
          </a:bodyPr>
          <a:lstStyle/>
          <a:p>
            <a:pPr algn="r"/>
            <a:r>
              <a:rPr lang="zh-CN" altLang="en-US" sz="14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Vestibulum ante ipsum primis in faucibus orci luctus et ultrices posuereVestibulum ante ipsum primis in faucibus orci luctus et ultrices </a:t>
            </a:r>
            <a:r>
              <a:rPr lang="zh-CN" altLang="en-US" sz="1400" dirty="0" smtClean="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posuere</a:t>
            </a:r>
            <a:r>
              <a:rPr lang="zh-CN" altLang="en-US" sz="14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Vestibulum ante ipsum primis in faucibus orci luctus et ultrices posuere</a:t>
            </a:r>
            <a:endParaRPr lang="zh-CN" altLang="en-US" sz="14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endParaRPr>
          </a:p>
          <a:p>
            <a:pPr algn="r"/>
            <a:endParaRPr lang="zh-CN" altLang="en-US" sz="14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endParaRPr>
          </a:p>
          <a:p>
            <a:pPr algn="r"/>
            <a:endParaRPr lang="zh-CN" altLang="en-US" sz="14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endParaRPr>
          </a:p>
        </p:txBody>
      </p:sp>
      <p:sp>
        <p:nvSpPr>
          <p:cNvPr id="38" name="矩形 37"/>
          <p:cNvSpPr/>
          <p:nvPr/>
        </p:nvSpPr>
        <p:spPr>
          <a:xfrm>
            <a:off x="970084" y="4092728"/>
            <a:ext cx="3165807" cy="2031325"/>
          </a:xfrm>
          <a:prstGeom prst="rect">
            <a:avLst/>
          </a:prstGeom>
        </p:spPr>
        <p:txBody>
          <a:bodyPr wrap="square">
            <a:spAutoFit/>
          </a:bodyPr>
          <a:lstStyle/>
          <a:p>
            <a:pPr algn="r"/>
            <a:r>
              <a:rPr lang="zh-CN" altLang="en-US" sz="14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Vestibulum ante ipsum primis in faucibus orci luctus et ultrices posuereVestibulum ante ipsum primis in faucibus orci luctus et ultrices </a:t>
            </a:r>
            <a:r>
              <a:rPr lang="zh-CN" altLang="en-US" sz="1400" dirty="0" smtClean="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posuere</a:t>
            </a:r>
            <a:r>
              <a:rPr lang="zh-CN" altLang="en-US" sz="14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Vestibulum ante ipsum primis in faucibus orci luctus et ultrices posuere</a:t>
            </a:r>
            <a:endParaRPr lang="zh-CN" altLang="en-US" sz="14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endParaRPr>
          </a:p>
          <a:p>
            <a:pPr algn="r"/>
            <a:endParaRPr lang="zh-CN" altLang="en-US" sz="14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endParaRPr>
          </a:p>
          <a:p>
            <a:pPr algn="r"/>
            <a:endParaRPr lang="zh-CN" altLang="en-US" sz="14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endParaRPr>
          </a:p>
        </p:txBody>
      </p:sp>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500"/>
                                        <p:tgtEl>
                                          <p:spTgt spid="29"/>
                                        </p:tgtEl>
                                      </p:cBhvr>
                                    </p:animEffect>
                                  </p:childTnLst>
                                </p:cTn>
                              </p:par>
                              <p:par>
                                <p:cTn id="8" presetID="22" presetClass="entr" presetSubtype="2" fill="hold"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wipe(right)">
                                      <p:cBhvr>
                                        <p:cTn id="10" dur="500"/>
                                        <p:tgtEl>
                                          <p:spTgt spid="30"/>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randombar(horizontal)">
                                      <p:cBhvr>
                                        <p:cTn id="15" dur="500"/>
                                        <p:tgtEl>
                                          <p:spTgt spid="31"/>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nodeType="clickEffect">
                                  <p:stCondLst>
                                    <p:cond delay="0"/>
                                  </p:stCondLst>
                                  <p:childTnLst>
                                    <p:set>
                                      <p:cBhvr>
                                        <p:cTn id="19" dur="1" fill="hold">
                                          <p:stCondLst>
                                            <p:cond delay="0"/>
                                          </p:stCondLst>
                                        </p:cTn>
                                        <p:tgtEl>
                                          <p:spTgt spid="32"/>
                                        </p:tgtEl>
                                        <p:attrNameLst>
                                          <p:attrName>style.visibility</p:attrName>
                                        </p:attrNameLst>
                                      </p:cBhvr>
                                      <p:to>
                                        <p:strVal val="visible"/>
                                      </p:to>
                                    </p:set>
                                    <p:animEffect transition="in" filter="randombar(horizontal)">
                                      <p:cBhvr>
                                        <p:cTn id="20" dur="500"/>
                                        <p:tgtEl>
                                          <p:spTgt spid="32"/>
                                        </p:tgtEl>
                                      </p:cBhvr>
                                    </p:animEffect>
                                  </p:childTnLst>
                                </p:cTn>
                              </p:par>
                              <p:par>
                                <p:cTn id="21" presetID="14" presetClass="entr" presetSubtype="10" fill="hold" nodeType="withEffect">
                                  <p:stCondLst>
                                    <p:cond delay="0"/>
                                  </p:stCondLst>
                                  <p:childTnLst>
                                    <p:set>
                                      <p:cBhvr>
                                        <p:cTn id="22" dur="1" fill="hold">
                                          <p:stCondLst>
                                            <p:cond delay="0"/>
                                          </p:stCondLst>
                                        </p:cTn>
                                        <p:tgtEl>
                                          <p:spTgt spid="33"/>
                                        </p:tgtEl>
                                        <p:attrNameLst>
                                          <p:attrName>style.visibility</p:attrName>
                                        </p:attrNameLst>
                                      </p:cBhvr>
                                      <p:to>
                                        <p:strVal val="visible"/>
                                      </p:to>
                                    </p:set>
                                    <p:animEffect transition="in" filter="randombar(horizontal)">
                                      <p:cBhvr>
                                        <p:cTn id="23" dur="500"/>
                                        <p:tgtEl>
                                          <p:spTgt spid="33"/>
                                        </p:tgtEl>
                                      </p:cBhvr>
                                    </p:animEffect>
                                  </p:childTnLst>
                                </p:cTn>
                              </p:par>
                              <p:par>
                                <p:cTn id="24" presetID="14" presetClass="entr" presetSubtype="10" fill="hold" nodeType="withEffect">
                                  <p:stCondLst>
                                    <p:cond delay="0"/>
                                  </p:stCondLst>
                                  <p:childTnLst>
                                    <p:set>
                                      <p:cBhvr>
                                        <p:cTn id="25" dur="1" fill="hold">
                                          <p:stCondLst>
                                            <p:cond delay="0"/>
                                          </p:stCondLst>
                                        </p:cTn>
                                        <p:tgtEl>
                                          <p:spTgt spid="34"/>
                                        </p:tgtEl>
                                        <p:attrNameLst>
                                          <p:attrName>style.visibility</p:attrName>
                                        </p:attrNameLst>
                                      </p:cBhvr>
                                      <p:to>
                                        <p:strVal val="visible"/>
                                      </p:to>
                                    </p:set>
                                    <p:animEffect transition="in" filter="randombar(horizontal)">
                                      <p:cBhvr>
                                        <p:cTn id="26" dur="500"/>
                                        <p:tgtEl>
                                          <p:spTgt spid="34"/>
                                        </p:tgtEl>
                                      </p:cBhvr>
                                    </p:animEffect>
                                  </p:childTnLst>
                                </p:cTn>
                              </p:par>
                            </p:childTnLst>
                          </p:cTn>
                        </p:par>
                        <p:par>
                          <p:cTn id="27" fill="hold">
                            <p:stCondLst>
                              <p:cond delay="500"/>
                            </p:stCondLst>
                            <p:childTnLst>
                              <p:par>
                                <p:cTn id="28" presetID="22" presetClass="entr" presetSubtype="8" fill="hold" nodeType="after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wipe(left)">
                                      <p:cBhvr>
                                        <p:cTn id="30" dur="500"/>
                                        <p:tgtEl>
                                          <p:spTgt spid="3"/>
                                        </p:tgtEl>
                                      </p:cBhvr>
                                    </p:animEffect>
                                  </p:childTnLst>
                                </p:cTn>
                              </p:par>
                              <p:par>
                                <p:cTn id="31" presetID="42" presetClass="entr" presetSubtype="0" fill="hold" grpId="0" nodeType="withEffect">
                                  <p:stCondLst>
                                    <p:cond delay="0"/>
                                  </p:stCondLst>
                                  <p:childTnLst>
                                    <p:set>
                                      <p:cBhvr>
                                        <p:cTn id="32" dur="1" fill="hold">
                                          <p:stCondLst>
                                            <p:cond delay="0"/>
                                          </p:stCondLst>
                                        </p:cTn>
                                        <p:tgtEl>
                                          <p:spTgt spid="36"/>
                                        </p:tgtEl>
                                        <p:attrNameLst>
                                          <p:attrName>style.visibility</p:attrName>
                                        </p:attrNameLst>
                                      </p:cBhvr>
                                      <p:to>
                                        <p:strVal val="visible"/>
                                      </p:to>
                                    </p:set>
                                    <p:animEffect transition="in" filter="fade">
                                      <p:cBhvr>
                                        <p:cTn id="33" dur="1000"/>
                                        <p:tgtEl>
                                          <p:spTgt spid="36"/>
                                        </p:tgtEl>
                                      </p:cBhvr>
                                    </p:animEffect>
                                    <p:anim calcmode="lin" valueType="num">
                                      <p:cBhvr>
                                        <p:cTn id="34" dur="1000" fill="hold"/>
                                        <p:tgtEl>
                                          <p:spTgt spid="36"/>
                                        </p:tgtEl>
                                        <p:attrNameLst>
                                          <p:attrName>ppt_x</p:attrName>
                                        </p:attrNameLst>
                                      </p:cBhvr>
                                      <p:tavLst>
                                        <p:tav tm="0">
                                          <p:val>
                                            <p:strVal val="#ppt_x"/>
                                          </p:val>
                                        </p:tav>
                                        <p:tav tm="100000">
                                          <p:val>
                                            <p:strVal val="#ppt_x"/>
                                          </p:val>
                                        </p:tav>
                                      </p:tavLst>
                                    </p:anim>
                                    <p:anim calcmode="lin" valueType="num">
                                      <p:cBhvr>
                                        <p:cTn id="35" dur="1000" fill="hold"/>
                                        <p:tgtEl>
                                          <p:spTgt spid="36"/>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37"/>
                                        </p:tgtEl>
                                        <p:attrNameLst>
                                          <p:attrName>style.visibility</p:attrName>
                                        </p:attrNameLst>
                                      </p:cBhvr>
                                      <p:to>
                                        <p:strVal val="visible"/>
                                      </p:to>
                                    </p:set>
                                    <p:animEffect transition="in" filter="fade">
                                      <p:cBhvr>
                                        <p:cTn id="38" dur="1000"/>
                                        <p:tgtEl>
                                          <p:spTgt spid="37"/>
                                        </p:tgtEl>
                                      </p:cBhvr>
                                    </p:animEffect>
                                    <p:anim calcmode="lin" valueType="num">
                                      <p:cBhvr>
                                        <p:cTn id="39" dur="1000" fill="hold"/>
                                        <p:tgtEl>
                                          <p:spTgt spid="37"/>
                                        </p:tgtEl>
                                        <p:attrNameLst>
                                          <p:attrName>ppt_x</p:attrName>
                                        </p:attrNameLst>
                                      </p:cBhvr>
                                      <p:tavLst>
                                        <p:tav tm="0">
                                          <p:val>
                                            <p:strVal val="#ppt_x"/>
                                          </p:val>
                                        </p:tav>
                                        <p:tav tm="100000">
                                          <p:val>
                                            <p:strVal val="#ppt_x"/>
                                          </p:val>
                                        </p:tav>
                                      </p:tavLst>
                                    </p:anim>
                                    <p:anim calcmode="lin" valueType="num">
                                      <p:cBhvr>
                                        <p:cTn id="40" dur="1000" fill="hold"/>
                                        <p:tgtEl>
                                          <p:spTgt spid="37"/>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38"/>
                                        </p:tgtEl>
                                        <p:attrNameLst>
                                          <p:attrName>style.visibility</p:attrName>
                                        </p:attrNameLst>
                                      </p:cBhvr>
                                      <p:to>
                                        <p:strVal val="visible"/>
                                      </p:to>
                                    </p:set>
                                    <p:animEffect transition="in" filter="fade">
                                      <p:cBhvr>
                                        <p:cTn id="43" dur="1000"/>
                                        <p:tgtEl>
                                          <p:spTgt spid="38"/>
                                        </p:tgtEl>
                                      </p:cBhvr>
                                    </p:animEffect>
                                    <p:anim calcmode="lin" valueType="num">
                                      <p:cBhvr>
                                        <p:cTn id="44" dur="1000" fill="hold"/>
                                        <p:tgtEl>
                                          <p:spTgt spid="38"/>
                                        </p:tgtEl>
                                        <p:attrNameLst>
                                          <p:attrName>ppt_x</p:attrName>
                                        </p:attrNameLst>
                                      </p:cBhvr>
                                      <p:tavLst>
                                        <p:tav tm="0">
                                          <p:val>
                                            <p:strVal val="#ppt_x"/>
                                          </p:val>
                                        </p:tav>
                                        <p:tav tm="100000">
                                          <p:val>
                                            <p:strVal val="#ppt_x"/>
                                          </p:val>
                                        </p:tav>
                                      </p:tavLst>
                                    </p:anim>
                                    <p:anim calcmode="lin" valueType="num">
                                      <p:cBhvr>
                                        <p:cTn id="45"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6" grpId="0"/>
      <p:bldP spid="37" grpId="0"/>
      <p:bldP spid="3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矩形 40"/>
          <p:cNvSpPr/>
          <p:nvPr/>
        </p:nvSpPr>
        <p:spPr>
          <a:xfrm>
            <a:off x="284617" y="1631092"/>
            <a:ext cx="11750864" cy="425072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等线" panose="02010600030101010101" pitchFamily="2" charset="-122"/>
              <a:sym typeface="Arial" panose="020B0604020202020204" pitchFamily="34" charset="0"/>
            </a:endParaRPr>
          </a:p>
        </p:txBody>
      </p:sp>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13157" y="1458098"/>
            <a:ext cx="5572485" cy="4423720"/>
          </a:xfrm>
          <a:prstGeom prst="rect">
            <a:avLst/>
          </a:prstGeom>
        </p:spPr>
      </p:pic>
      <p:cxnSp>
        <p:nvCxnSpPr>
          <p:cNvPr id="29" name="直接连接符 28"/>
          <p:cNvCxnSpPr/>
          <p:nvPr/>
        </p:nvCxnSpPr>
        <p:spPr>
          <a:xfrm>
            <a:off x="198120" y="411480"/>
            <a:ext cx="4145280" cy="0"/>
          </a:xfrm>
          <a:prstGeom prst="line">
            <a:avLst/>
          </a:prstGeom>
          <a:ln>
            <a:solidFill>
              <a:schemeClr val="accent4">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7030995" y="411480"/>
            <a:ext cx="4634272" cy="0"/>
          </a:xfrm>
          <a:prstGeom prst="line">
            <a:avLst/>
          </a:prstGeom>
          <a:ln>
            <a:solidFill>
              <a:schemeClr val="accent4">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31" name="文本框 30"/>
          <p:cNvSpPr txBox="1"/>
          <p:nvPr/>
        </p:nvSpPr>
        <p:spPr bwMode="auto">
          <a:xfrm>
            <a:off x="4645321" y="88314"/>
            <a:ext cx="2280641" cy="646331"/>
          </a:xfrm>
          <a:prstGeom prst="rect">
            <a:avLst/>
          </a:prstGeom>
          <a:noFill/>
        </p:spPr>
        <p:txBody>
          <a:bodyPr wrap="square">
            <a:spAutoFit/>
          </a:bodyPr>
          <a:lstStyle/>
          <a:p>
            <a:pPr algn="ctr" eaLnBrk="1" fontAlgn="auto" hangingPunct="1">
              <a:spcBef>
                <a:spcPts val="0"/>
              </a:spcBef>
              <a:spcAft>
                <a:spcPts val="0"/>
              </a:spcAft>
              <a:defRPr/>
            </a:pPr>
            <a:r>
              <a:rPr lang="zh-CN" altLang="en-US" sz="3600" b="1" dirty="0" smtClean="0">
                <a:solidFill>
                  <a:schemeClr val="accent4">
                    <a:lumMod val="75000"/>
                  </a:schemeClr>
                </a:solidFill>
                <a:latin typeface="Arial" panose="020B0604020202020204" pitchFamily="34" charset="0"/>
                <a:ea typeface="等线" panose="02010600030101010101" pitchFamily="2" charset="-122"/>
                <a:sym typeface="Arial" panose="020B0604020202020204" pitchFamily="34" charset="0"/>
              </a:rPr>
              <a:t>评   语</a:t>
            </a:r>
            <a:endParaRPr lang="zh-CN" altLang="en-US" sz="3600" b="1" dirty="0">
              <a:solidFill>
                <a:schemeClr val="accent4">
                  <a:lumMod val="75000"/>
                </a:schemeClr>
              </a:solidFill>
              <a:latin typeface="Arial" panose="020B0604020202020204" pitchFamily="34" charset="0"/>
              <a:ea typeface="等线" panose="02010600030101010101" pitchFamily="2" charset="-122"/>
              <a:sym typeface="Arial" panose="020B0604020202020204" pitchFamily="34" charset="0"/>
            </a:endParaRPr>
          </a:p>
        </p:txBody>
      </p:sp>
      <p:sp>
        <p:nvSpPr>
          <p:cNvPr id="42" name="矩形 41"/>
          <p:cNvSpPr/>
          <p:nvPr/>
        </p:nvSpPr>
        <p:spPr>
          <a:xfrm>
            <a:off x="6236778" y="2258254"/>
            <a:ext cx="1810270" cy="400110"/>
          </a:xfrm>
          <a:prstGeom prst="rect">
            <a:avLst/>
          </a:prstGeom>
          <a:noFill/>
        </p:spPr>
        <p:txBody>
          <a:bodyPr wrap="square">
            <a:spAutoFit/>
          </a:bodyPr>
          <a:lstStyle/>
          <a:p>
            <a:r>
              <a:rPr lang="zh-CN" altLang="en-US" sz="2000" b="1"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输入你的标题</a:t>
            </a:r>
            <a:endParaRPr lang="zh-CN" altLang="en-US" sz="2000" b="1"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endParaRPr>
          </a:p>
        </p:txBody>
      </p:sp>
      <p:sp>
        <p:nvSpPr>
          <p:cNvPr id="43" name="矩形 42"/>
          <p:cNvSpPr/>
          <p:nvPr/>
        </p:nvSpPr>
        <p:spPr>
          <a:xfrm>
            <a:off x="6236777" y="2614539"/>
            <a:ext cx="4859591" cy="1384995"/>
          </a:xfrm>
          <a:prstGeom prst="rect">
            <a:avLst/>
          </a:prstGeom>
        </p:spPr>
        <p:txBody>
          <a:bodyPr wrap="square">
            <a:spAutoFit/>
          </a:bodyPr>
          <a:lstStyle/>
          <a:p>
            <a:r>
              <a:rPr lang="zh-CN" altLang="en-US" sz="14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Vestibulum ante ipsum primis in faucibus orci luctus et ultrices posuereVestibulum ante ipsum primis in faucibus orci luctus et ultrices </a:t>
            </a:r>
            <a:r>
              <a:rPr lang="zh-CN" altLang="en-US" sz="1400" dirty="0" smtClean="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posuere</a:t>
            </a:r>
            <a:r>
              <a:rPr lang="zh-CN" altLang="en-US" sz="14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Vestibulum ante ipsum primis in faucibus orci luctus et ultrices posuere</a:t>
            </a:r>
            <a:endParaRPr lang="zh-CN" altLang="en-US" sz="14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endParaRPr>
          </a:p>
          <a:p>
            <a:endParaRPr lang="zh-CN" altLang="en-US" sz="14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endParaRPr>
          </a:p>
          <a:p>
            <a:endParaRPr lang="zh-CN" altLang="en-US" sz="14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endParaRPr>
          </a:p>
        </p:txBody>
      </p:sp>
      <p:sp>
        <p:nvSpPr>
          <p:cNvPr id="44" name="矩形 43"/>
          <p:cNvSpPr/>
          <p:nvPr/>
        </p:nvSpPr>
        <p:spPr>
          <a:xfrm>
            <a:off x="6236778" y="3803196"/>
            <a:ext cx="1810270" cy="400110"/>
          </a:xfrm>
          <a:prstGeom prst="rect">
            <a:avLst/>
          </a:prstGeom>
          <a:noFill/>
        </p:spPr>
        <p:txBody>
          <a:bodyPr wrap="square">
            <a:spAutoFit/>
          </a:bodyPr>
          <a:lstStyle/>
          <a:p>
            <a:r>
              <a:rPr lang="zh-CN" altLang="en-US" sz="2000" b="1"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输入你的标题</a:t>
            </a:r>
            <a:endParaRPr lang="zh-CN" altLang="en-US" sz="2000" b="1"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endParaRPr>
          </a:p>
        </p:txBody>
      </p:sp>
      <p:sp>
        <p:nvSpPr>
          <p:cNvPr id="45" name="矩形 44"/>
          <p:cNvSpPr/>
          <p:nvPr/>
        </p:nvSpPr>
        <p:spPr>
          <a:xfrm>
            <a:off x="6236777" y="4159481"/>
            <a:ext cx="4859591" cy="1384995"/>
          </a:xfrm>
          <a:prstGeom prst="rect">
            <a:avLst/>
          </a:prstGeom>
        </p:spPr>
        <p:txBody>
          <a:bodyPr wrap="square">
            <a:spAutoFit/>
          </a:bodyPr>
          <a:lstStyle/>
          <a:p>
            <a:r>
              <a:rPr lang="zh-CN" altLang="en-US" sz="14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Vestibulum ante ipsum primis in faucibus orci luctus et ultrices posuereVestibulum ante ipsum primis in faucibus orci luctus et ultrices </a:t>
            </a:r>
            <a:r>
              <a:rPr lang="zh-CN" altLang="en-US" sz="1400" dirty="0" smtClean="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posuere</a:t>
            </a:r>
            <a:r>
              <a:rPr lang="zh-CN" altLang="en-US" sz="14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Vestibulum ante ipsum primis in faucibus orci luctus et ultrices posuere</a:t>
            </a:r>
            <a:endParaRPr lang="zh-CN" altLang="en-US" sz="14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endParaRPr>
          </a:p>
          <a:p>
            <a:endParaRPr lang="zh-CN" altLang="en-US" sz="14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endParaRPr>
          </a:p>
          <a:p>
            <a:endParaRPr lang="zh-CN" altLang="en-US" sz="14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endParaRPr>
          </a:p>
        </p:txBody>
      </p:sp>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500"/>
                                        <p:tgtEl>
                                          <p:spTgt spid="29"/>
                                        </p:tgtEl>
                                      </p:cBhvr>
                                    </p:animEffect>
                                  </p:childTnLst>
                                </p:cTn>
                              </p:par>
                              <p:par>
                                <p:cTn id="8" presetID="22" presetClass="entr" presetSubtype="2" fill="hold"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wipe(right)">
                                      <p:cBhvr>
                                        <p:cTn id="10" dur="500"/>
                                        <p:tgtEl>
                                          <p:spTgt spid="30"/>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randombar(horizontal)">
                                      <p:cBhvr>
                                        <p:cTn id="15" dur="500"/>
                                        <p:tgtEl>
                                          <p:spTgt spid="31"/>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randombar(horizontal)">
                                      <p:cBhvr>
                                        <p:cTn id="20" dur="500"/>
                                        <p:tgtEl>
                                          <p:spTgt spid="2"/>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41"/>
                                        </p:tgtEl>
                                        <p:attrNameLst>
                                          <p:attrName>style.visibility</p:attrName>
                                        </p:attrNameLst>
                                      </p:cBhvr>
                                      <p:to>
                                        <p:strVal val="visible"/>
                                      </p:to>
                                    </p:set>
                                    <p:animEffect transition="in" filter="barn(inVertical)">
                                      <p:cBhvr>
                                        <p:cTn id="25" dur="500"/>
                                        <p:tgtEl>
                                          <p:spTgt spid="41"/>
                                        </p:tgtEl>
                                      </p:cBhvr>
                                    </p:animEffect>
                                  </p:childTnLst>
                                </p:cTn>
                              </p:par>
                              <p:par>
                                <p:cTn id="26" presetID="42" presetClass="entr" presetSubtype="0" fill="hold" grpId="0" nodeType="withEffect">
                                  <p:stCondLst>
                                    <p:cond delay="0"/>
                                  </p:stCondLst>
                                  <p:childTnLst>
                                    <p:set>
                                      <p:cBhvr>
                                        <p:cTn id="27" dur="1" fill="hold">
                                          <p:stCondLst>
                                            <p:cond delay="0"/>
                                          </p:stCondLst>
                                        </p:cTn>
                                        <p:tgtEl>
                                          <p:spTgt spid="42"/>
                                        </p:tgtEl>
                                        <p:attrNameLst>
                                          <p:attrName>style.visibility</p:attrName>
                                        </p:attrNameLst>
                                      </p:cBhvr>
                                      <p:to>
                                        <p:strVal val="visible"/>
                                      </p:to>
                                    </p:set>
                                    <p:animEffect transition="in" filter="fade">
                                      <p:cBhvr>
                                        <p:cTn id="28" dur="1000"/>
                                        <p:tgtEl>
                                          <p:spTgt spid="42"/>
                                        </p:tgtEl>
                                      </p:cBhvr>
                                    </p:animEffect>
                                    <p:anim calcmode="lin" valueType="num">
                                      <p:cBhvr>
                                        <p:cTn id="29" dur="1000" fill="hold"/>
                                        <p:tgtEl>
                                          <p:spTgt spid="42"/>
                                        </p:tgtEl>
                                        <p:attrNameLst>
                                          <p:attrName>ppt_x</p:attrName>
                                        </p:attrNameLst>
                                      </p:cBhvr>
                                      <p:tavLst>
                                        <p:tav tm="0">
                                          <p:val>
                                            <p:strVal val="#ppt_x"/>
                                          </p:val>
                                        </p:tav>
                                        <p:tav tm="100000">
                                          <p:val>
                                            <p:strVal val="#ppt_x"/>
                                          </p:val>
                                        </p:tav>
                                      </p:tavLst>
                                    </p:anim>
                                    <p:anim calcmode="lin" valueType="num">
                                      <p:cBhvr>
                                        <p:cTn id="30" dur="1000" fill="hold"/>
                                        <p:tgtEl>
                                          <p:spTgt spid="42"/>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43"/>
                                        </p:tgtEl>
                                        <p:attrNameLst>
                                          <p:attrName>style.visibility</p:attrName>
                                        </p:attrNameLst>
                                      </p:cBhvr>
                                      <p:to>
                                        <p:strVal val="visible"/>
                                      </p:to>
                                    </p:set>
                                    <p:animEffect transition="in" filter="fade">
                                      <p:cBhvr>
                                        <p:cTn id="33" dur="1000"/>
                                        <p:tgtEl>
                                          <p:spTgt spid="43"/>
                                        </p:tgtEl>
                                      </p:cBhvr>
                                    </p:animEffect>
                                    <p:anim calcmode="lin" valueType="num">
                                      <p:cBhvr>
                                        <p:cTn id="34" dur="1000" fill="hold"/>
                                        <p:tgtEl>
                                          <p:spTgt spid="43"/>
                                        </p:tgtEl>
                                        <p:attrNameLst>
                                          <p:attrName>ppt_x</p:attrName>
                                        </p:attrNameLst>
                                      </p:cBhvr>
                                      <p:tavLst>
                                        <p:tav tm="0">
                                          <p:val>
                                            <p:strVal val="#ppt_x"/>
                                          </p:val>
                                        </p:tav>
                                        <p:tav tm="100000">
                                          <p:val>
                                            <p:strVal val="#ppt_x"/>
                                          </p:val>
                                        </p:tav>
                                      </p:tavLst>
                                    </p:anim>
                                    <p:anim calcmode="lin" valueType="num">
                                      <p:cBhvr>
                                        <p:cTn id="35" dur="1000" fill="hold"/>
                                        <p:tgtEl>
                                          <p:spTgt spid="43"/>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44"/>
                                        </p:tgtEl>
                                        <p:attrNameLst>
                                          <p:attrName>style.visibility</p:attrName>
                                        </p:attrNameLst>
                                      </p:cBhvr>
                                      <p:to>
                                        <p:strVal val="visible"/>
                                      </p:to>
                                    </p:set>
                                    <p:animEffect transition="in" filter="fade">
                                      <p:cBhvr>
                                        <p:cTn id="38" dur="1000"/>
                                        <p:tgtEl>
                                          <p:spTgt spid="44"/>
                                        </p:tgtEl>
                                      </p:cBhvr>
                                    </p:animEffect>
                                    <p:anim calcmode="lin" valueType="num">
                                      <p:cBhvr>
                                        <p:cTn id="39" dur="1000" fill="hold"/>
                                        <p:tgtEl>
                                          <p:spTgt spid="44"/>
                                        </p:tgtEl>
                                        <p:attrNameLst>
                                          <p:attrName>ppt_x</p:attrName>
                                        </p:attrNameLst>
                                      </p:cBhvr>
                                      <p:tavLst>
                                        <p:tav tm="0">
                                          <p:val>
                                            <p:strVal val="#ppt_x"/>
                                          </p:val>
                                        </p:tav>
                                        <p:tav tm="100000">
                                          <p:val>
                                            <p:strVal val="#ppt_x"/>
                                          </p:val>
                                        </p:tav>
                                      </p:tavLst>
                                    </p:anim>
                                    <p:anim calcmode="lin" valueType="num">
                                      <p:cBhvr>
                                        <p:cTn id="40" dur="1000" fill="hold"/>
                                        <p:tgtEl>
                                          <p:spTgt spid="44"/>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45"/>
                                        </p:tgtEl>
                                        <p:attrNameLst>
                                          <p:attrName>style.visibility</p:attrName>
                                        </p:attrNameLst>
                                      </p:cBhvr>
                                      <p:to>
                                        <p:strVal val="visible"/>
                                      </p:to>
                                    </p:set>
                                    <p:animEffect transition="in" filter="fade">
                                      <p:cBhvr>
                                        <p:cTn id="43" dur="1000"/>
                                        <p:tgtEl>
                                          <p:spTgt spid="45"/>
                                        </p:tgtEl>
                                      </p:cBhvr>
                                    </p:animEffect>
                                    <p:anim calcmode="lin" valueType="num">
                                      <p:cBhvr>
                                        <p:cTn id="44" dur="1000" fill="hold"/>
                                        <p:tgtEl>
                                          <p:spTgt spid="45"/>
                                        </p:tgtEl>
                                        <p:attrNameLst>
                                          <p:attrName>ppt_x</p:attrName>
                                        </p:attrNameLst>
                                      </p:cBhvr>
                                      <p:tavLst>
                                        <p:tav tm="0">
                                          <p:val>
                                            <p:strVal val="#ppt_x"/>
                                          </p:val>
                                        </p:tav>
                                        <p:tav tm="100000">
                                          <p:val>
                                            <p:strVal val="#ppt_x"/>
                                          </p:val>
                                        </p:tav>
                                      </p:tavLst>
                                    </p:anim>
                                    <p:anim calcmode="lin" valueType="num">
                                      <p:cBhvr>
                                        <p:cTn id="45"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31" grpId="0"/>
      <p:bldP spid="42" grpId="0"/>
      <p:bldP spid="43" grpId="0"/>
      <p:bldP spid="44" grpId="0"/>
      <p:bldP spid="4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a:extLst>
              <a:ext uri="{28A0092B-C50C-407E-A947-70E740481C1C}">
                <a14:useLocalDpi xmlns:a14="http://schemas.microsoft.com/office/drawing/2010/main" val="0"/>
              </a:ext>
            </a:extLst>
          </a:blip>
          <a:srcRect t="16088"/>
          <a:stretch>
            <a:fillRect/>
          </a:stretch>
        </p:blipFill>
        <p:spPr>
          <a:xfrm>
            <a:off x="-1" y="0"/>
            <a:ext cx="12294974" cy="3877214"/>
          </a:xfrm>
          <a:prstGeom prst="rect">
            <a:avLst/>
          </a:prstGeom>
        </p:spPr>
      </p:pic>
      <p:sp>
        <p:nvSpPr>
          <p:cNvPr id="12" name="矩形 11"/>
          <p:cNvSpPr/>
          <p:nvPr/>
        </p:nvSpPr>
        <p:spPr>
          <a:xfrm rot="5400000">
            <a:off x="670114" y="1211490"/>
            <a:ext cx="3985562" cy="1562582"/>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等线" panose="02010600030101010101" pitchFamily="2" charset="-122"/>
              <a:sym typeface="Arial" panose="020B0604020202020204" pitchFamily="34" charset="0"/>
            </a:endParaRPr>
          </a:p>
        </p:txBody>
      </p:sp>
      <p:grpSp>
        <p:nvGrpSpPr>
          <p:cNvPr id="16" name="组合 15"/>
          <p:cNvGrpSpPr/>
          <p:nvPr/>
        </p:nvGrpSpPr>
        <p:grpSpPr bwMode="auto">
          <a:xfrm>
            <a:off x="2329789" y="738213"/>
            <a:ext cx="6826206" cy="5184358"/>
            <a:chOff x="971957" y="2190550"/>
            <a:chExt cx="5467328" cy="5184588"/>
          </a:xfrm>
        </p:grpSpPr>
        <p:sp>
          <p:nvSpPr>
            <p:cNvPr id="18" name="文本框 17"/>
            <p:cNvSpPr txBox="1"/>
            <p:nvPr/>
          </p:nvSpPr>
          <p:spPr>
            <a:xfrm>
              <a:off x="1537588" y="6051641"/>
              <a:ext cx="4901697" cy="1323497"/>
            </a:xfrm>
            <a:prstGeom prst="rect">
              <a:avLst/>
            </a:prstGeom>
            <a:noFill/>
          </p:spPr>
          <p:txBody>
            <a:bodyPr wrap="square">
              <a:spAutoFit/>
            </a:bodyPr>
            <a:lstStyle/>
            <a:p>
              <a:pPr algn="ctr" eaLnBrk="1" fontAlgn="auto" hangingPunct="1">
                <a:spcBef>
                  <a:spcPts val="0"/>
                </a:spcBef>
                <a:spcAft>
                  <a:spcPts val="0"/>
                </a:spcAft>
                <a:defRPr/>
              </a:pPr>
              <a:r>
                <a:rPr lang="zh-CN" altLang="en-US" sz="8000" b="1" dirty="0" smtClean="0">
                  <a:solidFill>
                    <a:schemeClr val="accent4">
                      <a:lumMod val="75000"/>
                    </a:schemeClr>
                  </a:solidFill>
                  <a:latin typeface="Arial" panose="020B0604020202020204" pitchFamily="34" charset="0"/>
                  <a:ea typeface="等线" panose="02010600030101010101" pitchFamily="2" charset="-122"/>
                  <a:sym typeface="Arial" panose="020B0604020202020204" pitchFamily="34" charset="0"/>
                </a:rPr>
                <a:t>附  注</a:t>
              </a:r>
              <a:endParaRPr lang="zh-CN" altLang="en-US" sz="8000" b="1" dirty="0">
                <a:solidFill>
                  <a:schemeClr val="accent4">
                    <a:lumMod val="75000"/>
                  </a:schemeClr>
                </a:solidFill>
                <a:latin typeface="Arial" panose="020B0604020202020204" pitchFamily="34" charset="0"/>
                <a:ea typeface="等线" panose="02010600030101010101" pitchFamily="2" charset="-122"/>
                <a:sym typeface="Arial" panose="020B0604020202020204" pitchFamily="34" charset="0"/>
              </a:endParaRPr>
            </a:p>
          </p:txBody>
        </p:sp>
        <p:sp>
          <p:nvSpPr>
            <p:cNvPr id="19" name="文本框 18"/>
            <p:cNvSpPr txBox="1"/>
            <p:nvPr/>
          </p:nvSpPr>
          <p:spPr>
            <a:xfrm>
              <a:off x="971957" y="2190550"/>
              <a:ext cx="690223" cy="2870180"/>
            </a:xfrm>
            <a:prstGeom prst="rect">
              <a:avLst/>
            </a:prstGeom>
            <a:noFill/>
          </p:spPr>
          <p:txBody>
            <a:bodyPr vert="eaVert" wrap="square">
              <a:spAutoFit/>
            </a:bodyPr>
            <a:lstStyle/>
            <a:p>
              <a:pPr eaLnBrk="1" fontAlgn="auto" hangingPunct="1">
                <a:spcBef>
                  <a:spcPts val="0"/>
                </a:spcBef>
                <a:spcAft>
                  <a:spcPts val="0"/>
                </a:spcAft>
                <a:defRPr/>
              </a:pPr>
              <a:r>
                <a:rPr lang="zh-CN" altLang="en-US" sz="4400" b="1" dirty="0" smtClean="0">
                  <a:solidFill>
                    <a:schemeClr val="accent4">
                      <a:lumMod val="60000"/>
                      <a:lumOff val="40000"/>
                    </a:schemeClr>
                  </a:solidFill>
                  <a:effectLst>
                    <a:outerShdw blurRad="38100" dist="38100" dir="2700000" algn="tl">
                      <a:srgbClr val="000000">
                        <a:alpha val="43137"/>
                      </a:srgbClr>
                    </a:outerShdw>
                  </a:effectLst>
                  <a:latin typeface="Arial" panose="020B0604020202020204" pitchFamily="34" charset="0"/>
                  <a:ea typeface="等线" panose="02010600030101010101" pitchFamily="2" charset="-122"/>
                  <a:sym typeface="Arial" panose="020B0604020202020204" pitchFamily="34" charset="0"/>
                </a:rPr>
                <a:t>第二部分</a:t>
              </a:r>
              <a:endParaRPr lang="zh-CN" altLang="en-US" sz="4400" b="1" dirty="0">
                <a:solidFill>
                  <a:schemeClr val="accent4">
                    <a:lumMod val="60000"/>
                    <a:lumOff val="40000"/>
                  </a:schemeClr>
                </a:solidFill>
                <a:effectLst>
                  <a:outerShdw blurRad="38100" dist="38100" dir="2700000" algn="tl">
                    <a:srgbClr val="000000">
                      <a:alpha val="43137"/>
                    </a:srgbClr>
                  </a:outerShdw>
                </a:effectLst>
                <a:latin typeface="Arial" panose="020B0604020202020204" pitchFamily="34" charset="0"/>
                <a:ea typeface="等线" panose="02010600030101010101" pitchFamily="2" charset="-122"/>
                <a:sym typeface="Arial" panose="020B0604020202020204" pitchFamily="34" charset="0"/>
              </a:endParaRPr>
            </a:p>
          </p:txBody>
        </p:sp>
      </p:grpSp>
      <p:sp>
        <p:nvSpPr>
          <p:cNvPr id="46" name="椭圆 45"/>
          <p:cNvSpPr/>
          <p:nvPr/>
        </p:nvSpPr>
        <p:spPr bwMode="auto">
          <a:xfrm>
            <a:off x="2047372" y="2390799"/>
            <a:ext cx="1770622" cy="1773214"/>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Arial" panose="020B0604020202020204" pitchFamily="34" charset="0"/>
              <a:ea typeface="等线" panose="02010600030101010101" pitchFamily="2" charset="-122"/>
              <a:sym typeface="Arial" panose="020B0604020202020204" pitchFamily="34" charset="0"/>
            </a:endParaRPr>
          </a:p>
        </p:txBody>
      </p:sp>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up)">
                                      <p:cBhvr>
                                        <p:cTn id="12" dur="500"/>
                                        <p:tgtEl>
                                          <p:spTgt spid="12"/>
                                        </p:tgtEl>
                                      </p:cBhvr>
                                    </p:animEffect>
                                  </p:childTnLst>
                                </p:cTn>
                              </p:par>
                              <p:par>
                                <p:cTn id="13" presetID="22" presetClass="entr" presetSubtype="8" fill="hold" nodeType="withEffect">
                                  <p:stCondLst>
                                    <p:cond delay="500"/>
                                  </p:stCondLst>
                                  <p:childTnLst>
                                    <p:set>
                                      <p:cBhvr>
                                        <p:cTn id="14" dur="1" fill="hold">
                                          <p:stCondLst>
                                            <p:cond delay="0"/>
                                          </p:stCondLst>
                                        </p:cTn>
                                        <p:tgtEl>
                                          <p:spTgt spid="16"/>
                                        </p:tgtEl>
                                        <p:attrNameLst>
                                          <p:attrName>style.visibility</p:attrName>
                                        </p:attrNameLst>
                                      </p:cBhvr>
                                      <p:to>
                                        <p:strVal val="visible"/>
                                      </p:to>
                                    </p:set>
                                    <p:animEffect transition="in" filter="wipe(left)">
                                      <p:cBhvr>
                                        <p:cTn id="1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2" name="图片 31"/>
          <p:cNvPicPr>
            <a:picLocks noChangeAspect="1"/>
          </p:cNvPicPr>
          <p:nvPr/>
        </p:nvPicPr>
        <p:blipFill>
          <a:blip r:embed="rId2">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4" name="矩形 33"/>
          <p:cNvSpPr/>
          <p:nvPr/>
        </p:nvSpPr>
        <p:spPr>
          <a:xfrm>
            <a:off x="320040" y="303837"/>
            <a:ext cx="11697789" cy="3125163"/>
          </a:xfrm>
          <a:prstGeom prst="rect">
            <a:avLst/>
          </a:prstGeom>
          <a:solidFill>
            <a:schemeClr val="bg1">
              <a:lumMod val="85000"/>
              <a:alpha val="8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b="1">
              <a:latin typeface="Arial" panose="020B0604020202020204" pitchFamily="34" charset="0"/>
              <a:ea typeface="等线" panose="02010600030101010101" pitchFamily="2" charset="-122"/>
              <a:sym typeface="Arial" panose="020B0604020202020204" pitchFamily="34" charset="0"/>
            </a:endParaRPr>
          </a:p>
        </p:txBody>
      </p:sp>
      <p:sp>
        <p:nvSpPr>
          <p:cNvPr id="29" name="标题 1"/>
          <p:cNvSpPr txBox="1"/>
          <p:nvPr/>
        </p:nvSpPr>
        <p:spPr>
          <a:xfrm>
            <a:off x="2873828" y="430524"/>
            <a:ext cx="7839479" cy="2871787"/>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50000"/>
              </a:lnSpc>
            </a:pPr>
            <a:r>
              <a:rPr lang="zh-CN" altLang="en-US" sz="2400" b="1" dirty="0" smtClean="0">
                <a:solidFill>
                  <a:schemeClr val="accent4">
                    <a:lumMod val="75000"/>
                  </a:schemeClr>
                </a:solidFill>
                <a:latin typeface="Arial" panose="020B0604020202020204" pitchFamily="34" charset="0"/>
                <a:ea typeface="等线" panose="02010600030101010101" pitchFamily="2" charset="-122"/>
                <a:sym typeface="Arial" panose="020B0604020202020204" pitchFamily="34" charset="0"/>
              </a:rPr>
              <a:t>书名：</a:t>
            </a:r>
            <a:r>
              <a:rPr lang="en-US" altLang="zh-CN" sz="2400" b="1" dirty="0" smtClean="0">
                <a:solidFill>
                  <a:schemeClr val="accent4">
                    <a:lumMod val="75000"/>
                  </a:schemeClr>
                </a:solidFill>
                <a:latin typeface="Arial" panose="020B0604020202020204" pitchFamily="34" charset="0"/>
                <a:ea typeface="等线" panose="02010600030101010101" pitchFamily="2" charset="-122"/>
                <a:sym typeface="Arial" panose="020B0604020202020204" pitchFamily="34" charset="0"/>
              </a:rPr>
              <a:t>《</a:t>
            </a:r>
            <a:r>
              <a:rPr lang="zh-CN" altLang="en-US" sz="2400" b="1" dirty="0" smtClean="0">
                <a:solidFill>
                  <a:schemeClr val="accent4">
                    <a:lumMod val="75000"/>
                  </a:schemeClr>
                </a:solidFill>
                <a:latin typeface="Arial" panose="020B0604020202020204" pitchFamily="34" charset="0"/>
                <a:ea typeface="等线" panose="02010600030101010101" pitchFamily="2" charset="-122"/>
                <a:sym typeface="Arial" panose="020B0604020202020204" pitchFamily="34" charset="0"/>
              </a:rPr>
              <a:t>边城</a:t>
            </a:r>
            <a:r>
              <a:rPr lang="en-US" altLang="zh-CN" sz="2400" b="1" dirty="0" smtClean="0">
                <a:solidFill>
                  <a:schemeClr val="accent4">
                    <a:lumMod val="75000"/>
                  </a:schemeClr>
                </a:solidFill>
                <a:latin typeface="Arial" panose="020B0604020202020204" pitchFamily="34" charset="0"/>
                <a:ea typeface="等线" panose="02010600030101010101" pitchFamily="2" charset="-122"/>
                <a:sym typeface="Arial" panose="020B0604020202020204" pitchFamily="34" charset="0"/>
              </a:rPr>
              <a:t>》         </a:t>
            </a:r>
            <a:endParaRPr lang="en-US" altLang="zh-CN" sz="2400" b="1" dirty="0">
              <a:solidFill>
                <a:schemeClr val="accent4">
                  <a:lumMod val="75000"/>
                </a:schemeClr>
              </a:solidFill>
              <a:latin typeface="Arial" panose="020B0604020202020204" pitchFamily="34" charset="0"/>
              <a:ea typeface="等线" panose="02010600030101010101" pitchFamily="2" charset="-122"/>
              <a:sym typeface="Arial" panose="020B0604020202020204" pitchFamily="34" charset="0"/>
            </a:endParaRPr>
          </a:p>
          <a:p>
            <a:pPr>
              <a:lnSpc>
                <a:spcPct val="150000"/>
              </a:lnSpc>
            </a:pPr>
            <a:r>
              <a:rPr lang="zh-CN" altLang="en-US" sz="2400" b="1" dirty="0" smtClean="0">
                <a:solidFill>
                  <a:schemeClr val="accent4">
                    <a:lumMod val="75000"/>
                  </a:schemeClr>
                </a:solidFill>
                <a:latin typeface="Arial" panose="020B0604020202020204" pitchFamily="34" charset="0"/>
                <a:ea typeface="等线" panose="02010600030101010101" pitchFamily="2" charset="-122"/>
                <a:sym typeface="Arial" panose="020B0604020202020204" pitchFamily="34" charset="0"/>
              </a:rPr>
              <a:t>主要</a:t>
            </a:r>
            <a:r>
              <a:rPr lang="zh-CN" altLang="en-US" sz="2400" b="1" dirty="0">
                <a:solidFill>
                  <a:schemeClr val="accent4">
                    <a:lumMod val="75000"/>
                  </a:schemeClr>
                </a:solidFill>
                <a:latin typeface="Arial" panose="020B0604020202020204" pitchFamily="34" charset="0"/>
                <a:ea typeface="等线" panose="02010600030101010101" pitchFamily="2" charset="-122"/>
                <a:sym typeface="Arial" panose="020B0604020202020204" pitchFamily="34" charset="0"/>
              </a:rPr>
              <a:t>内</a:t>
            </a:r>
            <a:r>
              <a:rPr lang="zh-CN" altLang="en-US" sz="2400" b="1" dirty="0" smtClean="0">
                <a:solidFill>
                  <a:schemeClr val="accent4">
                    <a:lumMod val="75000"/>
                  </a:schemeClr>
                </a:solidFill>
                <a:latin typeface="Arial" panose="020B0604020202020204" pitchFamily="34" charset="0"/>
                <a:ea typeface="等线" panose="02010600030101010101" pitchFamily="2" charset="-122"/>
                <a:sym typeface="Arial" panose="020B0604020202020204" pitchFamily="34" charset="0"/>
              </a:rPr>
              <a:t>容：</a:t>
            </a:r>
            <a:r>
              <a:rPr lang="zh-CN" altLang="en-US" sz="1900" b="1" dirty="0" smtClean="0">
                <a:solidFill>
                  <a:schemeClr val="accent4">
                    <a:lumMod val="75000"/>
                  </a:schemeClr>
                </a:solidFill>
                <a:latin typeface="Arial" panose="020B0604020202020204" pitchFamily="34" charset="0"/>
                <a:ea typeface="等线" panose="02010600030101010101" pitchFamily="2" charset="-122"/>
                <a:sym typeface="Arial" panose="020B0604020202020204" pitchFamily="34" charset="0"/>
              </a:rPr>
              <a:t>输入你的文字输入你</a:t>
            </a:r>
            <a:r>
              <a:rPr lang="zh-CN" altLang="en-US" sz="1900" b="1" dirty="0">
                <a:solidFill>
                  <a:schemeClr val="accent4">
                    <a:lumMod val="75000"/>
                  </a:schemeClr>
                </a:solidFill>
                <a:latin typeface="Arial" panose="020B0604020202020204" pitchFamily="34" charset="0"/>
                <a:ea typeface="等线" panose="02010600030101010101" pitchFamily="2" charset="-122"/>
                <a:sym typeface="Arial" panose="020B0604020202020204" pitchFamily="34" charset="0"/>
              </a:rPr>
              <a:t>的文字输入你的文字输入你的文字</a:t>
            </a:r>
            <a:endParaRPr lang="en-US" altLang="zh-CN" sz="1900" b="1" dirty="0">
              <a:solidFill>
                <a:schemeClr val="accent4">
                  <a:lumMod val="75000"/>
                </a:schemeClr>
              </a:solidFill>
              <a:latin typeface="Arial" panose="020B0604020202020204" pitchFamily="34" charset="0"/>
              <a:ea typeface="等线" panose="02010600030101010101" pitchFamily="2" charset="-122"/>
              <a:sym typeface="Arial" panose="020B0604020202020204" pitchFamily="34" charset="0"/>
            </a:endParaRPr>
          </a:p>
          <a:p>
            <a:pPr>
              <a:lnSpc>
                <a:spcPct val="150000"/>
              </a:lnSpc>
            </a:pPr>
            <a:r>
              <a:rPr lang="zh-CN" altLang="en-US" sz="2400" b="1" dirty="0">
                <a:solidFill>
                  <a:schemeClr val="accent4">
                    <a:lumMod val="75000"/>
                  </a:schemeClr>
                </a:solidFill>
                <a:latin typeface="Arial" panose="020B0604020202020204" pitchFamily="34" charset="0"/>
                <a:ea typeface="等线" panose="02010600030101010101" pitchFamily="2" charset="-122"/>
                <a:sym typeface="Arial" panose="020B0604020202020204" pitchFamily="34" charset="0"/>
              </a:rPr>
              <a:t>作者：</a:t>
            </a:r>
            <a:r>
              <a:rPr lang="zh-CN" altLang="en-US" sz="1800" b="1" dirty="0">
                <a:solidFill>
                  <a:schemeClr val="accent4">
                    <a:lumMod val="75000"/>
                  </a:schemeClr>
                </a:solidFill>
                <a:latin typeface="Arial" panose="020B0604020202020204" pitchFamily="34" charset="0"/>
                <a:ea typeface="等线" panose="02010600030101010101" pitchFamily="2" charset="-122"/>
                <a:sym typeface="Arial" panose="020B0604020202020204" pitchFamily="34" charset="0"/>
              </a:rPr>
              <a:t>沈从文 </a:t>
            </a:r>
            <a:endParaRPr lang="en-US" altLang="zh-CN" sz="1800" b="1" dirty="0" smtClean="0">
              <a:solidFill>
                <a:schemeClr val="accent4">
                  <a:lumMod val="75000"/>
                </a:schemeClr>
              </a:solidFill>
              <a:latin typeface="Arial" panose="020B0604020202020204" pitchFamily="34" charset="0"/>
              <a:ea typeface="等线" panose="02010600030101010101" pitchFamily="2" charset="-122"/>
              <a:sym typeface="Arial" panose="020B0604020202020204" pitchFamily="34" charset="0"/>
            </a:endParaRPr>
          </a:p>
          <a:p>
            <a:pPr>
              <a:lnSpc>
                <a:spcPct val="150000"/>
              </a:lnSpc>
            </a:pPr>
            <a:r>
              <a:rPr lang="zh-CN" altLang="en-US" sz="2400" b="1" dirty="0" smtClean="0">
                <a:solidFill>
                  <a:schemeClr val="accent4">
                    <a:lumMod val="75000"/>
                  </a:schemeClr>
                </a:solidFill>
                <a:latin typeface="Arial" panose="020B0604020202020204" pitchFamily="34" charset="0"/>
                <a:ea typeface="等线" panose="02010600030101010101" pitchFamily="2" charset="-122"/>
                <a:sym typeface="Arial" panose="020B0604020202020204" pitchFamily="34" charset="0"/>
              </a:rPr>
              <a:t>出版社</a:t>
            </a:r>
            <a:r>
              <a:rPr lang="en-US" altLang="zh-CN" sz="2400" b="1" dirty="0" smtClean="0">
                <a:solidFill>
                  <a:schemeClr val="accent4">
                    <a:lumMod val="75000"/>
                  </a:schemeClr>
                </a:solidFill>
                <a:latin typeface="Arial" panose="020B0604020202020204" pitchFamily="34" charset="0"/>
                <a:ea typeface="等线" panose="02010600030101010101" pitchFamily="2" charset="-122"/>
                <a:sym typeface="Arial" panose="020B0604020202020204" pitchFamily="34" charset="0"/>
              </a:rPr>
              <a:t>:</a:t>
            </a:r>
            <a:r>
              <a:rPr lang="en-US" altLang="zh-CN" sz="1800" b="1" dirty="0" smtClean="0">
                <a:solidFill>
                  <a:schemeClr val="accent4">
                    <a:lumMod val="75000"/>
                  </a:schemeClr>
                </a:solidFill>
                <a:latin typeface="Arial" panose="020B0604020202020204" pitchFamily="34" charset="0"/>
                <a:ea typeface="等线" panose="02010600030101010101" pitchFamily="2" charset="-122"/>
                <a:sym typeface="Arial" panose="020B0604020202020204" pitchFamily="34" charset="0"/>
              </a:rPr>
              <a:t>MIZHI</a:t>
            </a:r>
            <a:r>
              <a:rPr lang="zh-CN" altLang="en-US" sz="1800" b="1" dirty="0" smtClean="0">
                <a:solidFill>
                  <a:schemeClr val="accent4">
                    <a:lumMod val="75000"/>
                  </a:schemeClr>
                </a:solidFill>
                <a:latin typeface="Arial" panose="020B0604020202020204" pitchFamily="34" charset="0"/>
                <a:ea typeface="等线" panose="02010600030101010101" pitchFamily="2" charset="-122"/>
                <a:sym typeface="Arial" panose="020B0604020202020204" pitchFamily="34" charset="0"/>
              </a:rPr>
              <a:t>出版社</a:t>
            </a:r>
            <a:endParaRPr lang="en-US" altLang="zh-CN" sz="1800" b="1" dirty="0" smtClean="0">
              <a:solidFill>
                <a:schemeClr val="accent4">
                  <a:lumMod val="75000"/>
                </a:schemeClr>
              </a:solidFill>
              <a:latin typeface="Arial" panose="020B0604020202020204" pitchFamily="34" charset="0"/>
              <a:ea typeface="等线" panose="02010600030101010101" pitchFamily="2" charset="-122"/>
              <a:sym typeface="Arial" panose="020B0604020202020204" pitchFamily="34" charset="0"/>
            </a:endParaRPr>
          </a:p>
          <a:p>
            <a:pPr>
              <a:lnSpc>
                <a:spcPct val="150000"/>
              </a:lnSpc>
            </a:pPr>
            <a:r>
              <a:rPr lang="zh-CN" altLang="en-US" sz="2400" b="1" dirty="0">
                <a:solidFill>
                  <a:schemeClr val="accent4">
                    <a:lumMod val="75000"/>
                  </a:schemeClr>
                </a:solidFill>
                <a:latin typeface="Arial" panose="020B0604020202020204" pitchFamily="34" charset="0"/>
                <a:ea typeface="等线" panose="02010600030101010101" pitchFamily="2" charset="-122"/>
                <a:sym typeface="Arial" panose="020B0604020202020204" pitchFamily="34" charset="0"/>
              </a:rPr>
              <a:t>页</a:t>
            </a:r>
            <a:r>
              <a:rPr lang="zh-CN" altLang="en-US" sz="2400" b="1" dirty="0" smtClean="0">
                <a:solidFill>
                  <a:schemeClr val="accent4">
                    <a:lumMod val="75000"/>
                  </a:schemeClr>
                </a:solidFill>
                <a:latin typeface="Arial" panose="020B0604020202020204" pitchFamily="34" charset="0"/>
                <a:ea typeface="等线" panose="02010600030101010101" pitchFamily="2" charset="-122"/>
                <a:sym typeface="Arial" panose="020B0604020202020204" pitchFamily="34" charset="0"/>
              </a:rPr>
              <a:t>数：</a:t>
            </a:r>
            <a:r>
              <a:rPr lang="en-US" altLang="zh-CN" sz="1800" b="1" dirty="0" smtClean="0">
                <a:solidFill>
                  <a:schemeClr val="accent4">
                    <a:lumMod val="75000"/>
                  </a:schemeClr>
                </a:solidFill>
                <a:latin typeface="Arial" panose="020B0604020202020204" pitchFamily="34" charset="0"/>
                <a:ea typeface="等线" panose="02010600030101010101" pitchFamily="2" charset="-122"/>
                <a:sym typeface="Arial" panose="020B0604020202020204" pitchFamily="34" charset="0"/>
              </a:rPr>
              <a:t>450P</a:t>
            </a:r>
            <a:endParaRPr lang="zh-CN" altLang="en-US" sz="1800" b="1" dirty="0">
              <a:solidFill>
                <a:schemeClr val="accent4">
                  <a:lumMod val="75000"/>
                </a:schemeClr>
              </a:solidFill>
              <a:latin typeface="Arial" panose="020B0604020202020204" pitchFamily="34" charset="0"/>
              <a:ea typeface="等线" panose="02010600030101010101" pitchFamily="2" charset="-122"/>
              <a:sym typeface="Arial" panose="020B0604020202020204" pitchFamily="34" charset="0"/>
            </a:endParaRPr>
          </a:p>
        </p:txBody>
      </p:sp>
      <p:sp>
        <p:nvSpPr>
          <p:cNvPr id="33" name="标题 1"/>
          <p:cNvSpPr txBox="1"/>
          <p:nvPr/>
        </p:nvSpPr>
        <p:spPr>
          <a:xfrm>
            <a:off x="871477" y="1063858"/>
            <a:ext cx="1515463" cy="2871787"/>
          </a:xfrm>
          <a:prstGeom prst="rect">
            <a:avLst/>
          </a:prstGeom>
        </p:spPr>
        <p:txBody>
          <a:bodyPr vert="eaVert"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nSpc>
                <a:spcPct val="150000"/>
              </a:lnSpc>
            </a:pPr>
            <a:r>
              <a:rPr lang="zh-CN" altLang="en-US" sz="4800" b="1" dirty="0" smtClean="0">
                <a:solidFill>
                  <a:schemeClr val="accent4">
                    <a:lumMod val="75000"/>
                  </a:schemeClr>
                </a:solidFill>
                <a:latin typeface="Arial" panose="020B0604020202020204" pitchFamily="34" charset="0"/>
                <a:ea typeface="等线" panose="02010600030101010101" pitchFamily="2" charset="-122"/>
                <a:sym typeface="Arial" panose="020B0604020202020204" pitchFamily="34" charset="0"/>
              </a:rPr>
              <a:t>摘   要</a:t>
            </a:r>
            <a:endParaRPr lang="zh-CN" altLang="en-US" sz="4800" b="1" dirty="0">
              <a:solidFill>
                <a:schemeClr val="accent4">
                  <a:lumMod val="75000"/>
                </a:schemeClr>
              </a:solidFill>
              <a:latin typeface="Arial" panose="020B0604020202020204" pitchFamily="34" charset="0"/>
              <a:ea typeface="等线" panose="02010600030101010101" pitchFamily="2" charset="-122"/>
              <a:sym typeface="Arial" panose="020B0604020202020204" pitchFamily="34" charset="0"/>
            </a:endParaRPr>
          </a:p>
        </p:txBody>
      </p:sp>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randombar(horizontal)">
                                      <p:cBhvr>
                                        <p:cTn id="7" dur="500"/>
                                        <p:tgtEl>
                                          <p:spTgt spid="3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barn(inVertical)">
                                      <p:cBhvr>
                                        <p:cTn id="12" dur="500"/>
                                        <p:tgtEl>
                                          <p:spTgt spid="34"/>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33"/>
                                        </p:tgtEl>
                                        <p:attrNameLst>
                                          <p:attrName>style.visibility</p:attrName>
                                        </p:attrNameLst>
                                      </p:cBhvr>
                                      <p:to>
                                        <p:strVal val="visible"/>
                                      </p:to>
                                    </p:set>
                                    <p:anim calcmode="lin" valueType="num">
                                      <p:cBhvr>
                                        <p:cTn id="17" dur="500" fill="hold"/>
                                        <p:tgtEl>
                                          <p:spTgt spid="33"/>
                                        </p:tgtEl>
                                        <p:attrNameLst>
                                          <p:attrName>ppt_w</p:attrName>
                                        </p:attrNameLst>
                                      </p:cBhvr>
                                      <p:tavLst>
                                        <p:tav tm="0">
                                          <p:val>
                                            <p:fltVal val="0"/>
                                          </p:val>
                                        </p:tav>
                                        <p:tav tm="100000">
                                          <p:val>
                                            <p:strVal val="#ppt_w"/>
                                          </p:val>
                                        </p:tav>
                                      </p:tavLst>
                                    </p:anim>
                                    <p:anim calcmode="lin" valueType="num">
                                      <p:cBhvr>
                                        <p:cTn id="18" dur="500" fill="hold"/>
                                        <p:tgtEl>
                                          <p:spTgt spid="33"/>
                                        </p:tgtEl>
                                        <p:attrNameLst>
                                          <p:attrName>ppt_h</p:attrName>
                                        </p:attrNameLst>
                                      </p:cBhvr>
                                      <p:tavLst>
                                        <p:tav tm="0">
                                          <p:val>
                                            <p:fltVal val="0"/>
                                          </p:val>
                                        </p:tav>
                                        <p:tav tm="100000">
                                          <p:val>
                                            <p:strVal val="#ppt_h"/>
                                          </p:val>
                                        </p:tav>
                                      </p:tavLst>
                                    </p:anim>
                                    <p:animEffect transition="in" filter="fade">
                                      <p:cBhvr>
                                        <p:cTn id="19" dur="500"/>
                                        <p:tgtEl>
                                          <p:spTgt spid="33"/>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29"/>
                                        </p:tgtEl>
                                        <p:attrNameLst>
                                          <p:attrName>style.visibility</p:attrName>
                                        </p:attrNameLst>
                                      </p:cBhvr>
                                      <p:to>
                                        <p:strVal val="visible"/>
                                      </p:to>
                                    </p:set>
                                    <p:animEffect transition="in" filter="fade">
                                      <p:cBhvr>
                                        <p:cTn id="24" dur="1000"/>
                                        <p:tgtEl>
                                          <p:spTgt spid="29"/>
                                        </p:tgtEl>
                                      </p:cBhvr>
                                    </p:animEffect>
                                    <p:anim calcmode="lin" valueType="num">
                                      <p:cBhvr>
                                        <p:cTn id="25" dur="1000" fill="hold"/>
                                        <p:tgtEl>
                                          <p:spTgt spid="29"/>
                                        </p:tgtEl>
                                        <p:attrNameLst>
                                          <p:attrName>ppt_x</p:attrName>
                                        </p:attrNameLst>
                                      </p:cBhvr>
                                      <p:tavLst>
                                        <p:tav tm="0">
                                          <p:val>
                                            <p:strVal val="#ppt_x"/>
                                          </p:val>
                                        </p:tav>
                                        <p:tav tm="100000">
                                          <p:val>
                                            <p:strVal val="#ppt_x"/>
                                          </p:val>
                                        </p:tav>
                                      </p:tavLst>
                                    </p:anim>
                                    <p:anim calcmode="lin" valueType="num">
                                      <p:cBhvr>
                                        <p:cTn id="26"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29" grpId="0"/>
      <p:bldP spid="3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矩形 40"/>
          <p:cNvSpPr/>
          <p:nvPr/>
        </p:nvSpPr>
        <p:spPr>
          <a:xfrm>
            <a:off x="284617" y="1631092"/>
            <a:ext cx="11750864" cy="4250725"/>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latin typeface="Arial" panose="020B0604020202020204" pitchFamily="34" charset="0"/>
              <a:ea typeface="等线" panose="02010600030101010101" pitchFamily="2" charset="-122"/>
              <a:sym typeface="Arial" panose="020B0604020202020204" pitchFamily="34" charset="0"/>
            </a:endParaRPr>
          </a:p>
        </p:txBody>
      </p:sp>
      <p:cxnSp>
        <p:nvCxnSpPr>
          <p:cNvPr id="29" name="直接连接符 28"/>
          <p:cNvCxnSpPr/>
          <p:nvPr/>
        </p:nvCxnSpPr>
        <p:spPr>
          <a:xfrm>
            <a:off x="198120" y="411480"/>
            <a:ext cx="4145280" cy="0"/>
          </a:xfrm>
          <a:prstGeom prst="line">
            <a:avLst/>
          </a:prstGeom>
          <a:ln>
            <a:solidFill>
              <a:schemeClr val="accent4">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a:off x="7030995" y="411480"/>
            <a:ext cx="4634272" cy="0"/>
          </a:xfrm>
          <a:prstGeom prst="line">
            <a:avLst/>
          </a:prstGeom>
          <a:ln>
            <a:solidFill>
              <a:schemeClr val="accent4">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31" name="文本框 30"/>
          <p:cNvSpPr txBox="1"/>
          <p:nvPr/>
        </p:nvSpPr>
        <p:spPr bwMode="auto">
          <a:xfrm>
            <a:off x="4645322" y="149870"/>
            <a:ext cx="2280641" cy="646331"/>
          </a:xfrm>
          <a:prstGeom prst="rect">
            <a:avLst/>
          </a:prstGeom>
          <a:noFill/>
        </p:spPr>
        <p:txBody>
          <a:bodyPr wrap="square">
            <a:spAutoFit/>
          </a:bodyPr>
          <a:lstStyle/>
          <a:p>
            <a:pPr algn="ctr" eaLnBrk="1" fontAlgn="auto" hangingPunct="1">
              <a:spcBef>
                <a:spcPts val="0"/>
              </a:spcBef>
              <a:spcAft>
                <a:spcPts val="0"/>
              </a:spcAft>
              <a:defRPr/>
            </a:pPr>
            <a:r>
              <a:rPr lang="zh-CN" altLang="en-US" sz="3600" b="1" dirty="0" smtClean="0">
                <a:solidFill>
                  <a:schemeClr val="accent4">
                    <a:lumMod val="75000"/>
                  </a:schemeClr>
                </a:solidFill>
                <a:latin typeface="Arial" panose="020B0604020202020204" pitchFamily="34" charset="0"/>
                <a:ea typeface="等线" panose="02010600030101010101" pitchFamily="2" charset="-122"/>
                <a:sym typeface="Arial" panose="020B0604020202020204" pitchFamily="34" charset="0"/>
              </a:rPr>
              <a:t>附  注</a:t>
            </a:r>
            <a:endParaRPr lang="zh-CN" altLang="en-US" sz="3600" b="1" dirty="0">
              <a:solidFill>
                <a:schemeClr val="accent4">
                  <a:lumMod val="75000"/>
                </a:schemeClr>
              </a:solidFill>
              <a:latin typeface="Arial" panose="020B0604020202020204" pitchFamily="34" charset="0"/>
              <a:ea typeface="等线" panose="02010600030101010101" pitchFamily="2" charset="-122"/>
              <a:sym typeface="Arial" panose="020B0604020202020204" pitchFamily="34" charset="0"/>
            </a:endParaRPr>
          </a:p>
        </p:txBody>
      </p:sp>
      <p:sp>
        <p:nvSpPr>
          <p:cNvPr id="42" name="矩形 41"/>
          <p:cNvSpPr/>
          <p:nvPr/>
        </p:nvSpPr>
        <p:spPr>
          <a:xfrm>
            <a:off x="1022226" y="2208827"/>
            <a:ext cx="1810270" cy="400110"/>
          </a:xfrm>
          <a:prstGeom prst="rect">
            <a:avLst/>
          </a:prstGeom>
          <a:noFill/>
        </p:spPr>
        <p:txBody>
          <a:bodyPr wrap="square">
            <a:spAutoFit/>
          </a:bodyPr>
          <a:lstStyle/>
          <a:p>
            <a:r>
              <a:rPr lang="zh-CN" altLang="en-US" sz="2000" b="1"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输入你的标题</a:t>
            </a:r>
            <a:endParaRPr lang="zh-CN" altLang="en-US" sz="2000" b="1"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endParaRPr>
          </a:p>
        </p:txBody>
      </p:sp>
      <p:sp>
        <p:nvSpPr>
          <p:cNvPr id="43" name="矩形 42"/>
          <p:cNvSpPr/>
          <p:nvPr/>
        </p:nvSpPr>
        <p:spPr>
          <a:xfrm>
            <a:off x="1022225" y="2565112"/>
            <a:ext cx="4859591" cy="1384995"/>
          </a:xfrm>
          <a:prstGeom prst="rect">
            <a:avLst/>
          </a:prstGeom>
        </p:spPr>
        <p:txBody>
          <a:bodyPr wrap="square">
            <a:spAutoFit/>
          </a:bodyPr>
          <a:lstStyle/>
          <a:p>
            <a:r>
              <a:rPr lang="zh-CN" altLang="en-US" sz="14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Vestibulum ante ipsum primis in faucibus orci luctus et ultrices posuereVestibulum ante ipsum primis in faucibus orci luctus et ultrices </a:t>
            </a:r>
            <a:r>
              <a:rPr lang="zh-CN" altLang="en-US" sz="1400" dirty="0" smtClean="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posuere</a:t>
            </a:r>
            <a:r>
              <a:rPr lang="zh-CN" altLang="en-US" sz="14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Vestibulum ante ipsum primis in faucibus orci luctus et ultrices posuere</a:t>
            </a:r>
            <a:endParaRPr lang="zh-CN" altLang="en-US" sz="14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endParaRPr>
          </a:p>
          <a:p>
            <a:endParaRPr lang="zh-CN" altLang="en-US" sz="14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endParaRPr>
          </a:p>
          <a:p>
            <a:endParaRPr lang="zh-CN" altLang="en-US" sz="14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endParaRPr>
          </a:p>
        </p:txBody>
      </p:sp>
      <p:sp>
        <p:nvSpPr>
          <p:cNvPr id="44" name="矩形 43"/>
          <p:cNvSpPr/>
          <p:nvPr/>
        </p:nvSpPr>
        <p:spPr>
          <a:xfrm>
            <a:off x="6528853" y="2195780"/>
            <a:ext cx="1810270" cy="400110"/>
          </a:xfrm>
          <a:prstGeom prst="rect">
            <a:avLst/>
          </a:prstGeom>
          <a:noFill/>
        </p:spPr>
        <p:txBody>
          <a:bodyPr wrap="square">
            <a:spAutoFit/>
          </a:bodyPr>
          <a:lstStyle/>
          <a:p>
            <a:r>
              <a:rPr lang="zh-CN" altLang="en-US" sz="2000" b="1"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输入你的标题</a:t>
            </a:r>
            <a:endParaRPr lang="zh-CN" altLang="en-US" sz="2000" b="1"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endParaRPr>
          </a:p>
        </p:txBody>
      </p:sp>
      <p:sp>
        <p:nvSpPr>
          <p:cNvPr id="45" name="矩形 44"/>
          <p:cNvSpPr/>
          <p:nvPr/>
        </p:nvSpPr>
        <p:spPr>
          <a:xfrm>
            <a:off x="6528852" y="2552065"/>
            <a:ext cx="4859591" cy="1384995"/>
          </a:xfrm>
          <a:prstGeom prst="rect">
            <a:avLst/>
          </a:prstGeom>
        </p:spPr>
        <p:txBody>
          <a:bodyPr wrap="square">
            <a:spAutoFit/>
          </a:bodyPr>
          <a:lstStyle/>
          <a:p>
            <a:r>
              <a:rPr lang="zh-CN" altLang="en-US" sz="14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Vestibulum ante ipsum primis in faucibus orci luctus et ultrices posuereVestibulum ante ipsum primis in faucibus orci luctus et ultrices </a:t>
            </a:r>
            <a:r>
              <a:rPr lang="zh-CN" altLang="en-US" sz="1400" dirty="0" smtClean="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posuere</a:t>
            </a:r>
            <a:r>
              <a:rPr lang="zh-CN" altLang="en-US" sz="14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Vestibulum ante ipsum primis in faucibus orci luctus et ultrices posuere</a:t>
            </a:r>
            <a:endParaRPr lang="zh-CN" altLang="en-US" sz="14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endParaRPr>
          </a:p>
          <a:p>
            <a:endParaRPr lang="zh-CN" altLang="en-US" sz="14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endParaRPr>
          </a:p>
          <a:p>
            <a:endParaRPr lang="zh-CN" altLang="en-US" sz="14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endParaRPr>
          </a:p>
        </p:txBody>
      </p:sp>
      <p:pic>
        <p:nvPicPr>
          <p:cNvPr id="11" name="图片 1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57032" y="4050749"/>
            <a:ext cx="3642387" cy="2000726"/>
          </a:xfrm>
          <a:prstGeom prst="rect">
            <a:avLst/>
          </a:prstGeom>
        </p:spPr>
      </p:pic>
      <p:pic>
        <p:nvPicPr>
          <p:cNvPr id="12" name="图片 11"/>
          <p:cNvPicPr>
            <a:picLocks noChangeAspect="1"/>
          </p:cNvPicPr>
          <p:nvPr/>
        </p:nvPicPr>
        <p:blipFill rotWithShape="1">
          <a:blip r:embed="rId2" cstate="print">
            <a:extLst>
              <a:ext uri="{28A0092B-C50C-407E-A947-70E740481C1C}">
                <a14:useLocalDpi xmlns:a14="http://schemas.microsoft.com/office/drawing/2010/main" val="0"/>
              </a:ext>
            </a:extLst>
          </a:blip>
          <a:srcRect r="42275"/>
          <a:stretch>
            <a:fillRect/>
          </a:stretch>
        </p:blipFill>
        <p:spPr>
          <a:xfrm>
            <a:off x="4232021" y="4050749"/>
            <a:ext cx="3513913" cy="2035520"/>
          </a:xfrm>
          <a:prstGeom prst="rect">
            <a:avLst/>
          </a:prstGeom>
        </p:spPr>
      </p:pic>
      <p:pic>
        <p:nvPicPr>
          <p:cNvPr id="13" name="图片 12"/>
          <p:cNvPicPr>
            <a:picLocks noChangeAspect="1"/>
          </p:cNvPicPr>
          <p:nvPr/>
        </p:nvPicPr>
        <p:blipFill rotWithShape="1">
          <a:blip r:embed="rId3" cstate="print">
            <a:extLst>
              <a:ext uri="{28A0092B-C50C-407E-A947-70E740481C1C}">
                <a14:useLocalDpi xmlns:a14="http://schemas.microsoft.com/office/drawing/2010/main" val="0"/>
              </a:ext>
            </a:extLst>
          </a:blip>
          <a:srcRect l="29611"/>
          <a:stretch>
            <a:fillRect/>
          </a:stretch>
        </p:blipFill>
        <p:spPr>
          <a:xfrm>
            <a:off x="7846373" y="4050749"/>
            <a:ext cx="3818894" cy="2035520"/>
          </a:xfrm>
          <a:prstGeom prst="rect">
            <a:avLst/>
          </a:prstGeom>
        </p:spPr>
      </p:pic>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left)">
                                      <p:cBhvr>
                                        <p:cTn id="7" dur="500"/>
                                        <p:tgtEl>
                                          <p:spTgt spid="29"/>
                                        </p:tgtEl>
                                      </p:cBhvr>
                                    </p:animEffect>
                                  </p:childTnLst>
                                </p:cTn>
                              </p:par>
                              <p:par>
                                <p:cTn id="8" presetID="22" presetClass="entr" presetSubtype="2" fill="hold"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wipe(right)">
                                      <p:cBhvr>
                                        <p:cTn id="10" dur="500"/>
                                        <p:tgtEl>
                                          <p:spTgt spid="30"/>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31"/>
                                        </p:tgtEl>
                                        <p:attrNameLst>
                                          <p:attrName>style.visibility</p:attrName>
                                        </p:attrNameLst>
                                      </p:cBhvr>
                                      <p:to>
                                        <p:strVal val="visible"/>
                                      </p:to>
                                    </p:set>
                                    <p:animEffect transition="in" filter="randombar(horizontal)">
                                      <p:cBhvr>
                                        <p:cTn id="15" dur="500"/>
                                        <p:tgtEl>
                                          <p:spTgt spid="31"/>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grpId="0" nodeType="clickEffect">
                                  <p:stCondLst>
                                    <p:cond delay="0"/>
                                  </p:stCondLst>
                                  <p:childTnLst>
                                    <p:set>
                                      <p:cBhvr>
                                        <p:cTn id="19" dur="1" fill="hold">
                                          <p:stCondLst>
                                            <p:cond delay="0"/>
                                          </p:stCondLst>
                                        </p:cTn>
                                        <p:tgtEl>
                                          <p:spTgt spid="41"/>
                                        </p:tgtEl>
                                        <p:attrNameLst>
                                          <p:attrName>style.visibility</p:attrName>
                                        </p:attrNameLst>
                                      </p:cBhvr>
                                      <p:to>
                                        <p:strVal val="visible"/>
                                      </p:to>
                                    </p:set>
                                    <p:animEffect transition="in" filter="randombar(horizontal)">
                                      <p:cBhvr>
                                        <p:cTn id="20" dur="500"/>
                                        <p:tgtEl>
                                          <p:spTgt spid="41"/>
                                        </p:tgtEl>
                                      </p:cBhvr>
                                    </p:animEffect>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1000"/>
                                        <p:tgtEl>
                                          <p:spTgt spid="11"/>
                                        </p:tgtEl>
                                      </p:cBhvr>
                                    </p:animEffect>
                                    <p:anim calcmode="lin" valueType="num">
                                      <p:cBhvr>
                                        <p:cTn id="26" dur="1000" fill="hold"/>
                                        <p:tgtEl>
                                          <p:spTgt spid="11"/>
                                        </p:tgtEl>
                                        <p:attrNameLst>
                                          <p:attrName>ppt_x</p:attrName>
                                        </p:attrNameLst>
                                      </p:cBhvr>
                                      <p:tavLst>
                                        <p:tav tm="0">
                                          <p:val>
                                            <p:strVal val="#ppt_x"/>
                                          </p:val>
                                        </p:tav>
                                        <p:tav tm="100000">
                                          <p:val>
                                            <p:strVal val="#ppt_x"/>
                                          </p:val>
                                        </p:tav>
                                      </p:tavLst>
                                    </p:anim>
                                    <p:anim calcmode="lin" valueType="num">
                                      <p:cBhvr>
                                        <p:cTn id="27" dur="1000" fill="hold"/>
                                        <p:tgtEl>
                                          <p:spTgt spid="11"/>
                                        </p:tgtEl>
                                        <p:attrNameLst>
                                          <p:attrName>ppt_y</p:attrName>
                                        </p:attrNameLst>
                                      </p:cBhvr>
                                      <p:tavLst>
                                        <p:tav tm="0">
                                          <p:val>
                                            <p:strVal val="#ppt_y+.1"/>
                                          </p:val>
                                        </p:tav>
                                        <p:tav tm="100000">
                                          <p:val>
                                            <p:strVal val="#ppt_y"/>
                                          </p:val>
                                        </p:tav>
                                      </p:tavLst>
                                    </p:anim>
                                  </p:childTnLst>
                                </p:cTn>
                              </p:par>
                              <p:par>
                                <p:cTn id="28" presetID="42" presetClass="entr" presetSubtype="0" fill="hold" nodeType="with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1000"/>
                                        <p:tgtEl>
                                          <p:spTgt spid="12"/>
                                        </p:tgtEl>
                                      </p:cBhvr>
                                    </p:animEffect>
                                    <p:anim calcmode="lin" valueType="num">
                                      <p:cBhvr>
                                        <p:cTn id="31" dur="1000" fill="hold"/>
                                        <p:tgtEl>
                                          <p:spTgt spid="12"/>
                                        </p:tgtEl>
                                        <p:attrNameLst>
                                          <p:attrName>ppt_x</p:attrName>
                                        </p:attrNameLst>
                                      </p:cBhvr>
                                      <p:tavLst>
                                        <p:tav tm="0">
                                          <p:val>
                                            <p:strVal val="#ppt_x"/>
                                          </p:val>
                                        </p:tav>
                                        <p:tav tm="100000">
                                          <p:val>
                                            <p:strVal val="#ppt_x"/>
                                          </p:val>
                                        </p:tav>
                                      </p:tavLst>
                                    </p:anim>
                                    <p:anim calcmode="lin" valueType="num">
                                      <p:cBhvr>
                                        <p:cTn id="32" dur="1000" fill="hold"/>
                                        <p:tgtEl>
                                          <p:spTgt spid="12"/>
                                        </p:tgtEl>
                                        <p:attrNameLst>
                                          <p:attrName>ppt_y</p:attrName>
                                        </p:attrNameLst>
                                      </p:cBhvr>
                                      <p:tavLst>
                                        <p:tav tm="0">
                                          <p:val>
                                            <p:strVal val="#ppt_y+.1"/>
                                          </p:val>
                                        </p:tav>
                                        <p:tav tm="100000">
                                          <p:val>
                                            <p:strVal val="#ppt_y"/>
                                          </p:val>
                                        </p:tav>
                                      </p:tavLst>
                                    </p:anim>
                                  </p:childTnLst>
                                </p:cTn>
                              </p:par>
                              <p:par>
                                <p:cTn id="33" presetID="42" presetClass="entr" presetSubtype="0" fill="hold" nodeType="withEffect">
                                  <p:stCondLst>
                                    <p:cond delay="0"/>
                                  </p:stCondLst>
                                  <p:childTnLst>
                                    <p:set>
                                      <p:cBhvr>
                                        <p:cTn id="34" dur="1" fill="hold">
                                          <p:stCondLst>
                                            <p:cond delay="0"/>
                                          </p:stCondLst>
                                        </p:cTn>
                                        <p:tgtEl>
                                          <p:spTgt spid="13"/>
                                        </p:tgtEl>
                                        <p:attrNameLst>
                                          <p:attrName>style.visibility</p:attrName>
                                        </p:attrNameLst>
                                      </p:cBhvr>
                                      <p:to>
                                        <p:strVal val="visible"/>
                                      </p:to>
                                    </p:set>
                                    <p:animEffect transition="in" filter="fade">
                                      <p:cBhvr>
                                        <p:cTn id="35" dur="1000"/>
                                        <p:tgtEl>
                                          <p:spTgt spid="13"/>
                                        </p:tgtEl>
                                      </p:cBhvr>
                                    </p:animEffect>
                                    <p:anim calcmode="lin" valueType="num">
                                      <p:cBhvr>
                                        <p:cTn id="36" dur="1000" fill="hold"/>
                                        <p:tgtEl>
                                          <p:spTgt spid="13"/>
                                        </p:tgtEl>
                                        <p:attrNameLst>
                                          <p:attrName>ppt_x</p:attrName>
                                        </p:attrNameLst>
                                      </p:cBhvr>
                                      <p:tavLst>
                                        <p:tav tm="0">
                                          <p:val>
                                            <p:strVal val="#ppt_x"/>
                                          </p:val>
                                        </p:tav>
                                        <p:tav tm="100000">
                                          <p:val>
                                            <p:strVal val="#ppt_x"/>
                                          </p:val>
                                        </p:tav>
                                      </p:tavLst>
                                    </p:anim>
                                    <p:anim calcmode="lin" valueType="num">
                                      <p:cBhvr>
                                        <p:cTn id="37" dur="1000" fill="hold"/>
                                        <p:tgtEl>
                                          <p:spTgt spid="13"/>
                                        </p:tgtEl>
                                        <p:attrNameLst>
                                          <p:attrName>ppt_y</p:attrName>
                                        </p:attrNameLst>
                                      </p:cBhvr>
                                      <p:tavLst>
                                        <p:tav tm="0">
                                          <p:val>
                                            <p:strVal val="#ppt_y+.1"/>
                                          </p:val>
                                        </p:tav>
                                        <p:tav tm="100000">
                                          <p:val>
                                            <p:strVal val="#ppt_y"/>
                                          </p:val>
                                        </p:tav>
                                      </p:tavLst>
                                    </p:anim>
                                  </p:childTnLst>
                                </p:cTn>
                              </p:par>
                              <p:par>
                                <p:cTn id="38" presetID="42" presetClass="entr" presetSubtype="0" fill="hold" grpId="0" nodeType="withEffect">
                                  <p:stCondLst>
                                    <p:cond delay="0"/>
                                  </p:stCondLst>
                                  <p:childTnLst>
                                    <p:set>
                                      <p:cBhvr>
                                        <p:cTn id="39" dur="1" fill="hold">
                                          <p:stCondLst>
                                            <p:cond delay="0"/>
                                          </p:stCondLst>
                                        </p:cTn>
                                        <p:tgtEl>
                                          <p:spTgt spid="42"/>
                                        </p:tgtEl>
                                        <p:attrNameLst>
                                          <p:attrName>style.visibility</p:attrName>
                                        </p:attrNameLst>
                                      </p:cBhvr>
                                      <p:to>
                                        <p:strVal val="visible"/>
                                      </p:to>
                                    </p:set>
                                    <p:animEffect transition="in" filter="fade">
                                      <p:cBhvr>
                                        <p:cTn id="40" dur="1000"/>
                                        <p:tgtEl>
                                          <p:spTgt spid="42"/>
                                        </p:tgtEl>
                                      </p:cBhvr>
                                    </p:animEffect>
                                    <p:anim calcmode="lin" valueType="num">
                                      <p:cBhvr>
                                        <p:cTn id="41" dur="1000" fill="hold"/>
                                        <p:tgtEl>
                                          <p:spTgt spid="42"/>
                                        </p:tgtEl>
                                        <p:attrNameLst>
                                          <p:attrName>ppt_x</p:attrName>
                                        </p:attrNameLst>
                                      </p:cBhvr>
                                      <p:tavLst>
                                        <p:tav tm="0">
                                          <p:val>
                                            <p:strVal val="#ppt_x"/>
                                          </p:val>
                                        </p:tav>
                                        <p:tav tm="100000">
                                          <p:val>
                                            <p:strVal val="#ppt_x"/>
                                          </p:val>
                                        </p:tav>
                                      </p:tavLst>
                                    </p:anim>
                                    <p:anim calcmode="lin" valueType="num">
                                      <p:cBhvr>
                                        <p:cTn id="42" dur="1000" fill="hold"/>
                                        <p:tgtEl>
                                          <p:spTgt spid="42"/>
                                        </p:tgtEl>
                                        <p:attrNameLst>
                                          <p:attrName>ppt_y</p:attrName>
                                        </p:attrNameLst>
                                      </p:cBhvr>
                                      <p:tavLst>
                                        <p:tav tm="0">
                                          <p:val>
                                            <p:strVal val="#ppt_y+.1"/>
                                          </p:val>
                                        </p:tav>
                                        <p:tav tm="100000">
                                          <p:val>
                                            <p:strVal val="#ppt_y"/>
                                          </p:val>
                                        </p:tav>
                                      </p:tavLst>
                                    </p:anim>
                                  </p:childTnLst>
                                </p:cTn>
                              </p:par>
                              <p:par>
                                <p:cTn id="43" presetID="42" presetClass="entr" presetSubtype="0" fill="hold" grpId="0" nodeType="withEffect">
                                  <p:stCondLst>
                                    <p:cond delay="0"/>
                                  </p:stCondLst>
                                  <p:childTnLst>
                                    <p:set>
                                      <p:cBhvr>
                                        <p:cTn id="44" dur="1" fill="hold">
                                          <p:stCondLst>
                                            <p:cond delay="0"/>
                                          </p:stCondLst>
                                        </p:cTn>
                                        <p:tgtEl>
                                          <p:spTgt spid="43"/>
                                        </p:tgtEl>
                                        <p:attrNameLst>
                                          <p:attrName>style.visibility</p:attrName>
                                        </p:attrNameLst>
                                      </p:cBhvr>
                                      <p:to>
                                        <p:strVal val="visible"/>
                                      </p:to>
                                    </p:set>
                                    <p:animEffect transition="in" filter="fade">
                                      <p:cBhvr>
                                        <p:cTn id="45" dur="1000"/>
                                        <p:tgtEl>
                                          <p:spTgt spid="43"/>
                                        </p:tgtEl>
                                      </p:cBhvr>
                                    </p:animEffect>
                                    <p:anim calcmode="lin" valueType="num">
                                      <p:cBhvr>
                                        <p:cTn id="46" dur="1000" fill="hold"/>
                                        <p:tgtEl>
                                          <p:spTgt spid="43"/>
                                        </p:tgtEl>
                                        <p:attrNameLst>
                                          <p:attrName>ppt_x</p:attrName>
                                        </p:attrNameLst>
                                      </p:cBhvr>
                                      <p:tavLst>
                                        <p:tav tm="0">
                                          <p:val>
                                            <p:strVal val="#ppt_x"/>
                                          </p:val>
                                        </p:tav>
                                        <p:tav tm="100000">
                                          <p:val>
                                            <p:strVal val="#ppt_x"/>
                                          </p:val>
                                        </p:tav>
                                      </p:tavLst>
                                    </p:anim>
                                    <p:anim calcmode="lin" valueType="num">
                                      <p:cBhvr>
                                        <p:cTn id="47" dur="1000" fill="hold"/>
                                        <p:tgtEl>
                                          <p:spTgt spid="43"/>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44"/>
                                        </p:tgtEl>
                                        <p:attrNameLst>
                                          <p:attrName>style.visibility</p:attrName>
                                        </p:attrNameLst>
                                      </p:cBhvr>
                                      <p:to>
                                        <p:strVal val="visible"/>
                                      </p:to>
                                    </p:set>
                                    <p:animEffect transition="in" filter="fade">
                                      <p:cBhvr>
                                        <p:cTn id="50" dur="1000"/>
                                        <p:tgtEl>
                                          <p:spTgt spid="44"/>
                                        </p:tgtEl>
                                      </p:cBhvr>
                                    </p:animEffect>
                                    <p:anim calcmode="lin" valueType="num">
                                      <p:cBhvr>
                                        <p:cTn id="51" dur="1000" fill="hold"/>
                                        <p:tgtEl>
                                          <p:spTgt spid="44"/>
                                        </p:tgtEl>
                                        <p:attrNameLst>
                                          <p:attrName>ppt_x</p:attrName>
                                        </p:attrNameLst>
                                      </p:cBhvr>
                                      <p:tavLst>
                                        <p:tav tm="0">
                                          <p:val>
                                            <p:strVal val="#ppt_x"/>
                                          </p:val>
                                        </p:tav>
                                        <p:tav tm="100000">
                                          <p:val>
                                            <p:strVal val="#ppt_x"/>
                                          </p:val>
                                        </p:tav>
                                      </p:tavLst>
                                    </p:anim>
                                    <p:anim calcmode="lin" valueType="num">
                                      <p:cBhvr>
                                        <p:cTn id="52" dur="1000" fill="hold"/>
                                        <p:tgtEl>
                                          <p:spTgt spid="44"/>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0"/>
                                  </p:stCondLst>
                                  <p:childTnLst>
                                    <p:set>
                                      <p:cBhvr>
                                        <p:cTn id="54" dur="1" fill="hold">
                                          <p:stCondLst>
                                            <p:cond delay="0"/>
                                          </p:stCondLst>
                                        </p:cTn>
                                        <p:tgtEl>
                                          <p:spTgt spid="45"/>
                                        </p:tgtEl>
                                        <p:attrNameLst>
                                          <p:attrName>style.visibility</p:attrName>
                                        </p:attrNameLst>
                                      </p:cBhvr>
                                      <p:to>
                                        <p:strVal val="visible"/>
                                      </p:to>
                                    </p:set>
                                    <p:animEffect transition="in" filter="fade">
                                      <p:cBhvr>
                                        <p:cTn id="55" dur="1000"/>
                                        <p:tgtEl>
                                          <p:spTgt spid="45"/>
                                        </p:tgtEl>
                                      </p:cBhvr>
                                    </p:animEffect>
                                    <p:anim calcmode="lin" valueType="num">
                                      <p:cBhvr>
                                        <p:cTn id="56" dur="1000" fill="hold"/>
                                        <p:tgtEl>
                                          <p:spTgt spid="45"/>
                                        </p:tgtEl>
                                        <p:attrNameLst>
                                          <p:attrName>ppt_x</p:attrName>
                                        </p:attrNameLst>
                                      </p:cBhvr>
                                      <p:tavLst>
                                        <p:tav tm="0">
                                          <p:val>
                                            <p:strVal val="#ppt_x"/>
                                          </p:val>
                                        </p:tav>
                                        <p:tav tm="100000">
                                          <p:val>
                                            <p:strVal val="#ppt_x"/>
                                          </p:val>
                                        </p:tav>
                                      </p:tavLst>
                                    </p:anim>
                                    <p:anim calcmode="lin" valueType="num">
                                      <p:cBhvr>
                                        <p:cTn id="57"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31" grpId="0"/>
      <p:bldP spid="42" grpId="0"/>
      <p:bldP spid="43" grpId="0"/>
      <p:bldP spid="44" grpId="0"/>
      <p:bldP spid="4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î$ļîḓé"/>
          <p:cNvSpPr/>
          <p:nvPr/>
        </p:nvSpPr>
        <p:spPr bwMode="auto">
          <a:xfrm>
            <a:off x="-15" y="1397773"/>
            <a:ext cx="12192015" cy="1895115"/>
          </a:xfrm>
          <a:prstGeom prst="rect">
            <a:avLst/>
          </a:prstGeom>
          <a:blipFill dpi="0" rotWithShape="1">
            <a:blip r:embed="rId1"/>
            <a:srcRect/>
            <a:stretch>
              <a:fillRect/>
            </a:stretch>
          </a:blipFill>
          <a:ln w="38100">
            <a:noFill/>
          </a:ln>
        </p:spPr>
        <p:style>
          <a:lnRef idx="2">
            <a:schemeClr val="dk1"/>
          </a:lnRef>
          <a:fillRef idx="1">
            <a:schemeClr val="lt1"/>
          </a:fillRef>
          <a:effectRef idx="0">
            <a:schemeClr val="dk1"/>
          </a:effectRef>
          <a:fontRef idx="minor">
            <a:schemeClr val="dk1"/>
          </a:fontRef>
        </p:style>
        <p:txBody>
          <a:bodyPr rtlCol="0" anchor="ctr"/>
          <a:lstStyle/>
          <a:p>
            <a:pPr algn="ctr"/>
            <a:endParaRPr lang="zh-CN" altLang="en-US" dirty="0">
              <a:solidFill>
                <a:schemeClr val="dk1"/>
              </a:solidFill>
              <a:latin typeface="Arial" panose="020B0604020202020204" pitchFamily="34" charset="0"/>
              <a:ea typeface="等线" panose="02010600030101010101" pitchFamily="2" charset="-122"/>
              <a:sym typeface="Arial" panose="020B0604020202020204" pitchFamily="34" charset="0"/>
            </a:endParaRPr>
          </a:p>
        </p:txBody>
      </p:sp>
      <p:sp>
        <p:nvSpPr>
          <p:cNvPr id="17" name="矩形 16"/>
          <p:cNvSpPr/>
          <p:nvPr/>
        </p:nvSpPr>
        <p:spPr>
          <a:xfrm>
            <a:off x="799804" y="4003947"/>
            <a:ext cx="1810270" cy="400110"/>
          </a:xfrm>
          <a:prstGeom prst="rect">
            <a:avLst/>
          </a:prstGeom>
          <a:noFill/>
        </p:spPr>
        <p:txBody>
          <a:bodyPr wrap="square">
            <a:spAutoFit/>
          </a:bodyPr>
          <a:lstStyle/>
          <a:p>
            <a:r>
              <a:rPr lang="zh-CN" altLang="en-US" sz="2000" b="1"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输入你的标题</a:t>
            </a:r>
            <a:endParaRPr lang="zh-CN" altLang="en-US" sz="2000" b="1"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endParaRPr>
          </a:p>
        </p:txBody>
      </p:sp>
      <p:sp>
        <p:nvSpPr>
          <p:cNvPr id="18" name="矩形 17"/>
          <p:cNvSpPr/>
          <p:nvPr/>
        </p:nvSpPr>
        <p:spPr>
          <a:xfrm>
            <a:off x="799803" y="4360232"/>
            <a:ext cx="4859591" cy="1384995"/>
          </a:xfrm>
          <a:prstGeom prst="rect">
            <a:avLst/>
          </a:prstGeom>
        </p:spPr>
        <p:txBody>
          <a:bodyPr wrap="square">
            <a:spAutoFit/>
          </a:bodyPr>
          <a:lstStyle/>
          <a:p>
            <a:r>
              <a:rPr lang="zh-CN" altLang="en-US" sz="14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Vestibulum ante ipsum primis in faucibus orci luctus et ultrices posuereVestibulum ante ipsum primis in faucibus orci luctus et ultrices </a:t>
            </a:r>
            <a:r>
              <a:rPr lang="zh-CN" altLang="en-US" sz="1400" dirty="0" smtClean="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posuere</a:t>
            </a:r>
            <a:r>
              <a:rPr lang="zh-CN" altLang="en-US" sz="14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Vestibulum ante ipsum primis in faucibus orci luctus et ultrices posuere</a:t>
            </a:r>
            <a:endParaRPr lang="zh-CN" altLang="en-US" sz="14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endParaRPr>
          </a:p>
          <a:p>
            <a:endParaRPr lang="zh-CN" altLang="en-US" sz="14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endParaRPr>
          </a:p>
          <a:p>
            <a:endParaRPr lang="zh-CN" altLang="en-US" sz="14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endParaRPr>
          </a:p>
        </p:txBody>
      </p:sp>
      <p:sp>
        <p:nvSpPr>
          <p:cNvPr id="19" name="矩形 18"/>
          <p:cNvSpPr/>
          <p:nvPr/>
        </p:nvSpPr>
        <p:spPr>
          <a:xfrm>
            <a:off x="6607480" y="4003947"/>
            <a:ext cx="1810270" cy="400110"/>
          </a:xfrm>
          <a:prstGeom prst="rect">
            <a:avLst/>
          </a:prstGeom>
          <a:noFill/>
        </p:spPr>
        <p:txBody>
          <a:bodyPr wrap="square">
            <a:spAutoFit/>
          </a:bodyPr>
          <a:lstStyle/>
          <a:p>
            <a:r>
              <a:rPr lang="zh-CN" altLang="en-US" sz="2000" b="1"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输入你的标题</a:t>
            </a:r>
            <a:endParaRPr lang="zh-CN" altLang="en-US" sz="2000" b="1"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endParaRPr>
          </a:p>
        </p:txBody>
      </p:sp>
      <p:sp>
        <p:nvSpPr>
          <p:cNvPr id="20" name="矩形 19"/>
          <p:cNvSpPr/>
          <p:nvPr/>
        </p:nvSpPr>
        <p:spPr>
          <a:xfrm>
            <a:off x="6607479" y="4360232"/>
            <a:ext cx="4859591" cy="1384995"/>
          </a:xfrm>
          <a:prstGeom prst="rect">
            <a:avLst/>
          </a:prstGeom>
        </p:spPr>
        <p:txBody>
          <a:bodyPr wrap="square">
            <a:spAutoFit/>
          </a:bodyPr>
          <a:lstStyle/>
          <a:p>
            <a:r>
              <a:rPr lang="zh-CN" altLang="en-US" sz="14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Vestibulum ante ipsum primis in faucibus orci luctus et ultrices posuereVestibulum ante ipsum primis in faucibus orci luctus et ultrices </a:t>
            </a:r>
            <a:r>
              <a:rPr lang="zh-CN" altLang="en-US" sz="1400" dirty="0" smtClean="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posuere</a:t>
            </a:r>
            <a:r>
              <a:rPr lang="zh-CN" altLang="en-US" sz="14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Vestibulum ante ipsum primis in faucibus orci luctus et ultrices posuere</a:t>
            </a:r>
            <a:endParaRPr lang="zh-CN" altLang="en-US" sz="14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endParaRPr>
          </a:p>
          <a:p>
            <a:endParaRPr lang="zh-CN" altLang="en-US" sz="14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endParaRPr>
          </a:p>
          <a:p>
            <a:endParaRPr lang="zh-CN" altLang="en-US" sz="14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endParaRPr>
          </a:p>
        </p:txBody>
      </p:sp>
      <p:cxnSp>
        <p:nvCxnSpPr>
          <p:cNvPr id="21" name="直接连接符 20"/>
          <p:cNvCxnSpPr/>
          <p:nvPr/>
        </p:nvCxnSpPr>
        <p:spPr>
          <a:xfrm>
            <a:off x="198120" y="411480"/>
            <a:ext cx="4145280" cy="0"/>
          </a:xfrm>
          <a:prstGeom prst="line">
            <a:avLst/>
          </a:prstGeom>
          <a:ln>
            <a:solidFill>
              <a:schemeClr val="accent4">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nvCxnSpPr>
        <p:spPr>
          <a:xfrm>
            <a:off x="7030995" y="411480"/>
            <a:ext cx="4634272" cy="0"/>
          </a:xfrm>
          <a:prstGeom prst="line">
            <a:avLst/>
          </a:prstGeom>
          <a:ln>
            <a:solidFill>
              <a:schemeClr val="accent4">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23" name="文本框 22"/>
          <p:cNvSpPr txBox="1"/>
          <p:nvPr/>
        </p:nvSpPr>
        <p:spPr bwMode="auto">
          <a:xfrm>
            <a:off x="4645322" y="149870"/>
            <a:ext cx="2280641" cy="646331"/>
          </a:xfrm>
          <a:prstGeom prst="rect">
            <a:avLst/>
          </a:prstGeom>
          <a:noFill/>
        </p:spPr>
        <p:txBody>
          <a:bodyPr wrap="square">
            <a:spAutoFit/>
          </a:bodyPr>
          <a:lstStyle/>
          <a:p>
            <a:pPr algn="ctr" eaLnBrk="1" fontAlgn="auto" hangingPunct="1">
              <a:spcBef>
                <a:spcPts val="0"/>
              </a:spcBef>
              <a:spcAft>
                <a:spcPts val="0"/>
              </a:spcAft>
              <a:defRPr/>
            </a:pPr>
            <a:r>
              <a:rPr lang="zh-CN" altLang="en-US" sz="3600" b="1" dirty="0" smtClean="0">
                <a:solidFill>
                  <a:schemeClr val="accent4">
                    <a:lumMod val="75000"/>
                  </a:schemeClr>
                </a:solidFill>
                <a:latin typeface="Arial" panose="020B0604020202020204" pitchFamily="34" charset="0"/>
                <a:ea typeface="等线" panose="02010600030101010101" pitchFamily="2" charset="-122"/>
                <a:sym typeface="Arial" panose="020B0604020202020204" pitchFamily="34" charset="0"/>
              </a:rPr>
              <a:t>附  注</a:t>
            </a:r>
            <a:endParaRPr lang="zh-CN" altLang="en-US" sz="3600" b="1" dirty="0">
              <a:solidFill>
                <a:schemeClr val="accent4">
                  <a:lumMod val="75000"/>
                </a:schemeClr>
              </a:solidFill>
              <a:latin typeface="Arial" panose="020B0604020202020204" pitchFamily="34" charset="0"/>
              <a:ea typeface="等线" panose="02010600030101010101" pitchFamily="2" charset="-122"/>
              <a:sym typeface="Arial" panose="020B0604020202020204" pitchFamily="34" charset="0"/>
            </a:endParaRPr>
          </a:p>
        </p:txBody>
      </p:sp>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par>
                                <p:cTn id="8" presetID="22" presetClass="entr" presetSubtype="2" fill="hold" nodeType="withEffect">
                                  <p:stCondLst>
                                    <p:cond delay="0"/>
                                  </p:stCondLst>
                                  <p:childTnLst>
                                    <p:set>
                                      <p:cBhvr>
                                        <p:cTn id="9" dur="1" fill="hold">
                                          <p:stCondLst>
                                            <p:cond delay="0"/>
                                          </p:stCondLst>
                                        </p:cTn>
                                        <p:tgtEl>
                                          <p:spTgt spid="22"/>
                                        </p:tgtEl>
                                        <p:attrNameLst>
                                          <p:attrName>style.visibility</p:attrName>
                                        </p:attrNameLst>
                                      </p:cBhvr>
                                      <p:to>
                                        <p:strVal val="visible"/>
                                      </p:to>
                                    </p:set>
                                    <p:animEffect transition="in" filter="wipe(right)">
                                      <p:cBhvr>
                                        <p:cTn id="10" dur="500"/>
                                        <p:tgtEl>
                                          <p:spTgt spid="22"/>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randombar(horizontal)">
                                      <p:cBhvr>
                                        <p:cTn id="15" dur="500"/>
                                        <p:tgtEl>
                                          <p:spTgt spid="23"/>
                                        </p:tgtEl>
                                      </p:cBhvr>
                                    </p:animEffect>
                                  </p:childTnLst>
                                </p:cTn>
                              </p:par>
                              <p:par>
                                <p:cTn id="16" presetID="42" presetClass="entr" presetSubtype="0" fill="hold" grpId="0" nodeType="with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fade">
                                      <p:cBhvr>
                                        <p:cTn id="18" dur="1000"/>
                                        <p:tgtEl>
                                          <p:spTgt spid="17"/>
                                        </p:tgtEl>
                                      </p:cBhvr>
                                    </p:animEffect>
                                    <p:anim calcmode="lin" valueType="num">
                                      <p:cBhvr>
                                        <p:cTn id="19" dur="1000" fill="hold"/>
                                        <p:tgtEl>
                                          <p:spTgt spid="17"/>
                                        </p:tgtEl>
                                        <p:attrNameLst>
                                          <p:attrName>ppt_x</p:attrName>
                                        </p:attrNameLst>
                                      </p:cBhvr>
                                      <p:tavLst>
                                        <p:tav tm="0">
                                          <p:val>
                                            <p:strVal val="#ppt_x"/>
                                          </p:val>
                                        </p:tav>
                                        <p:tav tm="100000">
                                          <p:val>
                                            <p:strVal val="#ppt_x"/>
                                          </p:val>
                                        </p:tav>
                                      </p:tavLst>
                                    </p:anim>
                                    <p:anim calcmode="lin" valueType="num">
                                      <p:cBhvr>
                                        <p:cTn id="20" dur="1000" fill="hold"/>
                                        <p:tgtEl>
                                          <p:spTgt spid="17"/>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1000"/>
                                        <p:tgtEl>
                                          <p:spTgt spid="18"/>
                                        </p:tgtEl>
                                      </p:cBhvr>
                                    </p:animEffect>
                                    <p:anim calcmode="lin" valueType="num">
                                      <p:cBhvr>
                                        <p:cTn id="24" dur="1000" fill="hold"/>
                                        <p:tgtEl>
                                          <p:spTgt spid="18"/>
                                        </p:tgtEl>
                                        <p:attrNameLst>
                                          <p:attrName>ppt_x</p:attrName>
                                        </p:attrNameLst>
                                      </p:cBhvr>
                                      <p:tavLst>
                                        <p:tav tm="0">
                                          <p:val>
                                            <p:strVal val="#ppt_x"/>
                                          </p:val>
                                        </p:tav>
                                        <p:tav tm="100000">
                                          <p:val>
                                            <p:strVal val="#ppt_x"/>
                                          </p:val>
                                        </p:tav>
                                      </p:tavLst>
                                    </p:anim>
                                    <p:anim calcmode="lin" valueType="num">
                                      <p:cBhvr>
                                        <p:cTn id="25" dur="1000" fill="hold"/>
                                        <p:tgtEl>
                                          <p:spTgt spid="18"/>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fade">
                                      <p:cBhvr>
                                        <p:cTn id="28" dur="1000"/>
                                        <p:tgtEl>
                                          <p:spTgt spid="19"/>
                                        </p:tgtEl>
                                      </p:cBhvr>
                                    </p:animEffect>
                                    <p:anim calcmode="lin" valueType="num">
                                      <p:cBhvr>
                                        <p:cTn id="29" dur="1000" fill="hold"/>
                                        <p:tgtEl>
                                          <p:spTgt spid="19"/>
                                        </p:tgtEl>
                                        <p:attrNameLst>
                                          <p:attrName>ppt_x</p:attrName>
                                        </p:attrNameLst>
                                      </p:cBhvr>
                                      <p:tavLst>
                                        <p:tav tm="0">
                                          <p:val>
                                            <p:strVal val="#ppt_x"/>
                                          </p:val>
                                        </p:tav>
                                        <p:tav tm="100000">
                                          <p:val>
                                            <p:strVal val="#ppt_x"/>
                                          </p:val>
                                        </p:tav>
                                      </p:tavLst>
                                    </p:anim>
                                    <p:anim calcmode="lin" valueType="num">
                                      <p:cBhvr>
                                        <p:cTn id="30" dur="1000" fill="hold"/>
                                        <p:tgtEl>
                                          <p:spTgt spid="19"/>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fade">
                                      <p:cBhvr>
                                        <p:cTn id="33" dur="1000"/>
                                        <p:tgtEl>
                                          <p:spTgt spid="20"/>
                                        </p:tgtEl>
                                      </p:cBhvr>
                                    </p:animEffect>
                                    <p:anim calcmode="lin" valueType="num">
                                      <p:cBhvr>
                                        <p:cTn id="34" dur="1000" fill="hold"/>
                                        <p:tgtEl>
                                          <p:spTgt spid="20"/>
                                        </p:tgtEl>
                                        <p:attrNameLst>
                                          <p:attrName>ppt_x</p:attrName>
                                        </p:attrNameLst>
                                      </p:cBhvr>
                                      <p:tavLst>
                                        <p:tav tm="0">
                                          <p:val>
                                            <p:strVal val="#ppt_x"/>
                                          </p:val>
                                        </p:tav>
                                        <p:tav tm="100000">
                                          <p:val>
                                            <p:strVal val="#ppt_x"/>
                                          </p:val>
                                        </p:tav>
                                      </p:tavLst>
                                    </p:anim>
                                    <p:anim calcmode="lin" valueType="num">
                                      <p:cBhvr>
                                        <p:cTn id="35"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19" grpId="0"/>
      <p:bldP spid="20" grpId="0"/>
      <p:bldP spid="2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5631339" y="1246264"/>
            <a:ext cx="5310639" cy="4197270"/>
            <a:chOff x="5631339" y="1246264"/>
            <a:chExt cx="5310639" cy="4197270"/>
          </a:xfrm>
        </p:grpSpPr>
        <p:sp>
          <p:nvSpPr>
            <p:cNvPr id="11" name="椭圆 10"/>
            <p:cNvSpPr/>
            <p:nvPr/>
          </p:nvSpPr>
          <p:spPr>
            <a:xfrm>
              <a:off x="6744708" y="1246264"/>
              <a:ext cx="4197270" cy="4197270"/>
            </a:xfrm>
            <a:prstGeom prst="ellipse">
              <a:avLst/>
            </a:prstGeom>
            <a:noFill/>
            <a:ln w="19050">
              <a:solidFill>
                <a:schemeClr val="accent4">
                  <a:lumMod val="75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50000"/>
                  </a:schemeClr>
                </a:solidFill>
                <a:latin typeface="Arial" panose="020B0604020202020204" pitchFamily="34" charset="0"/>
                <a:ea typeface="等线" panose="02010600030101010101" pitchFamily="2" charset="-122"/>
                <a:sym typeface="Arial" panose="020B0604020202020204" pitchFamily="34" charset="0"/>
              </a:endParaRPr>
            </a:p>
          </p:txBody>
        </p:sp>
        <p:sp>
          <p:nvSpPr>
            <p:cNvPr id="12" name="椭圆 11"/>
            <p:cNvSpPr/>
            <p:nvPr/>
          </p:nvSpPr>
          <p:spPr>
            <a:xfrm>
              <a:off x="5933259" y="1549087"/>
              <a:ext cx="743970" cy="743970"/>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bg2">
                    <a:lumMod val="50000"/>
                  </a:schemeClr>
                </a:solidFill>
                <a:latin typeface="Arial" panose="020B0604020202020204" pitchFamily="34" charset="0"/>
                <a:ea typeface="等线" panose="02010600030101010101" pitchFamily="2" charset="-122"/>
                <a:sym typeface="Arial" panose="020B0604020202020204" pitchFamily="34" charset="0"/>
              </a:endParaRPr>
            </a:p>
          </p:txBody>
        </p:sp>
        <p:sp>
          <p:nvSpPr>
            <p:cNvPr id="13" name="椭圆 12"/>
            <p:cNvSpPr/>
            <p:nvPr/>
          </p:nvSpPr>
          <p:spPr>
            <a:xfrm>
              <a:off x="5631339" y="2911632"/>
              <a:ext cx="603839" cy="603839"/>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50000"/>
                  </a:schemeClr>
                </a:solidFill>
                <a:latin typeface="Arial" panose="020B0604020202020204" pitchFamily="34" charset="0"/>
                <a:ea typeface="等线" panose="02010600030101010101" pitchFamily="2" charset="-122"/>
                <a:sym typeface="Arial" panose="020B0604020202020204" pitchFamily="34" charset="0"/>
              </a:endParaRPr>
            </a:p>
          </p:txBody>
        </p:sp>
        <p:sp>
          <p:nvSpPr>
            <p:cNvPr id="14" name="椭圆 13"/>
            <p:cNvSpPr/>
            <p:nvPr/>
          </p:nvSpPr>
          <p:spPr>
            <a:xfrm>
              <a:off x="5972043" y="4172107"/>
              <a:ext cx="371985" cy="371985"/>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50000"/>
                  </a:schemeClr>
                </a:solidFill>
                <a:latin typeface="Arial" panose="020B0604020202020204" pitchFamily="34" charset="0"/>
                <a:ea typeface="等线" panose="02010600030101010101" pitchFamily="2" charset="-122"/>
                <a:sym typeface="Arial" panose="020B0604020202020204" pitchFamily="34" charset="0"/>
              </a:endParaRPr>
            </a:p>
          </p:txBody>
        </p:sp>
        <p:sp>
          <p:nvSpPr>
            <p:cNvPr id="15" name="椭圆 14"/>
            <p:cNvSpPr/>
            <p:nvPr/>
          </p:nvSpPr>
          <p:spPr>
            <a:xfrm>
              <a:off x="6544270" y="5019512"/>
              <a:ext cx="265917" cy="265917"/>
            </a:xfrm>
            <a:prstGeom prst="ellipse">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2">
                    <a:lumMod val="50000"/>
                  </a:schemeClr>
                </a:solidFill>
                <a:latin typeface="Arial" panose="020B0604020202020204" pitchFamily="34" charset="0"/>
                <a:ea typeface="等线" panose="02010600030101010101" pitchFamily="2" charset="-122"/>
                <a:sym typeface="Arial" panose="020B0604020202020204" pitchFamily="34" charset="0"/>
              </a:endParaRPr>
            </a:p>
          </p:txBody>
        </p:sp>
      </p:grpSp>
      <p:pic>
        <p:nvPicPr>
          <p:cNvPr id="21" name="图片 2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968143" y="1406325"/>
            <a:ext cx="3759257" cy="3821372"/>
          </a:xfrm>
          <a:prstGeom prst="ellipse">
            <a:avLst/>
          </a:prstGeom>
        </p:spPr>
      </p:pic>
      <p:cxnSp>
        <p:nvCxnSpPr>
          <p:cNvPr id="31" name="直接连接符 30"/>
          <p:cNvCxnSpPr/>
          <p:nvPr/>
        </p:nvCxnSpPr>
        <p:spPr>
          <a:xfrm>
            <a:off x="198120" y="411480"/>
            <a:ext cx="4145280" cy="0"/>
          </a:xfrm>
          <a:prstGeom prst="line">
            <a:avLst/>
          </a:prstGeom>
          <a:ln>
            <a:solidFill>
              <a:schemeClr val="accent4">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7030995" y="411480"/>
            <a:ext cx="4634272" cy="0"/>
          </a:xfrm>
          <a:prstGeom prst="line">
            <a:avLst/>
          </a:prstGeom>
          <a:ln>
            <a:solidFill>
              <a:schemeClr val="accent4">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33" name="文本框 32"/>
          <p:cNvSpPr txBox="1"/>
          <p:nvPr/>
        </p:nvSpPr>
        <p:spPr bwMode="auto">
          <a:xfrm>
            <a:off x="4645322" y="149870"/>
            <a:ext cx="2280641" cy="646331"/>
          </a:xfrm>
          <a:prstGeom prst="rect">
            <a:avLst/>
          </a:prstGeom>
          <a:noFill/>
        </p:spPr>
        <p:txBody>
          <a:bodyPr wrap="square">
            <a:spAutoFit/>
          </a:bodyPr>
          <a:lstStyle/>
          <a:p>
            <a:pPr algn="ctr" eaLnBrk="1" fontAlgn="auto" hangingPunct="1">
              <a:spcBef>
                <a:spcPts val="0"/>
              </a:spcBef>
              <a:spcAft>
                <a:spcPts val="0"/>
              </a:spcAft>
              <a:defRPr/>
            </a:pPr>
            <a:r>
              <a:rPr lang="zh-CN" altLang="en-US" sz="3600" b="1" dirty="0" smtClean="0">
                <a:solidFill>
                  <a:schemeClr val="accent4">
                    <a:lumMod val="75000"/>
                  </a:schemeClr>
                </a:solidFill>
                <a:latin typeface="Arial" panose="020B0604020202020204" pitchFamily="34" charset="0"/>
                <a:ea typeface="等线" panose="02010600030101010101" pitchFamily="2" charset="-122"/>
                <a:sym typeface="Arial" panose="020B0604020202020204" pitchFamily="34" charset="0"/>
              </a:rPr>
              <a:t>附  注</a:t>
            </a:r>
            <a:endParaRPr lang="zh-CN" altLang="en-US" sz="3600" b="1" dirty="0">
              <a:solidFill>
                <a:schemeClr val="accent4">
                  <a:lumMod val="75000"/>
                </a:schemeClr>
              </a:solidFill>
              <a:latin typeface="Arial" panose="020B0604020202020204" pitchFamily="34" charset="0"/>
              <a:ea typeface="等线" panose="02010600030101010101" pitchFamily="2" charset="-122"/>
              <a:sym typeface="Arial" panose="020B0604020202020204" pitchFamily="34" charset="0"/>
            </a:endParaRPr>
          </a:p>
        </p:txBody>
      </p:sp>
      <p:sp>
        <p:nvSpPr>
          <p:cNvPr id="34" name="矩形 33"/>
          <p:cNvSpPr/>
          <p:nvPr/>
        </p:nvSpPr>
        <p:spPr>
          <a:xfrm>
            <a:off x="857688" y="4544092"/>
            <a:ext cx="1810270" cy="400110"/>
          </a:xfrm>
          <a:prstGeom prst="rect">
            <a:avLst/>
          </a:prstGeom>
          <a:noFill/>
        </p:spPr>
        <p:txBody>
          <a:bodyPr wrap="square">
            <a:spAutoFit/>
          </a:bodyPr>
          <a:lstStyle/>
          <a:p>
            <a:r>
              <a:rPr lang="zh-CN" altLang="en-US" sz="2000" b="1"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输入你的标题</a:t>
            </a:r>
            <a:endParaRPr lang="zh-CN" altLang="en-US" sz="2000" b="1"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endParaRPr>
          </a:p>
        </p:txBody>
      </p:sp>
      <p:sp>
        <p:nvSpPr>
          <p:cNvPr id="35" name="矩形 34"/>
          <p:cNvSpPr/>
          <p:nvPr/>
        </p:nvSpPr>
        <p:spPr>
          <a:xfrm>
            <a:off x="857687" y="4900377"/>
            <a:ext cx="4859591" cy="954107"/>
          </a:xfrm>
          <a:prstGeom prst="rect">
            <a:avLst/>
          </a:prstGeom>
        </p:spPr>
        <p:txBody>
          <a:bodyPr wrap="square">
            <a:spAutoFit/>
          </a:bodyPr>
          <a:lstStyle/>
          <a:p>
            <a:r>
              <a:rPr lang="zh-CN" altLang="en-US" sz="14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Vestibulum ante ipsum primis in faucibus orci luctus et ultrices posuereVestibulum ante ipsum primis in faucibus orci luctus et ultrices </a:t>
            </a:r>
            <a:r>
              <a:rPr lang="zh-CN" altLang="en-US" sz="1400" dirty="0" smtClean="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posuere</a:t>
            </a:r>
            <a:r>
              <a:rPr lang="zh-CN" altLang="en-US" sz="14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Vestibulum ante ipsum primis in faucibus orci luctus et ultrices </a:t>
            </a:r>
            <a:r>
              <a:rPr lang="zh-CN" altLang="en-US" sz="1400" dirty="0" smtClean="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posuere</a:t>
            </a:r>
            <a:endParaRPr lang="zh-CN" altLang="en-US" sz="14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endParaRPr>
          </a:p>
        </p:txBody>
      </p:sp>
      <p:sp>
        <p:nvSpPr>
          <p:cNvPr id="36" name="矩形 35"/>
          <p:cNvSpPr/>
          <p:nvPr/>
        </p:nvSpPr>
        <p:spPr>
          <a:xfrm>
            <a:off x="877559" y="3116956"/>
            <a:ext cx="1810270" cy="400110"/>
          </a:xfrm>
          <a:prstGeom prst="rect">
            <a:avLst/>
          </a:prstGeom>
          <a:noFill/>
        </p:spPr>
        <p:txBody>
          <a:bodyPr wrap="square">
            <a:spAutoFit/>
          </a:bodyPr>
          <a:lstStyle/>
          <a:p>
            <a:r>
              <a:rPr lang="zh-CN" altLang="en-US" sz="2000" b="1"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输入你的标题</a:t>
            </a:r>
            <a:endParaRPr lang="zh-CN" altLang="en-US" sz="2000" b="1"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endParaRPr>
          </a:p>
        </p:txBody>
      </p:sp>
      <p:sp>
        <p:nvSpPr>
          <p:cNvPr id="37" name="矩形 36"/>
          <p:cNvSpPr/>
          <p:nvPr/>
        </p:nvSpPr>
        <p:spPr>
          <a:xfrm>
            <a:off x="857687" y="3479609"/>
            <a:ext cx="4859591" cy="954107"/>
          </a:xfrm>
          <a:prstGeom prst="rect">
            <a:avLst/>
          </a:prstGeom>
        </p:spPr>
        <p:txBody>
          <a:bodyPr wrap="square">
            <a:spAutoFit/>
          </a:bodyPr>
          <a:lstStyle/>
          <a:p>
            <a:r>
              <a:rPr lang="zh-CN" altLang="en-US" sz="14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Vestibulum ante ipsum primis in faucibus orci luctus et ultrices posuereVestibulum ante ipsum primis in faucibus orci luctus et ultrices </a:t>
            </a:r>
            <a:r>
              <a:rPr lang="zh-CN" altLang="en-US" sz="1400" dirty="0" smtClean="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posuere</a:t>
            </a:r>
            <a:r>
              <a:rPr lang="zh-CN" altLang="en-US" sz="14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Vestibulum ante ipsum primis in faucibus orci luctus et ultrices </a:t>
            </a:r>
            <a:r>
              <a:rPr lang="zh-CN" altLang="en-US" sz="1400" dirty="0" smtClean="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posuere</a:t>
            </a:r>
            <a:endParaRPr lang="zh-CN" altLang="en-US" sz="14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endParaRPr>
          </a:p>
        </p:txBody>
      </p:sp>
      <p:sp>
        <p:nvSpPr>
          <p:cNvPr id="38" name="矩形 37"/>
          <p:cNvSpPr/>
          <p:nvPr/>
        </p:nvSpPr>
        <p:spPr>
          <a:xfrm>
            <a:off x="877559" y="1531682"/>
            <a:ext cx="1810270" cy="400110"/>
          </a:xfrm>
          <a:prstGeom prst="rect">
            <a:avLst/>
          </a:prstGeom>
          <a:noFill/>
        </p:spPr>
        <p:txBody>
          <a:bodyPr wrap="square">
            <a:spAutoFit/>
          </a:bodyPr>
          <a:lstStyle/>
          <a:p>
            <a:r>
              <a:rPr lang="zh-CN" altLang="en-US" sz="2000" b="1" dirty="0" smtClean="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输入你的标题</a:t>
            </a:r>
            <a:endParaRPr lang="zh-CN" altLang="en-US" sz="2000" b="1"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endParaRPr>
          </a:p>
        </p:txBody>
      </p:sp>
      <p:sp>
        <p:nvSpPr>
          <p:cNvPr id="39" name="矩形 38"/>
          <p:cNvSpPr/>
          <p:nvPr/>
        </p:nvSpPr>
        <p:spPr>
          <a:xfrm>
            <a:off x="857687" y="1947293"/>
            <a:ext cx="4859591" cy="954107"/>
          </a:xfrm>
          <a:prstGeom prst="rect">
            <a:avLst/>
          </a:prstGeom>
        </p:spPr>
        <p:txBody>
          <a:bodyPr wrap="square">
            <a:spAutoFit/>
          </a:bodyPr>
          <a:lstStyle/>
          <a:p>
            <a:r>
              <a:rPr lang="zh-CN" altLang="en-US" sz="14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Vestibulum ante ipsum primis in faucibus orci luctus et ultrices posuereVestibulum ante ipsum primis in faucibus orci luctus et ultrices </a:t>
            </a:r>
            <a:r>
              <a:rPr lang="zh-CN" altLang="en-US" sz="1400" dirty="0" smtClean="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posuere</a:t>
            </a:r>
            <a:r>
              <a:rPr lang="zh-CN" altLang="en-US" sz="14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Vestibulum ante ipsum primis in faucibus orci luctus et ultrices </a:t>
            </a:r>
            <a:r>
              <a:rPr lang="zh-CN" altLang="en-US" sz="1400" dirty="0" smtClean="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posuere</a:t>
            </a:r>
            <a:endParaRPr lang="zh-CN" altLang="en-US" sz="14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endParaRPr>
          </a:p>
        </p:txBody>
      </p:sp>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500"/>
                                        <p:tgtEl>
                                          <p:spTgt spid="31"/>
                                        </p:tgtEl>
                                      </p:cBhvr>
                                    </p:animEffect>
                                  </p:childTnLst>
                                </p:cTn>
                              </p:par>
                              <p:par>
                                <p:cTn id="8" presetID="22" presetClass="entr" presetSubtype="2" fill="hold" nodeType="withEffect">
                                  <p:stCondLst>
                                    <p:cond delay="0"/>
                                  </p:stCondLst>
                                  <p:childTnLst>
                                    <p:set>
                                      <p:cBhvr>
                                        <p:cTn id="9" dur="1" fill="hold">
                                          <p:stCondLst>
                                            <p:cond delay="0"/>
                                          </p:stCondLst>
                                        </p:cTn>
                                        <p:tgtEl>
                                          <p:spTgt spid="32"/>
                                        </p:tgtEl>
                                        <p:attrNameLst>
                                          <p:attrName>style.visibility</p:attrName>
                                        </p:attrNameLst>
                                      </p:cBhvr>
                                      <p:to>
                                        <p:strVal val="visible"/>
                                      </p:to>
                                    </p:set>
                                    <p:animEffect transition="in" filter="wipe(right)">
                                      <p:cBhvr>
                                        <p:cTn id="10" dur="500"/>
                                        <p:tgtEl>
                                          <p:spTgt spid="32"/>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randombar(horizontal)">
                                      <p:cBhvr>
                                        <p:cTn id="15" dur="500"/>
                                        <p:tgtEl>
                                          <p:spTgt spid="33"/>
                                        </p:tgtEl>
                                      </p:cBhvr>
                                    </p:animEffect>
                                  </p:childTnLst>
                                </p:cTn>
                              </p:par>
                            </p:childTnLst>
                          </p:cTn>
                        </p:par>
                        <p:par>
                          <p:cTn id="16" fill="hold">
                            <p:stCondLst>
                              <p:cond delay="500"/>
                            </p:stCondLst>
                            <p:childTnLst>
                              <p:par>
                                <p:cTn id="17" presetID="22" presetClass="entr" presetSubtype="2"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wipe(right)">
                                      <p:cBhvr>
                                        <p:cTn id="19" dur="500"/>
                                        <p:tgtEl>
                                          <p:spTgt spid="10"/>
                                        </p:tgtEl>
                                      </p:cBhvr>
                                    </p:animEffect>
                                  </p:childTnLst>
                                </p:cTn>
                              </p:par>
                              <p:par>
                                <p:cTn id="20" presetID="42" presetClass="entr" presetSubtype="0" fill="hold" grpId="0" nodeType="withEffect">
                                  <p:stCondLst>
                                    <p:cond delay="0"/>
                                  </p:stCondLst>
                                  <p:childTnLst>
                                    <p:set>
                                      <p:cBhvr>
                                        <p:cTn id="21" dur="1" fill="hold">
                                          <p:stCondLst>
                                            <p:cond delay="0"/>
                                          </p:stCondLst>
                                        </p:cTn>
                                        <p:tgtEl>
                                          <p:spTgt spid="34"/>
                                        </p:tgtEl>
                                        <p:attrNameLst>
                                          <p:attrName>style.visibility</p:attrName>
                                        </p:attrNameLst>
                                      </p:cBhvr>
                                      <p:to>
                                        <p:strVal val="visible"/>
                                      </p:to>
                                    </p:set>
                                    <p:animEffect transition="in" filter="fade">
                                      <p:cBhvr>
                                        <p:cTn id="22" dur="1000"/>
                                        <p:tgtEl>
                                          <p:spTgt spid="34"/>
                                        </p:tgtEl>
                                      </p:cBhvr>
                                    </p:animEffect>
                                    <p:anim calcmode="lin" valueType="num">
                                      <p:cBhvr>
                                        <p:cTn id="23" dur="1000" fill="hold"/>
                                        <p:tgtEl>
                                          <p:spTgt spid="34"/>
                                        </p:tgtEl>
                                        <p:attrNameLst>
                                          <p:attrName>ppt_x</p:attrName>
                                        </p:attrNameLst>
                                      </p:cBhvr>
                                      <p:tavLst>
                                        <p:tav tm="0">
                                          <p:val>
                                            <p:strVal val="#ppt_x"/>
                                          </p:val>
                                        </p:tav>
                                        <p:tav tm="100000">
                                          <p:val>
                                            <p:strVal val="#ppt_x"/>
                                          </p:val>
                                        </p:tav>
                                      </p:tavLst>
                                    </p:anim>
                                    <p:anim calcmode="lin" valueType="num">
                                      <p:cBhvr>
                                        <p:cTn id="24" dur="1000" fill="hold"/>
                                        <p:tgtEl>
                                          <p:spTgt spid="34"/>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35"/>
                                        </p:tgtEl>
                                        <p:attrNameLst>
                                          <p:attrName>style.visibility</p:attrName>
                                        </p:attrNameLst>
                                      </p:cBhvr>
                                      <p:to>
                                        <p:strVal val="visible"/>
                                      </p:to>
                                    </p:set>
                                    <p:animEffect transition="in" filter="fade">
                                      <p:cBhvr>
                                        <p:cTn id="27" dur="1000"/>
                                        <p:tgtEl>
                                          <p:spTgt spid="35"/>
                                        </p:tgtEl>
                                      </p:cBhvr>
                                    </p:animEffect>
                                    <p:anim calcmode="lin" valueType="num">
                                      <p:cBhvr>
                                        <p:cTn id="28" dur="1000" fill="hold"/>
                                        <p:tgtEl>
                                          <p:spTgt spid="35"/>
                                        </p:tgtEl>
                                        <p:attrNameLst>
                                          <p:attrName>ppt_x</p:attrName>
                                        </p:attrNameLst>
                                      </p:cBhvr>
                                      <p:tavLst>
                                        <p:tav tm="0">
                                          <p:val>
                                            <p:strVal val="#ppt_x"/>
                                          </p:val>
                                        </p:tav>
                                        <p:tav tm="100000">
                                          <p:val>
                                            <p:strVal val="#ppt_x"/>
                                          </p:val>
                                        </p:tav>
                                      </p:tavLst>
                                    </p:anim>
                                    <p:anim calcmode="lin" valueType="num">
                                      <p:cBhvr>
                                        <p:cTn id="29" dur="1000" fill="hold"/>
                                        <p:tgtEl>
                                          <p:spTgt spid="35"/>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36"/>
                                        </p:tgtEl>
                                        <p:attrNameLst>
                                          <p:attrName>style.visibility</p:attrName>
                                        </p:attrNameLst>
                                      </p:cBhvr>
                                      <p:to>
                                        <p:strVal val="visible"/>
                                      </p:to>
                                    </p:set>
                                    <p:animEffect transition="in" filter="fade">
                                      <p:cBhvr>
                                        <p:cTn id="32" dur="1000"/>
                                        <p:tgtEl>
                                          <p:spTgt spid="36"/>
                                        </p:tgtEl>
                                      </p:cBhvr>
                                    </p:animEffect>
                                    <p:anim calcmode="lin" valueType="num">
                                      <p:cBhvr>
                                        <p:cTn id="33" dur="1000" fill="hold"/>
                                        <p:tgtEl>
                                          <p:spTgt spid="36"/>
                                        </p:tgtEl>
                                        <p:attrNameLst>
                                          <p:attrName>ppt_x</p:attrName>
                                        </p:attrNameLst>
                                      </p:cBhvr>
                                      <p:tavLst>
                                        <p:tav tm="0">
                                          <p:val>
                                            <p:strVal val="#ppt_x"/>
                                          </p:val>
                                        </p:tav>
                                        <p:tav tm="100000">
                                          <p:val>
                                            <p:strVal val="#ppt_x"/>
                                          </p:val>
                                        </p:tav>
                                      </p:tavLst>
                                    </p:anim>
                                    <p:anim calcmode="lin" valueType="num">
                                      <p:cBhvr>
                                        <p:cTn id="34" dur="1000" fill="hold"/>
                                        <p:tgtEl>
                                          <p:spTgt spid="36"/>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37"/>
                                        </p:tgtEl>
                                        <p:attrNameLst>
                                          <p:attrName>style.visibility</p:attrName>
                                        </p:attrNameLst>
                                      </p:cBhvr>
                                      <p:to>
                                        <p:strVal val="visible"/>
                                      </p:to>
                                    </p:set>
                                    <p:animEffect transition="in" filter="fade">
                                      <p:cBhvr>
                                        <p:cTn id="37" dur="1000"/>
                                        <p:tgtEl>
                                          <p:spTgt spid="37"/>
                                        </p:tgtEl>
                                      </p:cBhvr>
                                    </p:animEffect>
                                    <p:anim calcmode="lin" valueType="num">
                                      <p:cBhvr>
                                        <p:cTn id="38" dur="1000" fill="hold"/>
                                        <p:tgtEl>
                                          <p:spTgt spid="37"/>
                                        </p:tgtEl>
                                        <p:attrNameLst>
                                          <p:attrName>ppt_x</p:attrName>
                                        </p:attrNameLst>
                                      </p:cBhvr>
                                      <p:tavLst>
                                        <p:tav tm="0">
                                          <p:val>
                                            <p:strVal val="#ppt_x"/>
                                          </p:val>
                                        </p:tav>
                                        <p:tav tm="100000">
                                          <p:val>
                                            <p:strVal val="#ppt_x"/>
                                          </p:val>
                                        </p:tav>
                                      </p:tavLst>
                                    </p:anim>
                                    <p:anim calcmode="lin" valueType="num">
                                      <p:cBhvr>
                                        <p:cTn id="39" dur="1000" fill="hold"/>
                                        <p:tgtEl>
                                          <p:spTgt spid="37"/>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38"/>
                                        </p:tgtEl>
                                        <p:attrNameLst>
                                          <p:attrName>style.visibility</p:attrName>
                                        </p:attrNameLst>
                                      </p:cBhvr>
                                      <p:to>
                                        <p:strVal val="visible"/>
                                      </p:to>
                                    </p:set>
                                    <p:animEffect transition="in" filter="fade">
                                      <p:cBhvr>
                                        <p:cTn id="42" dur="1000"/>
                                        <p:tgtEl>
                                          <p:spTgt spid="38"/>
                                        </p:tgtEl>
                                      </p:cBhvr>
                                    </p:animEffect>
                                    <p:anim calcmode="lin" valueType="num">
                                      <p:cBhvr>
                                        <p:cTn id="43" dur="1000" fill="hold"/>
                                        <p:tgtEl>
                                          <p:spTgt spid="38"/>
                                        </p:tgtEl>
                                        <p:attrNameLst>
                                          <p:attrName>ppt_x</p:attrName>
                                        </p:attrNameLst>
                                      </p:cBhvr>
                                      <p:tavLst>
                                        <p:tav tm="0">
                                          <p:val>
                                            <p:strVal val="#ppt_x"/>
                                          </p:val>
                                        </p:tav>
                                        <p:tav tm="100000">
                                          <p:val>
                                            <p:strVal val="#ppt_x"/>
                                          </p:val>
                                        </p:tav>
                                      </p:tavLst>
                                    </p:anim>
                                    <p:anim calcmode="lin" valueType="num">
                                      <p:cBhvr>
                                        <p:cTn id="44" dur="1000" fill="hold"/>
                                        <p:tgtEl>
                                          <p:spTgt spid="38"/>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39"/>
                                        </p:tgtEl>
                                        <p:attrNameLst>
                                          <p:attrName>style.visibility</p:attrName>
                                        </p:attrNameLst>
                                      </p:cBhvr>
                                      <p:to>
                                        <p:strVal val="visible"/>
                                      </p:to>
                                    </p:set>
                                    <p:animEffect transition="in" filter="fade">
                                      <p:cBhvr>
                                        <p:cTn id="47" dur="1000"/>
                                        <p:tgtEl>
                                          <p:spTgt spid="39"/>
                                        </p:tgtEl>
                                      </p:cBhvr>
                                    </p:animEffect>
                                    <p:anim calcmode="lin" valueType="num">
                                      <p:cBhvr>
                                        <p:cTn id="48" dur="1000" fill="hold"/>
                                        <p:tgtEl>
                                          <p:spTgt spid="39"/>
                                        </p:tgtEl>
                                        <p:attrNameLst>
                                          <p:attrName>ppt_x</p:attrName>
                                        </p:attrNameLst>
                                      </p:cBhvr>
                                      <p:tavLst>
                                        <p:tav tm="0">
                                          <p:val>
                                            <p:strVal val="#ppt_x"/>
                                          </p:val>
                                        </p:tav>
                                        <p:tav tm="100000">
                                          <p:val>
                                            <p:strVal val="#ppt_x"/>
                                          </p:val>
                                        </p:tav>
                                      </p:tavLst>
                                    </p:anim>
                                    <p:anim calcmode="lin" valueType="num">
                                      <p:cBhvr>
                                        <p:cTn id="49"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5" grpId="0"/>
      <p:bldP spid="36" grpId="0"/>
      <p:bldP spid="37" grpId="0"/>
      <p:bldP spid="38" grpId="0"/>
      <p:bldP spid="3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143466" y="2656703"/>
            <a:ext cx="10375356" cy="3377723"/>
          </a:xfrm>
          <a:custGeom>
            <a:avLst/>
            <a:gdLst>
              <a:gd name="connsiteX0" fmla="*/ 0 w 8909318"/>
              <a:gd name="connsiteY0" fmla="*/ 0 h 3083906"/>
              <a:gd name="connsiteX1" fmla="*/ 8909318 w 8909318"/>
              <a:gd name="connsiteY1" fmla="*/ 0 h 3083906"/>
              <a:gd name="connsiteX2" fmla="*/ 8909318 w 8909318"/>
              <a:gd name="connsiteY2" fmla="*/ 3083906 h 3083906"/>
              <a:gd name="connsiteX3" fmla="*/ 0 w 8909318"/>
              <a:gd name="connsiteY3" fmla="*/ 3083906 h 3083906"/>
            </a:gdLst>
            <a:ahLst/>
            <a:cxnLst>
              <a:cxn ang="0">
                <a:pos x="connsiteX0" y="connsiteY0"/>
              </a:cxn>
              <a:cxn ang="0">
                <a:pos x="connsiteX1" y="connsiteY1"/>
              </a:cxn>
              <a:cxn ang="0">
                <a:pos x="connsiteX2" y="connsiteY2"/>
              </a:cxn>
              <a:cxn ang="0">
                <a:pos x="connsiteX3" y="connsiteY3"/>
              </a:cxn>
            </a:cxnLst>
            <a:rect l="l" t="t" r="r" b="b"/>
            <a:pathLst>
              <a:path w="8909318" h="3083906">
                <a:moveTo>
                  <a:pt x="0" y="0"/>
                </a:moveTo>
                <a:lnTo>
                  <a:pt x="8909318" y="0"/>
                </a:lnTo>
                <a:lnTo>
                  <a:pt x="8909318" y="3083906"/>
                </a:lnTo>
                <a:lnTo>
                  <a:pt x="0" y="3083906"/>
                </a:lnTo>
                <a:close/>
              </a:path>
            </a:pathLst>
          </a:custGeom>
        </p:spPr>
      </p:pic>
      <p:cxnSp>
        <p:nvCxnSpPr>
          <p:cNvPr id="6" name="直接连接符 5"/>
          <p:cNvCxnSpPr/>
          <p:nvPr/>
        </p:nvCxnSpPr>
        <p:spPr>
          <a:xfrm>
            <a:off x="198120" y="411480"/>
            <a:ext cx="4145280" cy="0"/>
          </a:xfrm>
          <a:prstGeom prst="line">
            <a:avLst/>
          </a:prstGeom>
          <a:ln>
            <a:solidFill>
              <a:schemeClr val="accent4">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p:nvCxnSpPr>
        <p:spPr>
          <a:xfrm>
            <a:off x="7030995" y="411480"/>
            <a:ext cx="4634272" cy="0"/>
          </a:xfrm>
          <a:prstGeom prst="line">
            <a:avLst/>
          </a:prstGeom>
          <a:ln>
            <a:solidFill>
              <a:schemeClr val="accent4">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8" name="文本框 7"/>
          <p:cNvSpPr txBox="1"/>
          <p:nvPr/>
        </p:nvSpPr>
        <p:spPr bwMode="auto">
          <a:xfrm>
            <a:off x="4645322" y="149870"/>
            <a:ext cx="2280641" cy="646331"/>
          </a:xfrm>
          <a:prstGeom prst="rect">
            <a:avLst/>
          </a:prstGeom>
          <a:noFill/>
        </p:spPr>
        <p:txBody>
          <a:bodyPr wrap="square">
            <a:spAutoFit/>
          </a:bodyPr>
          <a:lstStyle>
            <a:defPPr>
              <a:defRPr lang="zh-CN"/>
            </a:defPPr>
            <a:lvl1pPr algn="ctr" fontAlgn="auto">
              <a:spcBef>
                <a:spcPts val="0"/>
              </a:spcBef>
              <a:spcAft>
                <a:spcPts val="0"/>
              </a:spcAft>
              <a:defRPr sz="3600" b="1">
                <a:solidFill>
                  <a:schemeClr val="accent4">
                    <a:lumMod val="75000"/>
                  </a:schemeClr>
                </a:solidFill>
                <a:latin typeface="Arial" panose="020B0604020202020204" pitchFamily="34" charset="0"/>
                <a:ea typeface="等线" panose="02010600030101010101" pitchFamily="2" charset="-122"/>
              </a:defRPr>
            </a:lvl1pPr>
          </a:lstStyle>
          <a:p>
            <a:r>
              <a:rPr lang="zh-CN" altLang="en-US" dirty="0">
                <a:sym typeface="Arial" panose="020B0604020202020204" pitchFamily="34" charset="0"/>
              </a:rPr>
              <a:t>附  注</a:t>
            </a:r>
            <a:endParaRPr lang="zh-CN" altLang="en-US" dirty="0">
              <a:sym typeface="Arial" panose="020B0604020202020204" pitchFamily="34" charset="0"/>
            </a:endParaRPr>
          </a:p>
        </p:txBody>
      </p:sp>
      <p:sp>
        <p:nvSpPr>
          <p:cNvPr id="9" name="矩形 8"/>
          <p:cNvSpPr/>
          <p:nvPr/>
        </p:nvSpPr>
        <p:spPr>
          <a:xfrm>
            <a:off x="1442353" y="1104018"/>
            <a:ext cx="1810270" cy="400110"/>
          </a:xfrm>
          <a:prstGeom prst="rect">
            <a:avLst/>
          </a:prstGeom>
          <a:noFill/>
        </p:spPr>
        <p:txBody>
          <a:bodyPr wrap="square">
            <a:spAutoFit/>
          </a:bodyPr>
          <a:lstStyle/>
          <a:p>
            <a:r>
              <a:rPr lang="zh-CN" altLang="en-US" sz="2000" b="1"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输入你的标题</a:t>
            </a:r>
            <a:endParaRPr lang="zh-CN" altLang="en-US" sz="2000" b="1"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endParaRPr>
          </a:p>
        </p:txBody>
      </p:sp>
      <p:sp>
        <p:nvSpPr>
          <p:cNvPr id="12" name="矩形 11"/>
          <p:cNvSpPr/>
          <p:nvPr/>
        </p:nvSpPr>
        <p:spPr>
          <a:xfrm>
            <a:off x="1442353" y="1594875"/>
            <a:ext cx="9777581" cy="1600438"/>
          </a:xfrm>
          <a:prstGeom prst="rect">
            <a:avLst/>
          </a:prstGeom>
        </p:spPr>
        <p:txBody>
          <a:bodyPr wrap="square">
            <a:spAutoFit/>
          </a:bodyPr>
          <a:lstStyle/>
          <a:p>
            <a:r>
              <a:rPr lang="zh-CN" altLang="en-US" sz="1400" dirty="0" smtClean="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Vestibulum ante ipsum primis in faucibus orci luctus et ultrices posuereVestibulum ante ipsum primis in faucibus orci luctus et ultrices posuereVestibulum ante ipsum primis in faucibus orci luctus et </a:t>
            </a:r>
            <a:r>
              <a:rPr lang="zh-CN" altLang="en-US" sz="14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ultrices posuereVestibulum ante ipsum primis in faucibus orci luctus et ultrices posuereVestibulum ante ipsum primis in faucibus orci luctus et ultrices posuereVestibulum ante ipsum primis in faucibus orci luctus et ultrices posuere</a:t>
            </a:r>
            <a:endParaRPr lang="zh-CN" altLang="en-US" sz="14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endParaRPr>
          </a:p>
          <a:p>
            <a:endParaRPr lang="zh-CN" altLang="en-US" sz="1400" dirty="0" smtClean="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endParaRPr>
          </a:p>
          <a:p>
            <a:endParaRPr lang="zh-CN" altLang="en-US" sz="14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endParaRPr>
          </a:p>
          <a:p>
            <a:endParaRPr lang="zh-CN" altLang="en-US" sz="14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endParaRPr>
          </a:p>
        </p:txBody>
      </p:sp>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2" presetClass="entr" presetSubtype="2" fill="hold"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right)">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randombar(horizontal)">
                                      <p:cBhvr>
                                        <p:cTn id="15" dur="500"/>
                                        <p:tgtEl>
                                          <p:spTgt spid="8"/>
                                        </p:tgtEl>
                                      </p:cBhvr>
                                    </p:animEffect>
                                  </p:childTnLst>
                                </p:cTn>
                              </p:par>
                              <p:par>
                                <p:cTn id="16" presetID="42" presetClass="entr" presetSubtype="0"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1000"/>
                                        <p:tgtEl>
                                          <p:spTgt spid="9"/>
                                        </p:tgtEl>
                                      </p:cBhvr>
                                    </p:animEffect>
                                    <p:anim calcmode="lin" valueType="num">
                                      <p:cBhvr>
                                        <p:cTn id="19" dur="1000" fill="hold"/>
                                        <p:tgtEl>
                                          <p:spTgt spid="9"/>
                                        </p:tgtEl>
                                        <p:attrNameLst>
                                          <p:attrName>ppt_x</p:attrName>
                                        </p:attrNameLst>
                                      </p:cBhvr>
                                      <p:tavLst>
                                        <p:tav tm="0">
                                          <p:val>
                                            <p:strVal val="#ppt_x"/>
                                          </p:val>
                                        </p:tav>
                                        <p:tav tm="100000">
                                          <p:val>
                                            <p:strVal val="#ppt_x"/>
                                          </p:val>
                                        </p:tav>
                                      </p:tavLst>
                                    </p:anim>
                                    <p:anim calcmode="lin" valueType="num">
                                      <p:cBhvr>
                                        <p:cTn id="20" dur="1000" fill="hold"/>
                                        <p:tgtEl>
                                          <p:spTgt spid="9"/>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1000"/>
                                        <p:tgtEl>
                                          <p:spTgt spid="12"/>
                                        </p:tgtEl>
                                      </p:cBhvr>
                                    </p:animEffect>
                                    <p:anim calcmode="lin" valueType="num">
                                      <p:cBhvr>
                                        <p:cTn id="24" dur="1000" fill="hold"/>
                                        <p:tgtEl>
                                          <p:spTgt spid="12"/>
                                        </p:tgtEl>
                                        <p:attrNameLst>
                                          <p:attrName>ppt_x</p:attrName>
                                        </p:attrNameLst>
                                      </p:cBhvr>
                                      <p:tavLst>
                                        <p:tav tm="0">
                                          <p:val>
                                            <p:strVal val="#ppt_x"/>
                                          </p:val>
                                        </p:tav>
                                        <p:tav tm="100000">
                                          <p:val>
                                            <p:strVal val="#ppt_x"/>
                                          </p:val>
                                        </p:tav>
                                      </p:tavLst>
                                    </p:anim>
                                    <p:anim calcmode="lin" valueType="num">
                                      <p:cBhvr>
                                        <p:cTn id="2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14" presetClass="entr" presetSubtype="10" fill="hold" nodeType="click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randombar(horizontal)">
                                      <p:cBhvr>
                                        <p:cTn id="3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图片 1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4644" y="0"/>
            <a:ext cx="12266644" cy="6858001"/>
          </a:xfrm>
          <a:prstGeom prst="rect">
            <a:avLst/>
          </a:prstGeom>
        </p:spPr>
      </p:pic>
      <p:pic>
        <p:nvPicPr>
          <p:cNvPr id="18" name="图片 17"/>
          <p:cNvPicPr>
            <a:picLocks noChangeAspect="1"/>
          </p:cNvPicPr>
          <p:nvPr/>
        </p:nvPicPr>
        <p:blipFill>
          <a:blip r:embed="rId2">
            <a:extLst>
              <a:ext uri="{BEBA8EAE-BF5A-486C-A8C5-ECC9F3942E4B}">
                <a14:imgProps xmlns:a14="http://schemas.microsoft.com/office/drawing/2010/main">
                  <a14:imgLayer r:embed="rId3">
                    <a14:imgEffect>
                      <a14:brightnessContrast bright="-20000" contrast="40000"/>
                    </a14:imgEffect>
                    <a14:imgEffect>
                      <a14:saturation sat="400000"/>
                    </a14:imgEffect>
                  </a14:imgLayer>
                </a14:imgProps>
              </a:ext>
              <a:ext uri="{28A0092B-C50C-407E-A947-70E740481C1C}">
                <a14:useLocalDpi xmlns:a14="http://schemas.microsoft.com/office/drawing/2010/main" val="0"/>
              </a:ext>
            </a:extLst>
          </a:blip>
          <a:stretch>
            <a:fillRect/>
          </a:stretch>
        </p:blipFill>
        <p:spPr>
          <a:xfrm>
            <a:off x="-684600" y="602224"/>
            <a:ext cx="5998311" cy="5998311"/>
          </a:xfrm>
          <a:prstGeom prst="rect">
            <a:avLst/>
          </a:prstGeom>
          <a:effectLst>
            <a:outerShdw blurRad="50800" dist="38100" dir="10800000" algn="r" rotWithShape="0">
              <a:prstClr val="black">
                <a:alpha val="40000"/>
              </a:prstClr>
            </a:outerShdw>
          </a:effectLst>
        </p:spPr>
      </p:pic>
      <p:sp>
        <p:nvSpPr>
          <p:cNvPr id="22" name="矩形 21"/>
          <p:cNvSpPr/>
          <p:nvPr/>
        </p:nvSpPr>
        <p:spPr>
          <a:xfrm>
            <a:off x="9069245" y="2063578"/>
            <a:ext cx="2123658" cy="4024319"/>
          </a:xfrm>
          <a:prstGeom prst="rect">
            <a:avLst/>
          </a:prstGeom>
        </p:spPr>
        <p:txBody>
          <a:bodyPr vert="eaVert" wrap="square">
            <a:spAutoFit/>
          </a:bodyPr>
          <a:lstStyle/>
          <a:p>
            <a:pPr>
              <a:lnSpc>
                <a:spcPct val="150000"/>
              </a:lnSpc>
            </a:pPr>
            <a:r>
              <a:rPr lang="zh-CN" altLang="en-US" sz="1400" dirty="0">
                <a:solidFill>
                  <a:schemeClr val="accent4">
                    <a:lumMod val="75000"/>
                  </a:schemeClr>
                </a:solidFill>
                <a:latin typeface="Arial" panose="020B0604020202020204" pitchFamily="34" charset="0"/>
                <a:ea typeface="等线" panose="02010600030101010101" pitchFamily="2" charset="-122"/>
                <a:sym typeface="Arial" panose="020B0604020202020204" pitchFamily="34" charset="0"/>
              </a:rPr>
              <a:t>书籍是我们生活的导航，它教会我们去尊重他人也尊重自己，让贫乏和平庸远离我们。每当茶余饭后咀嚼着书籍中优美的文字，欣赏一个个动人的故事，都会让有所感悟</a:t>
            </a:r>
            <a:r>
              <a:rPr lang="zh-CN" altLang="en-US" sz="1400" dirty="0" smtClean="0">
                <a:solidFill>
                  <a:schemeClr val="accent4">
                    <a:lumMod val="75000"/>
                  </a:schemeClr>
                </a:solidFill>
                <a:latin typeface="Arial" panose="020B0604020202020204" pitchFamily="34" charset="0"/>
                <a:ea typeface="等线" panose="02010600030101010101" pitchFamily="2" charset="-122"/>
                <a:sym typeface="Arial" panose="020B0604020202020204" pitchFamily="34" charset="0"/>
              </a:rPr>
              <a:t>。</a:t>
            </a:r>
            <a:r>
              <a:rPr lang="zh-CN" altLang="en-US" sz="1400" dirty="0">
                <a:solidFill>
                  <a:schemeClr val="accent4">
                    <a:lumMod val="75000"/>
                  </a:schemeClr>
                </a:solidFill>
                <a:latin typeface="Arial" panose="020B0604020202020204" pitchFamily="34" charset="0"/>
                <a:ea typeface="等线" panose="02010600030101010101" pitchFamily="2" charset="-122"/>
                <a:sym typeface="Arial" panose="020B0604020202020204" pitchFamily="34" charset="0"/>
              </a:rPr>
              <a:t>读书是一件乐事，趣事，让人变得深沉达观</a:t>
            </a:r>
            <a:r>
              <a:rPr lang="zh-CN" altLang="en-US" sz="1400" dirty="0" smtClean="0">
                <a:solidFill>
                  <a:schemeClr val="accent4">
                    <a:lumMod val="75000"/>
                  </a:schemeClr>
                </a:solidFill>
                <a:latin typeface="Arial" panose="020B0604020202020204" pitchFamily="34" charset="0"/>
                <a:ea typeface="等线" panose="02010600030101010101" pitchFamily="2" charset="-122"/>
                <a:sym typeface="Arial" panose="020B0604020202020204" pitchFamily="34" charset="0"/>
              </a:rPr>
              <a:t>。</a:t>
            </a:r>
            <a:r>
              <a:rPr lang="zh-CN" altLang="en-US" sz="1400" dirty="0">
                <a:solidFill>
                  <a:schemeClr val="accent4">
                    <a:lumMod val="75000"/>
                  </a:schemeClr>
                </a:solidFill>
                <a:latin typeface="Arial" panose="020B0604020202020204" pitchFamily="34" charset="0"/>
                <a:ea typeface="等线" panose="02010600030101010101" pitchFamily="2" charset="-122"/>
                <a:sym typeface="Arial" panose="020B0604020202020204" pitchFamily="34" charset="0"/>
              </a:rPr>
              <a:t>读书是一种陶冶，是一种享受，领悟是心灵净化的</a:t>
            </a:r>
            <a:r>
              <a:rPr lang="zh-CN" altLang="en-US" sz="1400" dirty="0" smtClean="0">
                <a:solidFill>
                  <a:schemeClr val="accent4">
                    <a:lumMod val="75000"/>
                  </a:schemeClr>
                </a:solidFill>
                <a:latin typeface="Arial" panose="020B0604020202020204" pitchFamily="34" charset="0"/>
                <a:ea typeface="等线" panose="02010600030101010101" pitchFamily="2" charset="-122"/>
                <a:sym typeface="Arial" panose="020B0604020202020204" pitchFamily="34" charset="0"/>
              </a:rPr>
              <a:t>快慰</a:t>
            </a:r>
            <a:r>
              <a:rPr lang="zh-CN" altLang="en-US" sz="1400" dirty="0">
                <a:solidFill>
                  <a:schemeClr val="accent4">
                    <a:lumMod val="75000"/>
                  </a:schemeClr>
                </a:solidFill>
                <a:latin typeface="Arial" panose="020B0604020202020204" pitchFamily="34" charset="0"/>
                <a:ea typeface="等线" panose="02010600030101010101" pitchFamily="2" charset="-122"/>
                <a:sym typeface="Arial" panose="020B0604020202020204" pitchFamily="34" charset="0"/>
              </a:rPr>
              <a:t>读书，让我拥有一份绝美的情绪。</a:t>
            </a:r>
            <a:endParaRPr lang="zh-CN" altLang="en-US" sz="1400" dirty="0">
              <a:solidFill>
                <a:schemeClr val="accent4">
                  <a:lumMod val="75000"/>
                </a:schemeClr>
              </a:solidFill>
              <a:latin typeface="Arial" panose="020B0604020202020204" pitchFamily="34" charset="0"/>
              <a:ea typeface="等线" panose="02010600030101010101" pitchFamily="2" charset="-122"/>
              <a:sym typeface="Arial" panose="020B0604020202020204" pitchFamily="34" charset="0"/>
            </a:endParaRPr>
          </a:p>
        </p:txBody>
      </p:sp>
      <p:sp>
        <p:nvSpPr>
          <p:cNvPr id="24" name="文本框 1"/>
          <p:cNvSpPr txBox="1"/>
          <p:nvPr/>
        </p:nvSpPr>
        <p:spPr>
          <a:xfrm>
            <a:off x="11192903" y="2936373"/>
            <a:ext cx="738664" cy="2092881"/>
          </a:xfrm>
          <a:prstGeom prst="rect">
            <a:avLst/>
          </a:prstGeom>
          <a:noFill/>
        </p:spPr>
        <p:txBody>
          <a:bodyPr vert="eaVert"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3600" b="1" dirty="0">
                <a:solidFill>
                  <a:schemeClr val="accent4">
                    <a:lumMod val="75000"/>
                  </a:schemeClr>
                </a:solidFill>
                <a:latin typeface="Arial" panose="020B0604020202020204" pitchFamily="34" charset="0"/>
                <a:ea typeface="等线" panose="02010600030101010101" pitchFamily="2" charset="-122"/>
                <a:sym typeface="Arial" panose="020B0604020202020204" pitchFamily="34" charset="0"/>
              </a:rPr>
              <a:t>读书</a:t>
            </a:r>
            <a:r>
              <a:rPr lang="en-US" altLang="zh-CN" sz="3600" b="1" dirty="0">
                <a:solidFill>
                  <a:schemeClr val="accent4">
                    <a:lumMod val="75000"/>
                  </a:schemeClr>
                </a:solidFill>
                <a:latin typeface="Arial" panose="020B0604020202020204" pitchFamily="34" charset="0"/>
                <a:ea typeface="等线" panose="02010600030101010101" pitchFamily="2" charset="-122"/>
                <a:sym typeface="Arial" panose="020B0604020202020204" pitchFamily="34" charset="0"/>
              </a:rPr>
              <a:t>·</a:t>
            </a:r>
            <a:r>
              <a:rPr lang="zh-CN" altLang="en-US" sz="3600" b="1" dirty="0" smtClean="0">
                <a:solidFill>
                  <a:schemeClr val="accent4">
                    <a:lumMod val="75000"/>
                  </a:schemeClr>
                </a:solidFill>
                <a:latin typeface="Arial" panose="020B0604020202020204" pitchFamily="34" charset="0"/>
                <a:ea typeface="等线" panose="02010600030101010101" pitchFamily="2" charset="-122"/>
                <a:sym typeface="Arial" panose="020B0604020202020204" pitchFamily="34" charset="0"/>
              </a:rPr>
              <a:t>分享</a:t>
            </a:r>
            <a:endParaRPr lang="zh-CN" altLang="en-US" sz="3600" b="1" dirty="0">
              <a:solidFill>
                <a:schemeClr val="accent4">
                  <a:lumMod val="75000"/>
                </a:schemeClr>
              </a:solidFill>
              <a:latin typeface="Arial" panose="020B0604020202020204" pitchFamily="34" charset="0"/>
              <a:ea typeface="等线" panose="02010600030101010101" pitchFamily="2" charset="-122"/>
              <a:sym typeface="Arial" panose="020B0604020202020204" pitchFamily="34" charset="0"/>
            </a:endParaRPr>
          </a:p>
        </p:txBody>
      </p:sp>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randombar(horizontal)">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wipe(up)">
                                      <p:cBhvr>
                                        <p:cTn id="12" dur="500"/>
                                        <p:tgtEl>
                                          <p:spTgt spid="18"/>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p:cTn id="17" dur="500" fill="hold"/>
                                        <p:tgtEl>
                                          <p:spTgt spid="24"/>
                                        </p:tgtEl>
                                        <p:attrNameLst>
                                          <p:attrName>ppt_w</p:attrName>
                                        </p:attrNameLst>
                                      </p:cBhvr>
                                      <p:tavLst>
                                        <p:tav tm="0">
                                          <p:val>
                                            <p:fltVal val="0"/>
                                          </p:val>
                                        </p:tav>
                                        <p:tav tm="100000">
                                          <p:val>
                                            <p:strVal val="#ppt_w"/>
                                          </p:val>
                                        </p:tav>
                                      </p:tavLst>
                                    </p:anim>
                                    <p:anim calcmode="lin" valueType="num">
                                      <p:cBhvr>
                                        <p:cTn id="18" dur="500" fill="hold"/>
                                        <p:tgtEl>
                                          <p:spTgt spid="24"/>
                                        </p:tgtEl>
                                        <p:attrNameLst>
                                          <p:attrName>ppt_h</p:attrName>
                                        </p:attrNameLst>
                                      </p:cBhvr>
                                      <p:tavLst>
                                        <p:tav tm="0">
                                          <p:val>
                                            <p:fltVal val="0"/>
                                          </p:val>
                                        </p:tav>
                                        <p:tav tm="100000">
                                          <p:val>
                                            <p:strVal val="#ppt_h"/>
                                          </p:val>
                                        </p:tav>
                                      </p:tavLst>
                                    </p:anim>
                                    <p:animEffect transition="in" filter="fade">
                                      <p:cBhvr>
                                        <p:cTn id="19" dur="500"/>
                                        <p:tgtEl>
                                          <p:spTgt spid="24"/>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2" fill="hold" grpId="0" nodeType="click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wipe(right)">
                                      <p:cBhvr>
                                        <p:cTn id="2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 name="图片 4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86497" y="-1"/>
            <a:ext cx="12278497" cy="4323953"/>
          </a:xfrm>
          <a:prstGeom prst="rect">
            <a:avLst/>
          </a:prstGeom>
        </p:spPr>
      </p:pic>
      <p:sp>
        <p:nvSpPr>
          <p:cNvPr id="5" name="矩形 4"/>
          <p:cNvSpPr/>
          <p:nvPr/>
        </p:nvSpPr>
        <p:spPr>
          <a:xfrm>
            <a:off x="550216" y="3136491"/>
            <a:ext cx="883922" cy="232428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4400" b="1" dirty="0" smtClean="0">
                <a:solidFill>
                  <a:schemeClr val="accent4">
                    <a:lumMod val="75000"/>
                  </a:schemeClr>
                </a:solidFill>
                <a:latin typeface="Arial" panose="020B0604020202020204" pitchFamily="34" charset="0"/>
                <a:ea typeface="等线" panose="02010600030101010101" pitchFamily="2" charset="-122"/>
                <a:sym typeface="Arial" panose="020B0604020202020204" pitchFamily="34" charset="0"/>
              </a:rPr>
              <a:t>目  录</a:t>
            </a:r>
            <a:endParaRPr lang="zh-CN" altLang="en-US" sz="4400" b="1" dirty="0">
              <a:solidFill>
                <a:schemeClr val="accent4">
                  <a:lumMod val="75000"/>
                </a:schemeClr>
              </a:solidFill>
              <a:latin typeface="Arial" panose="020B0604020202020204" pitchFamily="34" charset="0"/>
              <a:ea typeface="等线" panose="02010600030101010101" pitchFamily="2" charset="-122"/>
              <a:sym typeface="Arial" panose="020B0604020202020204" pitchFamily="34" charset="0"/>
            </a:endParaRPr>
          </a:p>
        </p:txBody>
      </p:sp>
      <p:sp>
        <p:nvSpPr>
          <p:cNvPr id="6" name="矩形 5"/>
          <p:cNvSpPr/>
          <p:nvPr/>
        </p:nvSpPr>
        <p:spPr>
          <a:xfrm>
            <a:off x="1302606" y="2728572"/>
            <a:ext cx="399331" cy="15239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en-US" altLang="zh-CN" sz="2000" b="1" dirty="0">
                <a:solidFill>
                  <a:schemeClr val="accent4">
                    <a:lumMod val="75000"/>
                  </a:schemeClr>
                </a:solidFill>
                <a:latin typeface="Arial" panose="020B0604020202020204" pitchFamily="34" charset="0"/>
                <a:ea typeface="等线" panose="02010600030101010101" pitchFamily="2" charset="-122"/>
                <a:sym typeface="Arial" panose="020B0604020202020204" pitchFamily="34" charset="0"/>
              </a:rPr>
              <a:t>CONTENTS</a:t>
            </a:r>
            <a:endParaRPr lang="en-US" altLang="zh-CN" sz="2000" b="1" dirty="0">
              <a:solidFill>
                <a:schemeClr val="accent4">
                  <a:lumMod val="75000"/>
                </a:schemeClr>
              </a:solidFill>
              <a:latin typeface="Arial" panose="020B0604020202020204" pitchFamily="34" charset="0"/>
              <a:ea typeface="等线" panose="02010600030101010101" pitchFamily="2" charset="-122"/>
              <a:sym typeface="Arial" panose="020B0604020202020204" pitchFamily="34" charset="0"/>
            </a:endParaRPr>
          </a:p>
        </p:txBody>
      </p:sp>
      <p:grpSp>
        <p:nvGrpSpPr>
          <p:cNvPr id="28" name="组合 27"/>
          <p:cNvGrpSpPr/>
          <p:nvPr/>
        </p:nvGrpSpPr>
        <p:grpSpPr>
          <a:xfrm>
            <a:off x="2002094" y="3412340"/>
            <a:ext cx="9171134" cy="3265077"/>
            <a:chOff x="1689185" y="3206895"/>
            <a:chExt cx="9171134" cy="3265077"/>
          </a:xfrm>
        </p:grpSpPr>
        <p:grpSp>
          <p:nvGrpSpPr>
            <p:cNvPr id="12" name="组合 11"/>
            <p:cNvGrpSpPr/>
            <p:nvPr/>
          </p:nvGrpSpPr>
          <p:grpSpPr>
            <a:xfrm>
              <a:off x="3875522" y="3206896"/>
              <a:ext cx="1846042" cy="3265074"/>
              <a:chOff x="3421359" y="3405677"/>
              <a:chExt cx="1846042" cy="3265074"/>
            </a:xfrm>
          </p:grpSpPr>
          <p:sp>
            <p:nvSpPr>
              <p:cNvPr id="7" name="矩形 6"/>
              <p:cNvSpPr/>
              <p:nvPr/>
            </p:nvSpPr>
            <p:spPr>
              <a:xfrm>
                <a:off x="3421359" y="3405677"/>
                <a:ext cx="888689" cy="695739"/>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dirty="0">
                    <a:solidFill>
                      <a:schemeClr val="accent4">
                        <a:lumMod val="60000"/>
                        <a:lumOff val="40000"/>
                      </a:schemeClr>
                    </a:solidFill>
                    <a:latin typeface="Arial" panose="020B0604020202020204" pitchFamily="34" charset="0"/>
                    <a:ea typeface="等线" panose="02010600030101010101" pitchFamily="2" charset="-122"/>
                    <a:sym typeface="Arial" panose="020B0604020202020204" pitchFamily="34" charset="0"/>
                  </a:rPr>
                  <a:t>02</a:t>
                </a:r>
                <a:endParaRPr lang="en-US" altLang="zh-CN" sz="4400" dirty="0">
                  <a:solidFill>
                    <a:schemeClr val="accent4">
                      <a:lumMod val="60000"/>
                      <a:lumOff val="40000"/>
                    </a:schemeClr>
                  </a:solidFill>
                  <a:latin typeface="Arial" panose="020B0604020202020204" pitchFamily="34" charset="0"/>
                  <a:ea typeface="等线" panose="02010600030101010101" pitchFamily="2" charset="-122"/>
                  <a:sym typeface="Arial" panose="020B0604020202020204" pitchFamily="34" charset="0"/>
                </a:endParaRPr>
              </a:p>
            </p:txBody>
          </p:sp>
          <p:sp>
            <p:nvSpPr>
              <p:cNvPr id="9" name="矩形 8"/>
              <p:cNvSpPr/>
              <p:nvPr/>
            </p:nvSpPr>
            <p:spPr>
              <a:xfrm>
                <a:off x="4522401" y="4581283"/>
                <a:ext cx="745000" cy="2089468"/>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3200" b="1" dirty="0" smtClean="0">
                    <a:solidFill>
                      <a:schemeClr val="accent4">
                        <a:lumMod val="40000"/>
                        <a:lumOff val="60000"/>
                      </a:schemeClr>
                    </a:solidFill>
                    <a:latin typeface="Arial" panose="020B0604020202020204" pitchFamily="34" charset="0"/>
                    <a:ea typeface="等线" panose="02010600030101010101" pitchFamily="2" charset="-122"/>
                    <a:sym typeface="Arial" panose="020B0604020202020204" pitchFamily="34" charset="0"/>
                  </a:rPr>
                  <a:t>读书心得</a:t>
                </a:r>
                <a:endParaRPr lang="zh-CN" altLang="en-US" sz="3200" b="1" dirty="0">
                  <a:solidFill>
                    <a:schemeClr val="accent4">
                      <a:lumMod val="40000"/>
                      <a:lumOff val="60000"/>
                    </a:schemeClr>
                  </a:solidFill>
                  <a:latin typeface="Arial" panose="020B0604020202020204" pitchFamily="34" charset="0"/>
                  <a:ea typeface="等线" panose="02010600030101010101" pitchFamily="2" charset="-122"/>
                  <a:sym typeface="Arial" panose="020B0604020202020204" pitchFamily="34" charset="0"/>
                </a:endParaRPr>
              </a:p>
            </p:txBody>
          </p:sp>
        </p:grpSp>
        <p:grpSp>
          <p:nvGrpSpPr>
            <p:cNvPr id="13" name="组合 12"/>
            <p:cNvGrpSpPr/>
            <p:nvPr/>
          </p:nvGrpSpPr>
          <p:grpSpPr>
            <a:xfrm>
              <a:off x="1689185" y="3207635"/>
              <a:ext cx="1701093" cy="3264337"/>
              <a:chOff x="4014941" y="3406416"/>
              <a:chExt cx="1701093" cy="3264337"/>
            </a:xfrm>
          </p:grpSpPr>
          <p:sp>
            <p:nvSpPr>
              <p:cNvPr id="14" name="矩形 13"/>
              <p:cNvSpPr/>
              <p:nvPr/>
            </p:nvSpPr>
            <p:spPr>
              <a:xfrm>
                <a:off x="4014941" y="3406416"/>
                <a:ext cx="888688" cy="695739"/>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dirty="0">
                    <a:solidFill>
                      <a:schemeClr val="accent4">
                        <a:lumMod val="60000"/>
                        <a:lumOff val="40000"/>
                      </a:schemeClr>
                    </a:solidFill>
                    <a:latin typeface="Arial" panose="020B0604020202020204" pitchFamily="34" charset="0"/>
                    <a:ea typeface="等线" panose="02010600030101010101" pitchFamily="2" charset="-122"/>
                    <a:sym typeface="Arial" panose="020B0604020202020204" pitchFamily="34" charset="0"/>
                  </a:rPr>
                  <a:t>01</a:t>
                </a:r>
                <a:endParaRPr lang="en-US" altLang="zh-CN" sz="4400" dirty="0">
                  <a:solidFill>
                    <a:schemeClr val="accent4">
                      <a:lumMod val="60000"/>
                      <a:lumOff val="40000"/>
                    </a:schemeClr>
                  </a:solidFill>
                  <a:latin typeface="Arial" panose="020B0604020202020204" pitchFamily="34" charset="0"/>
                  <a:ea typeface="等线" panose="02010600030101010101" pitchFamily="2" charset="-122"/>
                  <a:sym typeface="Arial" panose="020B0604020202020204" pitchFamily="34" charset="0"/>
                </a:endParaRPr>
              </a:p>
            </p:txBody>
          </p:sp>
          <p:sp>
            <p:nvSpPr>
              <p:cNvPr id="16" name="矩形 15"/>
              <p:cNvSpPr/>
              <p:nvPr/>
            </p:nvSpPr>
            <p:spPr>
              <a:xfrm>
                <a:off x="4981320" y="4581283"/>
                <a:ext cx="734714" cy="2089470"/>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3200" b="1" dirty="0" smtClean="0">
                    <a:solidFill>
                      <a:schemeClr val="accent4">
                        <a:lumMod val="40000"/>
                        <a:lumOff val="60000"/>
                      </a:schemeClr>
                    </a:solidFill>
                    <a:latin typeface="Arial" panose="020B0604020202020204" pitchFamily="34" charset="0"/>
                    <a:ea typeface="等线" panose="02010600030101010101" pitchFamily="2" charset="-122"/>
                    <a:sym typeface="Arial" panose="020B0604020202020204" pitchFamily="34" charset="0"/>
                  </a:rPr>
                  <a:t>内容概括</a:t>
                </a:r>
                <a:endParaRPr lang="zh-CN" altLang="zh-CN" sz="3200" b="1" dirty="0">
                  <a:solidFill>
                    <a:schemeClr val="accent4">
                      <a:lumMod val="40000"/>
                      <a:lumOff val="60000"/>
                    </a:schemeClr>
                  </a:solidFill>
                  <a:latin typeface="Arial" panose="020B0604020202020204" pitchFamily="34" charset="0"/>
                  <a:ea typeface="等线" panose="02010600030101010101" pitchFamily="2" charset="-122"/>
                  <a:sym typeface="Arial" panose="020B0604020202020204" pitchFamily="34" charset="0"/>
                </a:endParaRPr>
              </a:p>
            </p:txBody>
          </p:sp>
        </p:grpSp>
        <p:grpSp>
          <p:nvGrpSpPr>
            <p:cNvPr id="18" name="组合 17"/>
            <p:cNvGrpSpPr/>
            <p:nvPr/>
          </p:nvGrpSpPr>
          <p:grpSpPr>
            <a:xfrm>
              <a:off x="6432366" y="3206895"/>
              <a:ext cx="1881055" cy="3260341"/>
              <a:chOff x="3198284" y="3405676"/>
              <a:chExt cx="1881055" cy="3260341"/>
            </a:xfrm>
          </p:grpSpPr>
          <p:sp>
            <p:nvSpPr>
              <p:cNvPr id="19" name="矩形 18"/>
              <p:cNvSpPr/>
              <p:nvPr/>
            </p:nvSpPr>
            <p:spPr>
              <a:xfrm>
                <a:off x="3198284" y="3405676"/>
                <a:ext cx="888689" cy="695739"/>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dirty="0">
                    <a:solidFill>
                      <a:schemeClr val="accent4">
                        <a:lumMod val="60000"/>
                        <a:lumOff val="40000"/>
                      </a:schemeClr>
                    </a:solidFill>
                    <a:latin typeface="Arial" panose="020B0604020202020204" pitchFamily="34" charset="0"/>
                    <a:ea typeface="等线" panose="02010600030101010101" pitchFamily="2" charset="-122"/>
                    <a:sym typeface="Arial" panose="020B0604020202020204" pitchFamily="34" charset="0"/>
                  </a:rPr>
                  <a:t>03</a:t>
                </a:r>
                <a:endParaRPr lang="en-US" altLang="zh-CN" sz="4400" dirty="0">
                  <a:solidFill>
                    <a:schemeClr val="accent4">
                      <a:lumMod val="60000"/>
                      <a:lumOff val="40000"/>
                    </a:schemeClr>
                  </a:solidFill>
                  <a:latin typeface="Arial" panose="020B0604020202020204" pitchFamily="34" charset="0"/>
                  <a:ea typeface="等线" panose="02010600030101010101" pitchFamily="2" charset="-122"/>
                  <a:sym typeface="Arial" panose="020B0604020202020204" pitchFamily="34" charset="0"/>
                </a:endParaRPr>
              </a:p>
            </p:txBody>
          </p:sp>
          <p:sp>
            <p:nvSpPr>
              <p:cNvPr id="21" name="矩形 20"/>
              <p:cNvSpPr/>
              <p:nvPr/>
            </p:nvSpPr>
            <p:spPr>
              <a:xfrm>
                <a:off x="4301396" y="4581282"/>
                <a:ext cx="777943" cy="2084735"/>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3200" b="1" dirty="0" smtClean="0">
                    <a:solidFill>
                      <a:schemeClr val="accent4">
                        <a:lumMod val="40000"/>
                        <a:lumOff val="60000"/>
                      </a:schemeClr>
                    </a:solidFill>
                    <a:latin typeface="Arial" panose="020B0604020202020204" pitchFamily="34" charset="0"/>
                    <a:ea typeface="等线" panose="02010600030101010101" pitchFamily="2" charset="-122"/>
                    <a:sym typeface="Arial" panose="020B0604020202020204" pitchFamily="34" charset="0"/>
                  </a:rPr>
                  <a:t>评      语</a:t>
                </a:r>
                <a:endParaRPr lang="zh-CN" altLang="en-US" sz="3200" b="1" dirty="0">
                  <a:solidFill>
                    <a:schemeClr val="accent4">
                      <a:lumMod val="40000"/>
                      <a:lumOff val="60000"/>
                    </a:schemeClr>
                  </a:solidFill>
                  <a:latin typeface="Arial" panose="020B0604020202020204" pitchFamily="34" charset="0"/>
                  <a:ea typeface="等线" panose="02010600030101010101" pitchFamily="2" charset="-122"/>
                  <a:sym typeface="Arial" panose="020B0604020202020204" pitchFamily="34" charset="0"/>
                </a:endParaRPr>
              </a:p>
            </p:txBody>
          </p:sp>
        </p:grpSp>
        <p:grpSp>
          <p:nvGrpSpPr>
            <p:cNvPr id="23" name="组合 22"/>
            <p:cNvGrpSpPr/>
            <p:nvPr/>
          </p:nvGrpSpPr>
          <p:grpSpPr>
            <a:xfrm>
              <a:off x="8998473" y="3206895"/>
              <a:ext cx="1861846" cy="3264811"/>
              <a:chOff x="2984472" y="3405676"/>
              <a:chExt cx="1861846" cy="3264811"/>
            </a:xfrm>
          </p:grpSpPr>
          <p:sp>
            <p:nvSpPr>
              <p:cNvPr id="24" name="矩形 23"/>
              <p:cNvSpPr/>
              <p:nvPr/>
            </p:nvSpPr>
            <p:spPr>
              <a:xfrm>
                <a:off x="2984472" y="3405676"/>
                <a:ext cx="888689" cy="695739"/>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dirty="0">
                    <a:solidFill>
                      <a:schemeClr val="accent4">
                        <a:lumMod val="60000"/>
                        <a:lumOff val="40000"/>
                      </a:schemeClr>
                    </a:solidFill>
                    <a:latin typeface="Arial" panose="020B0604020202020204" pitchFamily="34" charset="0"/>
                    <a:ea typeface="等线" panose="02010600030101010101" pitchFamily="2" charset="-122"/>
                    <a:sym typeface="Arial" panose="020B0604020202020204" pitchFamily="34" charset="0"/>
                  </a:rPr>
                  <a:t>04</a:t>
                </a:r>
                <a:endParaRPr lang="en-US" altLang="zh-CN" sz="4400" dirty="0">
                  <a:solidFill>
                    <a:schemeClr val="accent4">
                      <a:lumMod val="60000"/>
                      <a:lumOff val="40000"/>
                    </a:schemeClr>
                  </a:solidFill>
                  <a:latin typeface="Arial" panose="020B0604020202020204" pitchFamily="34" charset="0"/>
                  <a:ea typeface="等线" panose="02010600030101010101" pitchFamily="2" charset="-122"/>
                  <a:sym typeface="Arial" panose="020B0604020202020204" pitchFamily="34" charset="0"/>
                </a:endParaRPr>
              </a:p>
            </p:txBody>
          </p:sp>
          <p:sp>
            <p:nvSpPr>
              <p:cNvPr id="26" name="矩形 25"/>
              <p:cNvSpPr/>
              <p:nvPr/>
            </p:nvSpPr>
            <p:spPr>
              <a:xfrm>
                <a:off x="4085801" y="4581282"/>
                <a:ext cx="760517" cy="2089205"/>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eaVert" rtlCol="0" anchor="ctr"/>
              <a:lstStyle/>
              <a:p>
                <a:pPr algn="ctr"/>
                <a:r>
                  <a:rPr lang="zh-CN" altLang="en-US" sz="3200" b="1" dirty="0" smtClean="0">
                    <a:solidFill>
                      <a:schemeClr val="accent4">
                        <a:lumMod val="40000"/>
                        <a:lumOff val="60000"/>
                      </a:schemeClr>
                    </a:solidFill>
                    <a:latin typeface="Arial" panose="020B0604020202020204" pitchFamily="34" charset="0"/>
                    <a:ea typeface="等线" panose="02010600030101010101" pitchFamily="2" charset="-122"/>
                    <a:sym typeface="Arial" panose="020B0604020202020204" pitchFamily="34" charset="0"/>
                  </a:rPr>
                  <a:t>附      注</a:t>
                </a:r>
                <a:endParaRPr lang="zh-CN" altLang="en-US" sz="3200" b="1" dirty="0">
                  <a:solidFill>
                    <a:schemeClr val="accent4">
                      <a:lumMod val="40000"/>
                      <a:lumOff val="60000"/>
                    </a:schemeClr>
                  </a:solidFill>
                  <a:latin typeface="Arial" panose="020B0604020202020204" pitchFamily="34" charset="0"/>
                  <a:ea typeface="等线" panose="02010600030101010101" pitchFamily="2" charset="-122"/>
                  <a:sym typeface="Arial" panose="020B0604020202020204" pitchFamily="34" charset="0"/>
                </a:endParaRPr>
              </a:p>
            </p:txBody>
          </p:sp>
        </p:grpSp>
      </p:grpSp>
      <p:cxnSp>
        <p:nvCxnSpPr>
          <p:cNvPr id="38" name="直接连接符 37"/>
          <p:cNvCxnSpPr/>
          <p:nvPr/>
        </p:nvCxnSpPr>
        <p:spPr>
          <a:xfrm flipH="1">
            <a:off x="2564159" y="3876121"/>
            <a:ext cx="581724" cy="721649"/>
          </a:xfrm>
          <a:prstGeom prst="line">
            <a:avLst/>
          </a:prstGeom>
          <a:ln>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flipH="1">
            <a:off x="4881919" y="3876120"/>
            <a:ext cx="581724" cy="721649"/>
          </a:xfrm>
          <a:prstGeom prst="line">
            <a:avLst/>
          </a:prstGeom>
          <a:ln>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H="1">
            <a:off x="7427537" y="3866298"/>
            <a:ext cx="581724" cy="721649"/>
          </a:xfrm>
          <a:prstGeom prst="line">
            <a:avLst/>
          </a:prstGeom>
          <a:ln>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flipH="1">
            <a:off x="9951443" y="3876120"/>
            <a:ext cx="581724" cy="721649"/>
          </a:xfrm>
          <a:prstGeom prst="line">
            <a:avLst/>
          </a:prstGeom>
          <a:ln>
            <a:solidFill>
              <a:schemeClr val="accent4">
                <a:lumMod val="7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randombar(horizontal)">
                                      <p:cBhvr>
                                        <p:cTn id="7" dur="500"/>
                                        <p:tgtEl>
                                          <p:spTgt spid="45"/>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2" presetClass="entr" presetSubtype="4"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ppt_x"/>
                                          </p:val>
                                        </p:tav>
                                        <p:tav tm="100000">
                                          <p:val>
                                            <p:strVal val="#ppt_x"/>
                                          </p:val>
                                        </p:tav>
                                      </p:tavLst>
                                    </p:anim>
                                    <p:anim calcmode="lin" valueType="num">
                                      <p:cBhvr additive="base">
                                        <p:cTn id="17" dur="500" fill="hold"/>
                                        <p:tgtEl>
                                          <p:spTgt spid="6"/>
                                        </p:tgtEl>
                                        <p:attrNameLst>
                                          <p:attrName>ppt_y</p:attrName>
                                        </p:attrNameLst>
                                      </p:cBhvr>
                                      <p:tavLst>
                                        <p:tav tm="0">
                                          <p:val>
                                            <p:strVal val="1+#ppt_h/2"/>
                                          </p:val>
                                        </p:tav>
                                        <p:tav tm="100000">
                                          <p:val>
                                            <p:strVal val="#ppt_y"/>
                                          </p:val>
                                        </p:tav>
                                      </p:tavLst>
                                    </p:anim>
                                  </p:childTnLst>
                                </p:cTn>
                              </p:par>
                            </p:childTnLst>
                          </p:cTn>
                        </p:par>
                        <p:par>
                          <p:cTn id="18" fill="hold">
                            <p:stCondLst>
                              <p:cond delay="1500"/>
                            </p:stCondLst>
                            <p:childTnLst>
                              <p:par>
                                <p:cTn id="19" presetID="2" presetClass="entr" presetSubtype="4" fill="hold" nodeType="afterEffect">
                                  <p:stCondLst>
                                    <p:cond delay="0"/>
                                  </p:stCondLst>
                                  <p:childTnLst>
                                    <p:set>
                                      <p:cBhvr>
                                        <p:cTn id="20" dur="1" fill="hold">
                                          <p:stCondLst>
                                            <p:cond delay="0"/>
                                          </p:stCondLst>
                                        </p:cTn>
                                        <p:tgtEl>
                                          <p:spTgt spid="28"/>
                                        </p:tgtEl>
                                        <p:attrNameLst>
                                          <p:attrName>style.visibility</p:attrName>
                                        </p:attrNameLst>
                                      </p:cBhvr>
                                      <p:to>
                                        <p:strVal val="visible"/>
                                      </p:to>
                                    </p:set>
                                    <p:anim calcmode="lin" valueType="num">
                                      <p:cBhvr additive="base">
                                        <p:cTn id="21" dur="500" fill="hold"/>
                                        <p:tgtEl>
                                          <p:spTgt spid="28"/>
                                        </p:tgtEl>
                                        <p:attrNameLst>
                                          <p:attrName>ppt_x</p:attrName>
                                        </p:attrNameLst>
                                      </p:cBhvr>
                                      <p:tavLst>
                                        <p:tav tm="0">
                                          <p:val>
                                            <p:strVal val="#ppt_x"/>
                                          </p:val>
                                        </p:tav>
                                        <p:tav tm="100000">
                                          <p:val>
                                            <p:strVal val="#ppt_x"/>
                                          </p:val>
                                        </p:tav>
                                      </p:tavLst>
                                    </p:anim>
                                    <p:anim calcmode="lin" valueType="num">
                                      <p:cBhvr additive="base">
                                        <p:cTn id="22" dur="500" fill="hold"/>
                                        <p:tgtEl>
                                          <p:spTgt spid="28"/>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38"/>
                                        </p:tgtEl>
                                        <p:attrNameLst>
                                          <p:attrName>style.visibility</p:attrName>
                                        </p:attrNameLst>
                                      </p:cBhvr>
                                      <p:to>
                                        <p:strVal val="visible"/>
                                      </p:to>
                                    </p:set>
                                    <p:animEffect transition="in" filter="wipe(down)">
                                      <p:cBhvr>
                                        <p:cTn id="27" dur="500"/>
                                        <p:tgtEl>
                                          <p:spTgt spid="38"/>
                                        </p:tgtEl>
                                      </p:cBhvr>
                                    </p:animEffect>
                                  </p:childTnLst>
                                </p:cTn>
                              </p:par>
                              <p:par>
                                <p:cTn id="28" presetID="22" presetClass="entr" presetSubtype="4" fill="hold" nodeType="withEffect">
                                  <p:stCondLst>
                                    <p:cond delay="0"/>
                                  </p:stCondLst>
                                  <p:childTnLst>
                                    <p:set>
                                      <p:cBhvr>
                                        <p:cTn id="29" dur="1" fill="hold">
                                          <p:stCondLst>
                                            <p:cond delay="0"/>
                                          </p:stCondLst>
                                        </p:cTn>
                                        <p:tgtEl>
                                          <p:spTgt spid="40"/>
                                        </p:tgtEl>
                                        <p:attrNameLst>
                                          <p:attrName>style.visibility</p:attrName>
                                        </p:attrNameLst>
                                      </p:cBhvr>
                                      <p:to>
                                        <p:strVal val="visible"/>
                                      </p:to>
                                    </p:set>
                                    <p:animEffect transition="in" filter="wipe(down)">
                                      <p:cBhvr>
                                        <p:cTn id="30" dur="500"/>
                                        <p:tgtEl>
                                          <p:spTgt spid="40"/>
                                        </p:tgtEl>
                                      </p:cBhvr>
                                    </p:animEffect>
                                  </p:childTnLst>
                                </p:cTn>
                              </p:par>
                              <p:par>
                                <p:cTn id="31" presetID="22" presetClass="entr" presetSubtype="4" fill="hold" nodeType="withEffect">
                                  <p:stCondLst>
                                    <p:cond delay="0"/>
                                  </p:stCondLst>
                                  <p:childTnLst>
                                    <p:set>
                                      <p:cBhvr>
                                        <p:cTn id="32" dur="1" fill="hold">
                                          <p:stCondLst>
                                            <p:cond delay="0"/>
                                          </p:stCondLst>
                                        </p:cTn>
                                        <p:tgtEl>
                                          <p:spTgt spid="41"/>
                                        </p:tgtEl>
                                        <p:attrNameLst>
                                          <p:attrName>style.visibility</p:attrName>
                                        </p:attrNameLst>
                                      </p:cBhvr>
                                      <p:to>
                                        <p:strVal val="visible"/>
                                      </p:to>
                                    </p:set>
                                    <p:animEffect transition="in" filter="wipe(down)">
                                      <p:cBhvr>
                                        <p:cTn id="33" dur="500"/>
                                        <p:tgtEl>
                                          <p:spTgt spid="41"/>
                                        </p:tgtEl>
                                      </p:cBhvr>
                                    </p:animEffect>
                                  </p:childTnLst>
                                </p:cTn>
                              </p:par>
                              <p:par>
                                <p:cTn id="34" presetID="22" presetClass="entr" presetSubtype="4" fill="hold" nodeType="withEffect">
                                  <p:stCondLst>
                                    <p:cond delay="0"/>
                                  </p:stCondLst>
                                  <p:childTnLst>
                                    <p:set>
                                      <p:cBhvr>
                                        <p:cTn id="35" dur="1" fill="hold">
                                          <p:stCondLst>
                                            <p:cond delay="0"/>
                                          </p:stCondLst>
                                        </p:cTn>
                                        <p:tgtEl>
                                          <p:spTgt spid="42"/>
                                        </p:tgtEl>
                                        <p:attrNameLst>
                                          <p:attrName>style.visibility</p:attrName>
                                        </p:attrNameLst>
                                      </p:cBhvr>
                                      <p:to>
                                        <p:strVal val="visible"/>
                                      </p:to>
                                    </p:set>
                                    <p:animEffect transition="in" filter="wipe(down)">
                                      <p:cBhvr>
                                        <p:cTn id="36"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1">
            <a:extLst>
              <a:ext uri="{BEBA8EAE-BF5A-486C-A8C5-ECC9F3942E4B}">
                <a14:imgProps xmlns:a14="http://schemas.microsoft.com/office/drawing/2010/main">
                  <a14:imgLayer r:embed="rId2">
                    <a14:imgEffect>
                      <a14:brightnessContrast contrast="-20000"/>
                    </a14:imgEffect>
                  </a14:imgLayer>
                </a14:imgProps>
              </a:ext>
              <a:ext uri="{28A0092B-C50C-407E-A947-70E740481C1C}">
                <a14:useLocalDpi xmlns:a14="http://schemas.microsoft.com/office/drawing/2010/main" val="0"/>
              </a:ext>
            </a:extLst>
          </a:blip>
          <a:srcRect t="33270" b="9619"/>
          <a:stretch>
            <a:fillRect/>
          </a:stretch>
        </p:blipFill>
        <p:spPr>
          <a:xfrm>
            <a:off x="0" y="0"/>
            <a:ext cx="12192000" cy="3916680"/>
          </a:xfrm>
          <a:prstGeom prst="rect">
            <a:avLst/>
          </a:prstGeom>
        </p:spPr>
      </p:pic>
      <p:sp>
        <p:nvSpPr>
          <p:cNvPr id="12" name="矩形 11"/>
          <p:cNvSpPr/>
          <p:nvPr/>
        </p:nvSpPr>
        <p:spPr>
          <a:xfrm rot="5400000">
            <a:off x="670114" y="1211490"/>
            <a:ext cx="3985562" cy="1562582"/>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ea typeface="等线" panose="02010600030101010101" pitchFamily="2" charset="-122"/>
              <a:sym typeface="Arial" panose="020B0604020202020204" pitchFamily="34" charset="0"/>
            </a:endParaRPr>
          </a:p>
        </p:txBody>
      </p:sp>
      <p:grpSp>
        <p:nvGrpSpPr>
          <p:cNvPr id="16" name="组合 15"/>
          <p:cNvGrpSpPr/>
          <p:nvPr/>
        </p:nvGrpSpPr>
        <p:grpSpPr bwMode="auto">
          <a:xfrm>
            <a:off x="2329789" y="738213"/>
            <a:ext cx="6826206" cy="5184358"/>
            <a:chOff x="971957" y="2190550"/>
            <a:chExt cx="5467328" cy="5184588"/>
          </a:xfrm>
        </p:grpSpPr>
        <p:sp>
          <p:nvSpPr>
            <p:cNvPr id="18" name="文本框 17"/>
            <p:cNvSpPr txBox="1"/>
            <p:nvPr/>
          </p:nvSpPr>
          <p:spPr>
            <a:xfrm>
              <a:off x="1537588" y="6051641"/>
              <a:ext cx="4901697" cy="1323497"/>
            </a:xfrm>
            <a:prstGeom prst="rect">
              <a:avLst/>
            </a:prstGeom>
            <a:noFill/>
          </p:spPr>
          <p:txBody>
            <a:bodyPr wrap="square">
              <a:spAutoFit/>
            </a:bodyPr>
            <a:lstStyle/>
            <a:p>
              <a:pPr algn="ctr" eaLnBrk="1" fontAlgn="auto" hangingPunct="1">
                <a:spcBef>
                  <a:spcPts val="0"/>
                </a:spcBef>
                <a:spcAft>
                  <a:spcPts val="0"/>
                </a:spcAft>
                <a:defRPr/>
              </a:pPr>
              <a:r>
                <a:rPr lang="zh-CN" altLang="en-US" sz="8000" b="1" dirty="0" smtClean="0">
                  <a:solidFill>
                    <a:schemeClr val="accent4">
                      <a:lumMod val="75000"/>
                    </a:schemeClr>
                  </a:solidFill>
                  <a:latin typeface="Arial" panose="020B0604020202020204" pitchFamily="34" charset="0"/>
                  <a:ea typeface="等线" panose="02010600030101010101" pitchFamily="2" charset="-122"/>
                  <a:sym typeface="Arial" panose="020B0604020202020204" pitchFamily="34" charset="0"/>
                </a:rPr>
                <a:t>内 容 概 括</a:t>
              </a:r>
              <a:endParaRPr lang="zh-CN" altLang="en-US" sz="8000" b="1" dirty="0">
                <a:solidFill>
                  <a:schemeClr val="accent4">
                    <a:lumMod val="75000"/>
                  </a:schemeClr>
                </a:solidFill>
                <a:latin typeface="Arial" panose="020B0604020202020204" pitchFamily="34" charset="0"/>
                <a:ea typeface="等线" panose="02010600030101010101" pitchFamily="2" charset="-122"/>
                <a:sym typeface="Arial" panose="020B0604020202020204" pitchFamily="34" charset="0"/>
              </a:endParaRPr>
            </a:p>
          </p:txBody>
        </p:sp>
        <p:sp>
          <p:nvSpPr>
            <p:cNvPr id="19" name="文本框 18"/>
            <p:cNvSpPr txBox="1"/>
            <p:nvPr/>
          </p:nvSpPr>
          <p:spPr>
            <a:xfrm>
              <a:off x="971957" y="2190550"/>
              <a:ext cx="690222" cy="2870180"/>
            </a:xfrm>
            <a:prstGeom prst="rect">
              <a:avLst/>
            </a:prstGeom>
            <a:noFill/>
          </p:spPr>
          <p:txBody>
            <a:bodyPr vert="eaVert" wrap="square">
              <a:spAutoFit/>
            </a:bodyPr>
            <a:lstStyle/>
            <a:p>
              <a:pPr eaLnBrk="1" fontAlgn="auto" hangingPunct="1">
                <a:spcBef>
                  <a:spcPts val="0"/>
                </a:spcBef>
                <a:spcAft>
                  <a:spcPts val="0"/>
                </a:spcAft>
                <a:defRPr/>
              </a:pPr>
              <a:r>
                <a:rPr lang="zh-CN" altLang="en-US" sz="4400" b="1" dirty="0" smtClean="0">
                  <a:solidFill>
                    <a:schemeClr val="accent4">
                      <a:lumMod val="60000"/>
                      <a:lumOff val="40000"/>
                    </a:schemeClr>
                  </a:solidFill>
                  <a:effectLst>
                    <a:outerShdw blurRad="38100" dist="38100" dir="2700000" algn="tl">
                      <a:srgbClr val="000000">
                        <a:alpha val="43137"/>
                      </a:srgbClr>
                    </a:outerShdw>
                  </a:effectLst>
                  <a:latin typeface="Arial" panose="020B0604020202020204" pitchFamily="34" charset="0"/>
                  <a:ea typeface="等线" panose="02010600030101010101" pitchFamily="2" charset="-122"/>
                  <a:sym typeface="Arial" panose="020B0604020202020204" pitchFamily="34" charset="0"/>
                </a:rPr>
                <a:t>第一部分</a:t>
              </a:r>
              <a:endParaRPr lang="zh-CN" altLang="en-US" sz="4400" b="1" dirty="0">
                <a:solidFill>
                  <a:schemeClr val="accent4">
                    <a:lumMod val="60000"/>
                    <a:lumOff val="40000"/>
                  </a:schemeClr>
                </a:solidFill>
                <a:effectLst>
                  <a:outerShdw blurRad="38100" dist="38100" dir="2700000" algn="tl">
                    <a:srgbClr val="000000">
                      <a:alpha val="43137"/>
                    </a:srgbClr>
                  </a:outerShdw>
                </a:effectLst>
                <a:latin typeface="Arial" panose="020B0604020202020204" pitchFamily="34" charset="0"/>
                <a:ea typeface="等线" panose="02010600030101010101" pitchFamily="2" charset="-122"/>
                <a:sym typeface="Arial" panose="020B0604020202020204" pitchFamily="34" charset="0"/>
              </a:endParaRPr>
            </a:p>
          </p:txBody>
        </p:sp>
      </p:grpSp>
      <p:sp>
        <p:nvSpPr>
          <p:cNvPr id="46" name="椭圆 45"/>
          <p:cNvSpPr/>
          <p:nvPr/>
        </p:nvSpPr>
        <p:spPr bwMode="auto">
          <a:xfrm>
            <a:off x="2047372" y="2390799"/>
            <a:ext cx="1770622" cy="1773214"/>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Arial" panose="020B0604020202020204" pitchFamily="34" charset="0"/>
              <a:ea typeface="等线" panose="02010600030101010101" pitchFamily="2" charset="-122"/>
              <a:sym typeface="Arial" panose="020B0604020202020204" pitchFamily="34" charset="0"/>
            </a:endParaRPr>
          </a:p>
        </p:txBody>
      </p:sp>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up)">
                                      <p:cBhvr>
                                        <p:cTn id="12" dur="500"/>
                                        <p:tgtEl>
                                          <p:spTgt spid="12"/>
                                        </p:tgtEl>
                                      </p:cBhvr>
                                    </p:animEffect>
                                  </p:childTnLst>
                                </p:cTn>
                              </p:par>
                              <p:par>
                                <p:cTn id="13" presetID="22" presetClass="entr" presetSubtype="8" fill="hold" nodeType="withEffect">
                                  <p:stCondLst>
                                    <p:cond delay="500"/>
                                  </p:stCondLst>
                                  <p:childTnLst>
                                    <p:set>
                                      <p:cBhvr>
                                        <p:cTn id="14" dur="1" fill="hold">
                                          <p:stCondLst>
                                            <p:cond delay="0"/>
                                          </p:stCondLst>
                                        </p:cTn>
                                        <p:tgtEl>
                                          <p:spTgt spid="16"/>
                                        </p:tgtEl>
                                        <p:attrNameLst>
                                          <p:attrName>style.visibility</p:attrName>
                                        </p:attrNameLst>
                                      </p:cBhvr>
                                      <p:to>
                                        <p:strVal val="visible"/>
                                      </p:to>
                                    </p:set>
                                    <p:animEffect transition="in" filter="wipe(left)">
                                      <p:cBhvr>
                                        <p:cTn id="1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8251571" y="1175129"/>
            <a:ext cx="2944139" cy="4465989"/>
          </a:xfrm>
          <a:prstGeom prst="rect">
            <a:avLst/>
          </a:prstGeom>
        </p:spPr>
      </p:pic>
      <p:cxnSp>
        <p:nvCxnSpPr>
          <p:cNvPr id="10" name="直接连接符 9"/>
          <p:cNvCxnSpPr/>
          <p:nvPr/>
        </p:nvCxnSpPr>
        <p:spPr>
          <a:xfrm>
            <a:off x="198120" y="411480"/>
            <a:ext cx="4145280" cy="0"/>
          </a:xfrm>
          <a:prstGeom prst="line">
            <a:avLst/>
          </a:prstGeom>
          <a:ln>
            <a:solidFill>
              <a:schemeClr val="accent4">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7030995" y="411480"/>
            <a:ext cx="4634272" cy="0"/>
          </a:xfrm>
          <a:prstGeom prst="line">
            <a:avLst/>
          </a:prstGeom>
          <a:ln>
            <a:solidFill>
              <a:schemeClr val="accent4">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36" name="文本框 35"/>
          <p:cNvSpPr txBox="1"/>
          <p:nvPr/>
        </p:nvSpPr>
        <p:spPr bwMode="auto">
          <a:xfrm>
            <a:off x="4541108" y="88314"/>
            <a:ext cx="2489887" cy="646331"/>
          </a:xfrm>
          <a:prstGeom prst="rect">
            <a:avLst/>
          </a:prstGeom>
          <a:noFill/>
        </p:spPr>
        <p:txBody>
          <a:bodyPr wrap="square">
            <a:spAutoFit/>
          </a:bodyPr>
          <a:lstStyle/>
          <a:p>
            <a:pPr algn="ctr" eaLnBrk="1" fontAlgn="auto" hangingPunct="1">
              <a:spcBef>
                <a:spcPts val="0"/>
              </a:spcBef>
              <a:spcAft>
                <a:spcPts val="0"/>
              </a:spcAft>
              <a:defRPr/>
            </a:pPr>
            <a:r>
              <a:rPr lang="zh-CN" altLang="en-US" sz="3600" b="1" dirty="0" smtClean="0">
                <a:solidFill>
                  <a:schemeClr val="accent4">
                    <a:lumMod val="75000"/>
                  </a:schemeClr>
                </a:solidFill>
                <a:latin typeface="Arial" panose="020B0604020202020204" pitchFamily="34" charset="0"/>
                <a:ea typeface="等线" panose="02010600030101010101" pitchFamily="2" charset="-122"/>
                <a:sym typeface="Arial" panose="020B0604020202020204" pitchFamily="34" charset="0"/>
              </a:rPr>
              <a:t>作 者 简 介</a:t>
            </a:r>
            <a:endParaRPr lang="zh-CN" altLang="en-US" sz="3600" b="1" dirty="0">
              <a:solidFill>
                <a:schemeClr val="accent4">
                  <a:lumMod val="75000"/>
                </a:schemeClr>
              </a:solidFill>
              <a:latin typeface="Arial" panose="020B0604020202020204" pitchFamily="34" charset="0"/>
              <a:ea typeface="等线" panose="02010600030101010101" pitchFamily="2" charset="-122"/>
              <a:sym typeface="Arial" panose="020B0604020202020204" pitchFamily="34" charset="0"/>
            </a:endParaRPr>
          </a:p>
        </p:txBody>
      </p:sp>
      <p:sp>
        <p:nvSpPr>
          <p:cNvPr id="3" name="矩形 2"/>
          <p:cNvSpPr/>
          <p:nvPr/>
        </p:nvSpPr>
        <p:spPr>
          <a:xfrm>
            <a:off x="633035" y="1556952"/>
            <a:ext cx="7294305" cy="4707924"/>
          </a:xfrm>
          <a:prstGeom prst="rect">
            <a:avLst/>
          </a:prstGeom>
        </p:spPr>
        <p:txBody>
          <a:bodyPr vert="eaVert" wrap="square">
            <a:spAutoFit/>
          </a:bodyPr>
          <a:lstStyle/>
          <a:p>
            <a:pPr>
              <a:lnSpc>
                <a:spcPct val="150000"/>
              </a:lnSpc>
            </a:pPr>
            <a:r>
              <a:rPr lang="zh-CN" altLang="en-US" sz="2000" b="1"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沈从文（</a:t>
            </a:r>
            <a:r>
              <a:rPr lang="en-US" altLang="zh-CN" sz="2000" b="1"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1902</a:t>
            </a:r>
            <a:r>
              <a:rPr lang="zh-CN" altLang="en-US" sz="2000" b="1"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a:t>
            </a:r>
            <a:r>
              <a:rPr lang="en-US" altLang="zh-CN" sz="2000" b="1"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1988</a:t>
            </a:r>
            <a:r>
              <a:rPr lang="zh-CN" altLang="en-US" sz="2000" b="1"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a:t>
            </a:r>
            <a:r>
              <a:rPr lang="zh-CN" altLang="en-US"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原名沈岳焕，笔名休芸芸、甲辰、上官碧、璇若等，乳名茂林，字崇文。湖南凤凰县人，祖母刘氏是苗族，其母黄素英是土家族，祖父沈宏富是汉族。沈从文本为汉族，早年亦以汉族人自居，晚年时选择了苗族。沈从文是现代著名作家、历史文物研究家、京派小说代表人物。二十世纪中国文学史上屈指可数的文学大师之一，不少人认为他有资格获得诺贝尔文学奖。</a:t>
            </a:r>
            <a:endParaRPr lang="en-US" altLang="zh-CN"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endParaRPr>
          </a:p>
          <a:p>
            <a:pPr>
              <a:lnSpc>
                <a:spcPct val="150000"/>
              </a:lnSpc>
            </a:pPr>
            <a:r>
              <a:rPr lang="en-US" altLang="zh-CN"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  14</a:t>
            </a:r>
            <a:r>
              <a:rPr lang="zh-CN" altLang="en-US"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岁时，他投身行伍，浪迹湘川黔边境地区。</a:t>
            </a:r>
            <a:r>
              <a:rPr lang="en-US" altLang="zh-CN"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1924</a:t>
            </a:r>
            <a:r>
              <a:rPr lang="zh-CN" altLang="en-US"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年开始文学创作，抗战爆发后到西南联大任教，</a:t>
            </a:r>
            <a:r>
              <a:rPr lang="en-US" altLang="zh-CN"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1931</a:t>
            </a:r>
            <a:r>
              <a:rPr lang="zh-CN" altLang="en-US"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年－</a:t>
            </a:r>
            <a:r>
              <a:rPr lang="en-US" altLang="zh-CN"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1933</a:t>
            </a:r>
            <a:r>
              <a:rPr lang="zh-CN" altLang="en-US"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年在山东大学任教。</a:t>
            </a:r>
            <a:r>
              <a:rPr lang="en-US" altLang="zh-CN"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1946</a:t>
            </a:r>
            <a:r>
              <a:rPr lang="zh-CN" altLang="en-US"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年回到北京大学任教，建国后在中国历史博馆和中国社会科学院历史研究所工作，主要从事中国古代历史的研究，</a:t>
            </a:r>
            <a:r>
              <a:rPr lang="en-US" altLang="zh-CN"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1981</a:t>
            </a:r>
            <a:r>
              <a:rPr lang="zh-CN" altLang="en-US"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年出版了历时</a:t>
            </a:r>
            <a:r>
              <a:rPr lang="en-US" altLang="zh-CN"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15</a:t>
            </a:r>
            <a:r>
              <a:rPr lang="zh-CN" altLang="en-US"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年的</a:t>
            </a:r>
            <a:r>
              <a:rPr lang="en-US" altLang="zh-CN"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a:t>
            </a:r>
            <a:r>
              <a:rPr lang="zh-CN" altLang="en-US"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中国古代服饰研究</a:t>
            </a:r>
            <a:r>
              <a:rPr lang="en-US" altLang="zh-CN"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a:t>
            </a:r>
            <a:r>
              <a:rPr lang="zh-CN" altLang="en-US"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专著。</a:t>
            </a:r>
            <a:r>
              <a:rPr lang="en-US" altLang="zh-CN"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1988</a:t>
            </a:r>
            <a:r>
              <a:rPr lang="zh-CN" altLang="en-US"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年病逝于北京</a:t>
            </a:r>
            <a:endParaRPr lang="zh-CN" altLang="en-US"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endParaRPr>
          </a:p>
        </p:txBody>
      </p:sp>
      <p:sp>
        <p:nvSpPr>
          <p:cNvPr id="13" name="矩形 12"/>
          <p:cNvSpPr/>
          <p:nvPr/>
        </p:nvSpPr>
        <p:spPr>
          <a:xfrm>
            <a:off x="8900033" y="4907316"/>
            <a:ext cx="2765234" cy="545498"/>
          </a:xfrm>
          <a:prstGeom prst="rect">
            <a:avLst/>
          </a:prstGeom>
          <a:solidFill>
            <a:schemeClr val="accent4">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smtClean="0">
                <a:solidFill>
                  <a:schemeClr val="accent4">
                    <a:lumMod val="60000"/>
                    <a:lumOff val="40000"/>
                  </a:schemeClr>
                </a:solidFill>
                <a:latin typeface="Arial" panose="020B0604020202020204" pitchFamily="34" charset="0"/>
                <a:ea typeface="等线" panose="02010600030101010101" pitchFamily="2" charset="-122"/>
                <a:sym typeface="Arial" panose="020B0604020202020204" pitchFamily="34" charset="0"/>
              </a:rPr>
              <a:t>沈从文</a:t>
            </a:r>
            <a:endParaRPr lang="zh-CN" altLang="en-US" sz="3200" b="1" dirty="0">
              <a:solidFill>
                <a:schemeClr val="accent4">
                  <a:lumMod val="60000"/>
                  <a:lumOff val="40000"/>
                </a:schemeClr>
              </a:solidFill>
              <a:latin typeface="Arial" panose="020B0604020202020204" pitchFamily="34" charset="0"/>
              <a:ea typeface="等线" panose="02010600030101010101" pitchFamily="2" charset="-122"/>
              <a:sym typeface="Arial" panose="020B0604020202020204" pitchFamily="34" charset="0"/>
            </a:endParaRPr>
          </a:p>
        </p:txBody>
      </p:sp>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par>
                                <p:cTn id="8" presetID="22" presetClass="entr" presetSubtype="2" fill="hold"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wipe(right)">
                                      <p:cBhvr>
                                        <p:cTn id="10" dur="500"/>
                                        <p:tgtEl>
                                          <p:spTgt spid="35"/>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randombar(horizontal)">
                                      <p:cBhvr>
                                        <p:cTn id="15" dur="500"/>
                                        <p:tgtEl>
                                          <p:spTgt spid="36"/>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nodeType="click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randombar(horizontal)">
                                      <p:cBhvr>
                                        <p:cTn id="20" dur="500"/>
                                        <p:tgtEl>
                                          <p:spTgt spid="5"/>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wipe(left)">
                                      <p:cBhvr>
                                        <p:cTn id="25" dur="500"/>
                                        <p:tgtEl>
                                          <p:spTgt spid="13"/>
                                        </p:tgtEl>
                                      </p:cBhvr>
                                    </p:animEffect>
                                  </p:childTnLst>
                                </p:cTn>
                              </p:par>
                            </p:childTnLst>
                          </p:cTn>
                        </p:par>
                      </p:childTnLst>
                    </p:cTn>
                  </p:par>
                  <p:par>
                    <p:cTn id="26" fill="hold">
                      <p:stCondLst>
                        <p:cond delay="indefinite"/>
                      </p:stCondLst>
                      <p:childTnLst>
                        <p:par>
                          <p:cTn id="27" fill="hold">
                            <p:stCondLst>
                              <p:cond delay="0"/>
                            </p:stCondLst>
                            <p:childTnLst>
                              <p:par>
                                <p:cTn id="28" presetID="53" presetClass="entr" presetSubtype="16" fill="hold" grpId="0" nodeType="clickEffect">
                                  <p:stCondLst>
                                    <p:cond delay="0"/>
                                  </p:stCondLst>
                                  <p:iterate type="wd">
                                    <p:tmPct val="10000"/>
                                  </p:iterate>
                                  <p:childTnLst>
                                    <p:set>
                                      <p:cBhvr>
                                        <p:cTn id="29" dur="1" fill="hold">
                                          <p:stCondLst>
                                            <p:cond delay="0"/>
                                          </p:stCondLst>
                                        </p:cTn>
                                        <p:tgtEl>
                                          <p:spTgt spid="3">
                                            <p:txEl>
                                              <p:pRg st="0" end="0"/>
                                            </p:txEl>
                                          </p:spTgt>
                                        </p:tgtEl>
                                        <p:attrNameLst>
                                          <p:attrName>style.visibility</p:attrName>
                                        </p:attrNameLst>
                                      </p:cBhvr>
                                      <p:to>
                                        <p:strVal val="visible"/>
                                      </p:to>
                                    </p:set>
                                    <p:anim calcmode="lin" valueType="num">
                                      <p:cBhvr>
                                        <p:cTn id="30"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31" dur="500" fill="hold"/>
                                        <p:tgtEl>
                                          <p:spTgt spid="3">
                                            <p:txEl>
                                              <p:pRg st="0" end="0"/>
                                            </p:txEl>
                                          </p:spTgt>
                                        </p:tgtEl>
                                        <p:attrNameLst>
                                          <p:attrName>ppt_h</p:attrName>
                                        </p:attrNameLst>
                                      </p:cBhvr>
                                      <p:tavLst>
                                        <p:tav tm="0">
                                          <p:val>
                                            <p:fltVal val="0"/>
                                          </p:val>
                                        </p:tav>
                                        <p:tav tm="100000">
                                          <p:val>
                                            <p:strVal val="#ppt_h"/>
                                          </p:val>
                                        </p:tav>
                                      </p:tavLst>
                                    </p:anim>
                                    <p:animEffect transition="in" filter="fade">
                                      <p:cBhvr>
                                        <p:cTn id="32" dur="500"/>
                                        <p:tgtEl>
                                          <p:spTgt spid="3">
                                            <p:txEl>
                                              <p:pRg st="0" end="0"/>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53" presetClass="entr" presetSubtype="16" fill="hold" grpId="0" nodeType="clickEffect">
                                  <p:stCondLst>
                                    <p:cond delay="0"/>
                                  </p:stCondLst>
                                  <p:iterate type="wd">
                                    <p:tmPct val="10000"/>
                                  </p:iterate>
                                  <p:childTnLst>
                                    <p:set>
                                      <p:cBhvr>
                                        <p:cTn id="36" dur="1" fill="hold">
                                          <p:stCondLst>
                                            <p:cond delay="0"/>
                                          </p:stCondLst>
                                        </p:cTn>
                                        <p:tgtEl>
                                          <p:spTgt spid="3">
                                            <p:txEl>
                                              <p:pRg st="1" end="1"/>
                                            </p:txEl>
                                          </p:spTgt>
                                        </p:tgtEl>
                                        <p:attrNameLst>
                                          <p:attrName>style.visibility</p:attrName>
                                        </p:attrNameLst>
                                      </p:cBhvr>
                                      <p:to>
                                        <p:strVal val="visible"/>
                                      </p:to>
                                    </p:set>
                                    <p:anim calcmode="lin" valueType="num">
                                      <p:cBhvr>
                                        <p:cTn id="37" dur="500" fill="hold"/>
                                        <p:tgtEl>
                                          <p:spTgt spid="3">
                                            <p:txEl>
                                              <p:pRg st="1" end="1"/>
                                            </p:txEl>
                                          </p:spTgt>
                                        </p:tgtEl>
                                        <p:attrNameLst>
                                          <p:attrName>ppt_w</p:attrName>
                                        </p:attrNameLst>
                                      </p:cBhvr>
                                      <p:tavLst>
                                        <p:tav tm="0">
                                          <p:val>
                                            <p:fltVal val="0"/>
                                          </p:val>
                                        </p:tav>
                                        <p:tav tm="100000">
                                          <p:val>
                                            <p:strVal val="#ppt_w"/>
                                          </p:val>
                                        </p:tav>
                                      </p:tavLst>
                                    </p:anim>
                                    <p:anim calcmode="lin" valueType="num">
                                      <p:cBhvr>
                                        <p:cTn id="38" dur="500" fill="hold"/>
                                        <p:tgtEl>
                                          <p:spTgt spid="3">
                                            <p:txEl>
                                              <p:pRg st="1" end="1"/>
                                            </p:txEl>
                                          </p:spTgt>
                                        </p:tgtEl>
                                        <p:attrNameLst>
                                          <p:attrName>ppt_h</p:attrName>
                                        </p:attrNameLst>
                                      </p:cBhvr>
                                      <p:tavLst>
                                        <p:tav tm="0">
                                          <p:val>
                                            <p:fltVal val="0"/>
                                          </p:val>
                                        </p:tav>
                                        <p:tav tm="100000">
                                          <p:val>
                                            <p:strVal val="#ppt_h"/>
                                          </p:val>
                                        </p:tav>
                                      </p:tavLst>
                                    </p:anim>
                                    <p:animEffect transition="in" filter="fade">
                                      <p:cBhvr>
                                        <p:cTn id="39"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 grpId="0" build="p"/>
      <p:bldP spid="1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0" name="直接连接符 9"/>
          <p:cNvCxnSpPr/>
          <p:nvPr/>
        </p:nvCxnSpPr>
        <p:spPr>
          <a:xfrm>
            <a:off x="198120" y="411480"/>
            <a:ext cx="4145280" cy="0"/>
          </a:xfrm>
          <a:prstGeom prst="line">
            <a:avLst/>
          </a:prstGeom>
          <a:ln>
            <a:solidFill>
              <a:schemeClr val="accent4">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7030995" y="411480"/>
            <a:ext cx="4634272" cy="0"/>
          </a:xfrm>
          <a:prstGeom prst="line">
            <a:avLst/>
          </a:prstGeom>
          <a:ln>
            <a:solidFill>
              <a:schemeClr val="accent4">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36" name="文本框 35"/>
          <p:cNvSpPr txBox="1"/>
          <p:nvPr/>
        </p:nvSpPr>
        <p:spPr bwMode="auto">
          <a:xfrm>
            <a:off x="4341829" y="88314"/>
            <a:ext cx="2768732" cy="646331"/>
          </a:xfrm>
          <a:prstGeom prst="rect">
            <a:avLst/>
          </a:prstGeom>
          <a:noFill/>
        </p:spPr>
        <p:txBody>
          <a:bodyPr wrap="square">
            <a:spAutoFit/>
          </a:bodyPr>
          <a:lstStyle/>
          <a:p>
            <a:pPr algn="ctr" eaLnBrk="1" fontAlgn="auto" hangingPunct="1">
              <a:spcBef>
                <a:spcPts val="0"/>
              </a:spcBef>
              <a:spcAft>
                <a:spcPts val="0"/>
              </a:spcAft>
              <a:defRPr/>
            </a:pPr>
            <a:r>
              <a:rPr lang="zh-CN" altLang="en-US" sz="3600" b="1" dirty="0" smtClean="0">
                <a:solidFill>
                  <a:schemeClr val="accent4">
                    <a:lumMod val="75000"/>
                  </a:schemeClr>
                </a:solidFill>
                <a:latin typeface="Arial" panose="020B0604020202020204" pitchFamily="34" charset="0"/>
                <a:ea typeface="等线" panose="02010600030101010101" pitchFamily="2" charset="-122"/>
                <a:sym typeface="Arial" panose="020B0604020202020204" pitchFamily="34" charset="0"/>
              </a:rPr>
              <a:t>内 容 概 括</a:t>
            </a:r>
            <a:endParaRPr lang="zh-CN" altLang="en-US" sz="3600" b="1" dirty="0">
              <a:solidFill>
                <a:schemeClr val="accent4">
                  <a:lumMod val="75000"/>
                </a:schemeClr>
              </a:solidFill>
              <a:latin typeface="Arial" panose="020B0604020202020204" pitchFamily="34" charset="0"/>
              <a:ea typeface="等线" panose="02010600030101010101" pitchFamily="2" charset="-122"/>
              <a:sym typeface="Arial" panose="020B0604020202020204" pitchFamily="34" charset="0"/>
            </a:endParaRPr>
          </a:p>
        </p:txBody>
      </p:sp>
      <p:pic>
        <p:nvPicPr>
          <p:cNvPr id="2" name="图片 1"/>
          <p:cNvPicPr>
            <a:picLocks noChangeAspect="1"/>
          </p:cNvPicPr>
          <p:nvPr/>
        </p:nvPicPr>
        <p:blipFill rotWithShape="1">
          <a:blip r:embed="rId1"/>
          <a:srcRect l="16521" r="15606"/>
          <a:stretch>
            <a:fillRect/>
          </a:stretch>
        </p:blipFill>
        <p:spPr>
          <a:xfrm>
            <a:off x="768667" y="1061892"/>
            <a:ext cx="3324788" cy="4898570"/>
          </a:xfrm>
          <a:prstGeom prst="rect">
            <a:avLst/>
          </a:prstGeom>
        </p:spPr>
      </p:pic>
      <p:sp>
        <p:nvSpPr>
          <p:cNvPr id="13" name="矩形 12"/>
          <p:cNvSpPr/>
          <p:nvPr/>
        </p:nvSpPr>
        <p:spPr>
          <a:xfrm>
            <a:off x="2192229" y="1278177"/>
            <a:ext cx="3248875" cy="545498"/>
          </a:xfrm>
          <a:prstGeom prst="rect">
            <a:avLst/>
          </a:prstGeom>
          <a:solidFill>
            <a:schemeClr val="accent4">
              <a:lumMod val="75000"/>
            </a:schemeClr>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smtClean="0">
                <a:solidFill>
                  <a:schemeClr val="accent4">
                    <a:lumMod val="60000"/>
                    <a:lumOff val="40000"/>
                  </a:schemeClr>
                </a:solidFill>
                <a:latin typeface="Arial" panose="020B0604020202020204" pitchFamily="34" charset="0"/>
                <a:ea typeface="等线" panose="02010600030101010101" pitchFamily="2" charset="-122"/>
                <a:sym typeface="Arial" panose="020B0604020202020204" pitchFamily="34" charset="0"/>
              </a:rPr>
              <a:t>沈从文</a:t>
            </a:r>
            <a:r>
              <a:rPr lang="en-US" altLang="zh-CN" sz="3200" b="1" dirty="0" smtClean="0">
                <a:solidFill>
                  <a:schemeClr val="accent4">
                    <a:lumMod val="60000"/>
                    <a:lumOff val="40000"/>
                  </a:schemeClr>
                </a:solidFill>
                <a:latin typeface="Arial" panose="020B0604020202020204" pitchFamily="34" charset="0"/>
                <a:ea typeface="等线" panose="02010600030101010101" pitchFamily="2" charset="-122"/>
                <a:sym typeface="Arial" panose="020B0604020202020204" pitchFamily="34" charset="0"/>
              </a:rPr>
              <a:t>《</a:t>
            </a:r>
            <a:r>
              <a:rPr lang="zh-CN" altLang="en-US" sz="3200" b="1" dirty="0" smtClean="0">
                <a:solidFill>
                  <a:schemeClr val="accent4">
                    <a:lumMod val="60000"/>
                    <a:lumOff val="40000"/>
                  </a:schemeClr>
                </a:solidFill>
                <a:latin typeface="Arial" panose="020B0604020202020204" pitchFamily="34" charset="0"/>
                <a:ea typeface="等线" panose="02010600030101010101" pitchFamily="2" charset="-122"/>
                <a:sym typeface="Arial" panose="020B0604020202020204" pitchFamily="34" charset="0"/>
              </a:rPr>
              <a:t>边城</a:t>
            </a:r>
            <a:r>
              <a:rPr lang="en-US" altLang="zh-CN" sz="3200" b="1" dirty="0" smtClean="0">
                <a:solidFill>
                  <a:schemeClr val="accent4">
                    <a:lumMod val="60000"/>
                    <a:lumOff val="40000"/>
                  </a:schemeClr>
                </a:solidFill>
                <a:latin typeface="Arial" panose="020B0604020202020204" pitchFamily="34" charset="0"/>
                <a:ea typeface="等线" panose="02010600030101010101" pitchFamily="2" charset="-122"/>
                <a:sym typeface="Arial" panose="020B0604020202020204" pitchFamily="34" charset="0"/>
              </a:rPr>
              <a:t>》</a:t>
            </a:r>
            <a:endParaRPr lang="zh-CN" altLang="en-US" sz="3200" b="1" dirty="0">
              <a:solidFill>
                <a:schemeClr val="accent4">
                  <a:lumMod val="60000"/>
                  <a:lumOff val="40000"/>
                </a:schemeClr>
              </a:solidFill>
              <a:latin typeface="Arial" panose="020B0604020202020204" pitchFamily="34" charset="0"/>
              <a:ea typeface="等线" panose="02010600030101010101" pitchFamily="2" charset="-122"/>
              <a:sym typeface="Arial" panose="020B0604020202020204" pitchFamily="34" charset="0"/>
            </a:endParaRPr>
          </a:p>
        </p:txBody>
      </p:sp>
      <p:sp>
        <p:nvSpPr>
          <p:cNvPr id="4" name="矩形 3"/>
          <p:cNvSpPr/>
          <p:nvPr/>
        </p:nvSpPr>
        <p:spPr>
          <a:xfrm>
            <a:off x="4417129" y="2039960"/>
            <a:ext cx="7248138" cy="4020451"/>
          </a:xfrm>
          <a:prstGeom prst="rect">
            <a:avLst/>
          </a:prstGeom>
        </p:spPr>
        <p:txBody>
          <a:bodyPr vert="eaVert" wrap="square">
            <a:spAutoFit/>
          </a:bodyPr>
          <a:lstStyle/>
          <a:p>
            <a:pPr>
              <a:lnSpc>
                <a:spcPct val="150000"/>
              </a:lnSpc>
            </a:pPr>
            <a:r>
              <a:rPr lang="en-US" altLang="zh-CN"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a:t>
            </a:r>
            <a:r>
              <a:rPr lang="zh-CN" altLang="en-US"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边城</a:t>
            </a:r>
            <a:r>
              <a:rPr lang="en-US" altLang="zh-CN"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a:t>
            </a:r>
            <a:r>
              <a:rPr lang="zh-CN" altLang="en-US"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是沈从文的代表作，写于一九三三年至一九三四年初。这篇作品如沈从文的其他湘西作品，着眼于普通人、善良人的命运变迁，描摹了湘女翠翠阴差阳错的生活悲剧，诚如作者所言：“一切充满了善，然而到处是不凑巧。既然是不凑巧，因之素朴的善终难免产生悲剧。”</a:t>
            </a:r>
            <a:endParaRPr lang="zh-CN" altLang="en-US"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endParaRPr>
          </a:p>
          <a:p>
            <a:pPr>
              <a:lnSpc>
                <a:spcPct val="150000"/>
              </a:lnSpc>
            </a:pPr>
            <a:r>
              <a:rPr lang="en-US" altLang="zh-CN"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a:t>
            </a:r>
            <a:r>
              <a:rPr lang="zh-CN" altLang="en-US"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边城</a:t>
            </a:r>
            <a:r>
              <a:rPr lang="en-US" altLang="zh-CN"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a:t>
            </a:r>
            <a:r>
              <a:rPr lang="zh-CN" altLang="en-US"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写出了一种如梦似幻之美，像摆渡、教子、救人、助人、送葬这些日常小事，在作者来都显得相当理想化，颇有几分“君子田”的气象。当然，矛盾也并非不存在，明眼人一看便知，作者所用的背景材料中便隐伏着社会矛盾的影子。作者亦不曾讳言他的写作意图是支持“民族复兴大业的人”，“给他们一种勇气和信心”。</a:t>
            </a:r>
            <a:endParaRPr lang="zh-CN" altLang="en-US" b="0" i="0" dirty="0">
              <a:solidFill>
                <a:schemeClr val="bg1">
                  <a:lumMod val="50000"/>
                </a:schemeClr>
              </a:solidFill>
              <a:effectLst/>
              <a:latin typeface="Arial" panose="020B0604020202020204" pitchFamily="34" charset="0"/>
              <a:ea typeface="等线" panose="02010600030101010101" pitchFamily="2" charset="-122"/>
              <a:sym typeface="Arial" panose="020B0604020202020204" pitchFamily="34" charset="0"/>
            </a:endParaRPr>
          </a:p>
        </p:txBody>
      </p:sp>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par>
                                <p:cTn id="8" presetID="22" presetClass="entr" presetSubtype="2" fill="hold"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wipe(right)">
                                      <p:cBhvr>
                                        <p:cTn id="10" dur="500"/>
                                        <p:tgtEl>
                                          <p:spTgt spid="35"/>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randombar(horizontal)">
                                      <p:cBhvr>
                                        <p:cTn id="15" dur="500"/>
                                        <p:tgtEl>
                                          <p:spTgt spid="36"/>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randombar(horizontal)">
                                      <p:cBhvr>
                                        <p:cTn id="20" dur="500"/>
                                        <p:tgtEl>
                                          <p:spTgt spid="2"/>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barn(inVertical)">
                                      <p:cBhvr>
                                        <p:cTn id="25" dur="500"/>
                                        <p:tgtEl>
                                          <p:spTgt spid="13"/>
                                        </p:tgtEl>
                                      </p:cBhvr>
                                    </p:animEffect>
                                  </p:childTnLst>
                                </p:cTn>
                              </p:par>
                            </p:childTnLst>
                          </p:cTn>
                        </p:par>
                      </p:childTnLst>
                    </p:cTn>
                  </p:par>
                  <p:par>
                    <p:cTn id="26" fill="hold">
                      <p:stCondLst>
                        <p:cond delay="indefinite"/>
                      </p:stCondLst>
                      <p:childTnLst>
                        <p:par>
                          <p:cTn id="27" fill="hold">
                            <p:stCondLst>
                              <p:cond delay="0"/>
                            </p:stCondLst>
                            <p:childTnLst>
                              <p:par>
                                <p:cTn id="28" presetID="31" presetClass="entr" presetSubtype="0" fill="hold" grpId="0" nodeType="clickEffect">
                                  <p:stCondLst>
                                    <p:cond delay="0"/>
                                  </p:stCondLst>
                                  <p:iterate type="lt">
                                    <p:tmPct val="5000"/>
                                  </p:iterate>
                                  <p:childTnLst>
                                    <p:set>
                                      <p:cBhvr>
                                        <p:cTn id="29" dur="1" fill="hold">
                                          <p:stCondLst>
                                            <p:cond delay="0"/>
                                          </p:stCondLst>
                                        </p:cTn>
                                        <p:tgtEl>
                                          <p:spTgt spid="4"/>
                                        </p:tgtEl>
                                        <p:attrNameLst>
                                          <p:attrName>style.visibility</p:attrName>
                                        </p:attrNameLst>
                                      </p:cBhvr>
                                      <p:to>
                                        <p:strVal val="visible"/>
                                      </p:to>
                                    </p:set>
                                    <p:anim calcmode="lin" valueType="num">
                                      <p:cBhvr>
                                        <p:cTn id="30" dur="1000" fill="hold"/>
                                        <p:tgtEl>
                                          <p:spTgt spid="4"/>
                                        </p:tgtEl>
                                        <p:attrNameLst>
                                          <p:attrName>ppt_w</p:attrName>
                                        </p:attrNameLst>
                                      </p:cBhvr>
                                      <p:tavLst>
                                        <p:tav tm="0">
                                          <p:val>
                                            <p:fltVal val="0"/>
                                          </p:val>
                                        </p:tav>
                                        <p:tav tm="100000">
                                          <p:val>
                                            <p:strVal val="#ppt_w"/>
                                          </p:val>
                                        </p:tav>
                                      </p:tavLst>
                                    </p:anim>
                                    <p:anim calcmode="lin" valueType="num">
                                      <p:cBhvr>
                                        <p:cTn id="31" dur="1000" fill="hold"/>
                                        <p:tgtEl>
                                          <p:spTgt spid="4"/>
                                        </p:tgtEl>
                                        <p:attrNameLst>
                                          <p:attrName>ppt_h</p:attrName>
                                        </p:attrNameLst>
                                      </p:cBhvr>
                                      <p:tavLst>
                                        <p:tav tm="0">
                                          <p:val>
                                            <p:fltVal val="0"/>
                                          </p:val>
                                        </p:tav>
                                        <p:tav tm="100000">
                                          <p:val>
                                            <p:strVal val="#ppt_h"/>
                                          </p:val>
                                        </p:tav>
                                      </p:tavLst>
                                    </p:anim>
                                    <p:anim calcmode="lin" valueType="num">
                                      <p:cBhvr>
                                        <p:cTn id="32" dur="1000" fill="hold"/>
                                        <p:tgtEl>
                                          <p:spTgt spid="4"/>
                                        </p:tgtEl>
                                        <p:attrNameLst>
                                          <p:attrName>style.rotation</p:attrName>
                                        </p:attrNameLst>
                                      </p:cBhvr>
                                      <p:tavLst>
                                        <p:tav tm="0">
                                          <p:val>
                                            <p:fltVal val="90"/>
                                          </p:val>
                                        </p:tav>
                                        <p:tav tm="100000">
                                          <p:val>
                                            <p:fltVal val="0"/>
                                          </p:val>
                                        </p:tav>
                                      </p:tavLst>
                                    </p:anim>
                                    <p:animEffect transition="in" filter="fade">
                                      <p:cBhvr>
                                        <p:cTn id="33"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13" grpId="0" animBg="1"/>
      <p:bldP spid="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rotWithShape="1">
          <a:blip r:embed="rId1">
            <a:extLst>
              <a:ext uri="{BEBA8EAE-BF5A-486C-A8C5-ECC9F3942E4B}">
                <a14:imgProps xmlns:a14="http://schemas.microsoft.com/office/drawing/2010/main">
                  <a14:imgLayer r:embed="rId2">
                    <a14:imgEffect>
                      <a14:brightnessContrast contrast="20000"/>
                    </a14:imgEffect>
                  </a14:imgLayer>
                </a14:imgProps>
              </a:ext>
              <a:ext uri="{28A0092B-C50C-407E-A947-70E740481C1C}">
                <a14:useLocalDpi xmlns:a14="http://schemas.microsoft.com/office/drawing/2010/main" val="0"/>
              </a:ext>
            </a:extLst>
          </a:blip>
          <a:srcRect l="18796"/>
          <a:stretch>
            <a:fillRect/>
          </a:stretch>
        </p:blipFill>
        <p:spPr>
          <a:xfrm>
            <a:off x="296562" y="1755781"/>
            <a:ext cx="8419725" cy="3926244"/>
          </a:xfrm>
          <a:prstGeom prst="rect">
            <a:avLst/>
          </a:prstGeom>
        </p:spPr>
      </p:pic>
      <p:sp>
        <p:nvSpPr>
          <p:cNvPr id="13" name="矩形 12"/>
          <p:cNvSpPr/>
          <p:nvPr/>
        </p:nvSpPr>
        <p:spPr>
          <a:xfrm>
            <a:off x="5417137" y="1099751"/>
            <a:ext cx="6286909" cy="5090984"/>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a:latin typeface="Arial" panose="020B0604020202020204" pitchFamily="34" charset="0"/>
              <a:ea typeface="等线" panose="02010600030101010101" pitchFamily="2" charset="-122"/>
              <a:sym typeface="Arial" panose="020B0604020202020204" pitchFamily="34" charset="0"/>
            </a:endParaRPr>
          </a:p>
        </p:txBody>
      </p:sp>
      <p:grpSp>
        <p:nvGrpSpPr>
          <p:cNvPr id="29" name="组合 28"/>
          <p:cNvGrpSpPr/>
          <p:nvPr/>
        </p:nvGrpSpPr>
        <p:grpSpPr>
          <a:xfrm>
            <a:off x="5486735" y="1576941"/>
            <a:ext cx="4876838" cy="1332109"/>
            <a:chOff x="5641398" y="2044544"/>
            <a:chExt cx="4876838" cy="1156618"/>
          </a:xfrm>
        </p:grpSpPr>
        <p:sp>
          <p:nvSpPr>
            <p:cNvPr id="32" name="矩形 31"/>
            <p:cNvSpPr/>
            <p:nvPr/>
          </p:nvSpPr>
          <p:spPr>
            <a:xfrm>
              <a:off x="6660665" y="2747956"/>
              <a:ext cx="3857571" cy="453206"/>
            </a:xfrm>
            <a:prstGeom prst="rect">
              <a:avLst/>
            </a:prstGeom>
          </p:spPr>
          <p:txBody>
            <a:bodyPr wrap="square">
              <a:spAutoFit/>
            </a:bodyPr>
            <a:lstStyle/>
            <a:p>
              <a:r>
                <a:rPr lang="zh-CN" altLang="en-US" sz="14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Nulla quis lorem ut libero malesuada </a:t>
              </a:r>
              <a:r>
                <a:rPr lang="zh-CN" altLang="en-US" sz="1400" dirty="0" smtClean="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feugiatstibulum </a:t>
              </a:r>
              <a:r>
                <a:rPr lang="zh-CN" altLang="en-US" sz="14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ac diam sit </a:t>
              </a:r>
              <a:r>
                <a:rPr lang="zh-CN" altLang="en-US" sz="1400" dirty="0" smtClean="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amet</a:t>
              </a:r>
              <a:endParaRPr lang="zh-CN" altLang="en-US" sz="14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endParaRPr>
            </a:p>
          </p:txBody>
        </p:sp>
        <p:sp>
          <p:nvSpPr>
            <p:cNvPr id="33" name="矩形 32"/>
            <p:cNvSpPr/>
            <p:nvPr/>
          </p:nvSpPr>
          <p:spPr>
            <a:xfrm>
              <a:off x="5641398" y="2044544"/>
              <a:ext cx="2878455" cy="721522"/>
            </a:xfrm>
            <a:prstGeom prst="rect">
              <a:avLst/>
            </a:prstGeom>
          </p:spPr>
          <p:txBody>
            <a:bodyPr wrap="square">
              <a:spAutoFit/>
            </a:bodyPr>
            <a:lstStyle/>
            <a:p>
              <a:r>
                <a:rPr lang="en-US" altLang="zh-CN" sz="4800" b="1" dirty="0" smtClean="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a:t>
              </a:r>
              <a:r>
                <a:rPr lang="zh-CN" altLang="en-US" sz="4800" b="1" dirty="0" smtClean="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边城</a:t>
              </a:r>
              <a:r>
                <a:rPr lang="en-US" altLang="zh-CN" sz="4800" b="1" dirty="0" smtClean="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a:t>
              </a:r>
              <a:endParaRPr lang="en-US" altLang="zh-CN" sz="4800" b="1"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endParaRPr>
            </a:p>
          </p:txBody>
        </p:sp>
      </p:grpSp>
      <p:cxnSp>
        <p:nvCxnSpPr>
          <p:cNvPr id="10" name="直接连接符 9"/>
          <p:cNvCxnSpPr/>
          <p:nvPr/>
        </p:nvCxnSpPr>
        <p:spPr>
          <a:xfrm>
            <a:off x="198120" y="411480"/>
            <a:ext cx="4145280" cy="0"/>
          </a:xfrm>
          <a:prstGeom prst="line">
            <a:avLst/>
          </a:prstGeom>
          <a:ln>
            <a:solidFill>
              <a:schemeClr val="accent4">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7030995" y="411480"/>
            <a:ext cx="4634272" cy="0"/>
          </a:xfrm>
          <a:prstGeom prst="line">
            <a:avLst/>
          </a:prstGeom>
          <a:ln>
            <a:solidFill>
              <a:schemeClr val="accent4">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36" name="文本框 35"/>
          <p:cNvSpPr txBox="1"/>
          <p:nvPr/>
        </p:nvSpPr>
        <p:spPr bwMode="auto">
          <a:xfrm>
            <a:off x="4306329" y="71626"/>
            <a:ext cx="2724666" cy="646331"/>
          </a:xfrm>
          <a:prstGeom prst="rect">
            <a:avLst/>
          </a:prstGeom>
          <a:noFill/>
        </p:spPr>
        <p:txBody>
          <a:bodyPr wrap="square">
            <a:spAutoFit/>
          </a:bodyPr>
          <a:lstStyle>
            <a:defPPr>
              <a:defRPr lang="zh-CN"/>
            </a:defPPr>
            <a:lvl1pPr algn="ctr" fontAlgn="auto">
              <a:spcBef>
                <a:spcPts val="0"/>
              </a:spcBef>
              <a:spcAft>
                <a:spcPts val="0"/>
              </a:spcAft>
              <a:defRPr sz="3600" b="1">
                <a:solidFill>
                  <a:schemeClr val="accent4">
                    <a:lumMod val="75000"/>
                  </a:schemeClr>
                </a:solidFill>
                <a:latin typeface="等线" panose="02010600030101010101" pitchFamily="2" charset="-122"/>
                <a:ea typeface="等线" panose="02010600030101010101" pitchFamily="2" charset="-122"/>
              </a:defRPr>
            </a:lvl1pPr>
          </a:lstStyle>
          <a:p>
            <a:r>
              <a:rPr lang="zh-CN" altLang="en-US" dirty="0">
                <a:latin typeface="Arial" panose="020B0604020202020204" pitchFamily="34" charset="0"/>
                <a:ea typeface="等线" panose="02010600030101010101" pitchFamily="2" charset="-122"/>
                <a:sym typeface="Arial" panose="020B0604020202020204" pitchFamily="34" charset="0"/>
              </a:rPr>
              <a:t>内 容 概 括</a:t>
            </a:r>
            <a:endParaRPr lang="zh-CN" altLang="en-US" dirty="0">
              <a:latin typeface="Arial" panose="020B0604020202020204" pitchFamily="34" charset="0"/>
              <a:ea typeface="等线" panose="02010600030101010101" pitchFamily="2" charset="-122"/>
              <a:sym typeface="Arial" panose="020B0604020202020204" pitchFamily="34" charset="0"/>
            </a:endParaRPr>
          </a:p>
        </p:txBody>
      </p:sp>
      <p:sp>
        <p:nvSpPr>
          <p:cNvPr id="37" name="矩形 36"/>
          <p:cNvSpPr/>
          <p:nvPr/>
        </p:nvSpPr>
        <p:spPr>
          <a:xfrm>
            <a:off x="5831225" y="3112897"/>
            <a:ext cx="5458731" cy="2062103"/>
          </a:xfrm>
          <a:prstGeom prst="rect">
            <a:avLst/>
          </a:prstGeom>
        </p:spPr>
        <p:txBody>
          <a:bodyPr wrap="square">
            <a:spAutoFit/>
          </a:bodyPr>
          <a:lstStyle/>
          <a:p>
            <a:pPr>
              <a:lnSpc>
                <a:spcPct val="200000"/>
              </a:lnSpc>
            </a:pPr>
            <a:r>
              <a:rPr lang="zh-CN" altLang="en-US" sz="1600" dirty="0" smtClean="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从</a:t>
            </a:r>
            <a:r>
              <a:rPr lang="zh-CN" altLang="en-US" sz="16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字面上理解，</a:t>
            </a:r>
            <a:r>
              <a:rPr lang="en-US" altLang="zh-CN" sz="16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a:t>
            </a:r>
            <a:r>
              <a:rPr lang="zh-CN" altLang="en-US" sz="16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边城</a:t>
            </a:r>
            <a:r>
              <a:rPr lang="en-US" altLang="zh-CN" sz="16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a:t>
            </a:r>
            <a:r>
              <a:rPr lang="zh-CN" altLang="en-US" sz="16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的大意可以理解为发生在城市的边缘，现代文明的边缘，战争的边缘的一个故事。</a:t>
            </a:r>
            <a:endParaRPr lang="zh-CN" altLang="en-US" sz="16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endParaRPr>
          </a:p>
          <a:p>
            <a:pPr>
              <a:lnSpc>
                <a:spcPct val="200000"/>
              </a:lnSpc>
            </a:pPr>
            <a:r>
              <a:rPr lang="zh-CN" altLang="en-US" sz="1600" dirty="0" smtClean="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以</a:t>
            </a:r>
            <a:r>
              <a:rPr lang="en-US" altLang="zh-CN" sz="16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20</a:t>
            </a:r>
            <a:r>
              <a:rPr lang="zh-CN" altLang="en-US" sz="16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世纪</a:t>
            </a:r>
            <a:r>
              <a:rPr lang="en-US" altLang="zh-CN" sz="16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30</a:t>
            </a:r>
            <a:r>
              <a:rPr lang="zh-CN" altLang="en-US" sz="16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年代川湘交界的边城小镇茶峒为背景，描述了船家少女翠翠的爱情悲剧。</a:t>
            </a:r>
            <a:endParaRPr lang="zh-CN" altLang="en-US" sz="16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endParaRPr>
          </a:p>
        </p:txBody>
      </p:sp>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par>
                                <p:cTn id="8" presetID="22" presetClass="entr" presetSubtype="2" fill="hold"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wipe(right)">
                                      <p:cBhvr>
                                        <p:cTn id="10" dur="500"/>
                                        <p:tgtEl>
                                          <p:spTgt spid="35"/>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randombar(horizontal)">
                                      <p:cBhvr>
                                        <p:cTn id="15" dur="500"/>
                                        <p:tgtEl>
                                          <p:spTgt spid="36"/>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nodeType="click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randombar(horizontal)">
                                      <p:cBhvr>
                                        <p:cTn id="20" dur="500"/>
                                        <p:tgtEl>
                                          <p:spTgt spid="14"/>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13"/>
                                        </p:tgtEl>
                                        <p:attrNameLst>
                                          <p:attrName>style.visibility</p:attrName>
                                        </p:attrNameLst>
                                      </p:cBhvr>
                                      <p:to>
                                        <p:strVal val="visible"/>
                                      </p:to>
                                    </p:set>
                                    <p:animEffect transition="in" filter="barn(inVertical)">
                                      <p:cBhvr>
                                        <p:cTn id="25" dur="500"/>
                                        <p:tgtEl>
                                          <p:spTgt spid="13"/>
                                        </p:tgtEl>
                                      </p:cBhvr>
                                    </p:animEffect>
                                  </p:childTnLst>
                                </p:cTn>
                              </p:par>
                            </p:childTnLst>
                          </p:cTn>
                        </p:par>
                        <p:par>
                          <p:cTn id="26" fill="hold">
                            <p:stCondLst>
                              <p:cond delay="500"/>
                            </p:stCondLst>
                            <p:childTnLst>
                              <p:par>
                                <p:cTn id="27" presetID="2" presetClass="entr" presetSubtype="8" fill="hold" nodeType="afterEffect">
                                  <p:stCondLst>
                                    <p:cond delay="0"/>
                                  </p:stCondLst>
                                  <p:childTnLst>
                                    <p:set>
                                      <p:cBhvr>
                                        <p:cTn id="28" dur="1" fill="hold">
                                          <p:stCondLst>
                                            <p:cond delay="0"/>
                                          </p:stCondLst>
                                        </p:cTn>
                                        <p:tgtEl>
                                          <p:spTgt spid="29"/>
                                        </p:tgtEl>
                                        <p:attrNameLst>
                                          <p:attrName>style.visibility</p:attrName>
                                        </p:attrNameLst>
                                      </p:cBhvr>
                                      <p:to>
                                        <p:strVal val="visible"/>
                                      </p:to>
                                    </p:set>
                                    <p:anim calcmode="lin" valueType="num">
                                      <p:cBhvr additive="base">
                                        <p:cTn id="29" dur="750" fill="hold"/>
                                        <p:tgtEl>
                                          <p:spTgt spid="29"/>
                                        </p:tgtEl>
                                        <p:attrNameLst>
                                          <p:attrName>ppt_x</p:attrName>
                                        </p:attrNameLst>
                                      </p:cBhvr>
                                      <p:tavLst>
                                        <p:tav tm="0">
                                          <p:val>
                                            <p:strVal val="0-#ppt_w/2"/>
                                          </p:val>
                                        </p:tav>
                                        <p:tav tm="100000">
                                          <p:val>
                                            <p:strVal val="#ppt_x"/>
                                          </p:val>
                                        </p:tav>
                                      </p:tavLst>
                                    </p:anim>
                                    <p:anim calcmode="lin" valueType="num">
                                      <p:cBhvr additive="base">
                                        <p:cTn id="30" dur="750" fill="hold"/>
                                        <p:tgtEl>
                                          <p:spTgt spid="29"/>
                                        </p:tgtEl>
                                        <p:attrNameLst>
                                          <p:attrName>ppt_y</p:attrName>
                                        </p:attrNameLst>
                                      </p:cBhvr>
                                      <p:tavLst>
                                        <p:tav tm="0">
                                          <p:val>
                                            <p:strVal val="#ppt_y"/>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37"/>
                                        </p:tgtEl>
                                        <p:attrNameLst>
                                          <p:attrName>style.visibility</p:attrName>
                                        </p:attrNameLst>
                                      </p:cBhvr>
                                      <p:to>
                                        <p:strVal val="visible"/>
                                      </p:to>
                                    </p:set>
                                    <p:animEffect transition="in" filter="fade">
                                      <p:cBhvr>
                                        <p:cTn id="35" dur="1000"/>
                                        <p:tgtEl>
                                          <p:spTgt spid="37"/>
                                        </p:tgtEl>
                                      </p:cBhvr>
                                    </p:animEffect>
                                    <p:anim calcmode="lin" valueType="num">
                                      <p:cBhvr>
                                        <p:cTn id="36" dur="1000" fill="hold"/>
                                        <p:tgtEl>
                                          <p:spTgt spid="37"/>
                                        </p:tgtEl>
                                        <p:attrNameLst>
                                          <p:attrName>ppt_x</p:attrName>
                                        </p:attrNameLst>
                                      </p:cBhvr>
                                      <p:tavLst>
                                        <p:tav tm="0">
                                          <p:val>
                                            <p:strVal val="#ppt_x"/>
                                          </p:val>
                                        </p:tav>
                                        <p:tav tm="100000">
                                          <p:val>
                                            <p:strVal val="#ppt_x"/>
                                          </p:val>
                                        </p:tav>
                                      </p:tavLst>
                                    </p:anim>
                                    <p:anim calcmode="lin" valueType="num">
                                      <p:cBhvr>
                                        <p:cTn id="37"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36" grpId="0"/>
      <p:bldP spid="37"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a:extLst>
              <a:ext uri="{28A0092B-C50C-407E-A947-70E740481C1C}">
                <a14:useLocalDpi xmlns:a14="http://schemas.microsoft.com/office/drawing/2010/main" val="0"/>
              </a:ext>
            </a:extLst>
          </a:blip>
          <a:srcRect t="27995" r="5650"/>
          <a:stretch>
            <a:fillRect/>
          </a:stretch>
        </p:blipFill>
        <p:spPr>
          <a:xfrm flipH="1">
            <a:off x="469554" y="1507525"/>
            <a:ext cx="11504631" cy="4633783"/>
          </a:xfrm>
          <a:prstGeom prst="rect">
            <a:avLst/>
          </a:prstGeom>
        </p:spPr>
      </p:pic>
      <p:sp>
        <p:nvSpPr>
          <p:cNvPr id="13" name="矩形 12"/>
          <p:cNvSpPr/>
          <p:nvPr/>
        </p:nvSpPr>
        <p:spPr>
          <a:xfrm>
            <a:off x="2923068" y="988540"/>
            <a:ext cx="9051117" cy="3572906"/>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dirty="0">
              <a:latin typeface="Arial" panose="020B0604020202020204" pitchFamily="34" charset="0"/>
              <a:ea typeface="等线" panose="02010600030101010101" pitchFamily="2" charset="-122"/>
              <a:sym typeface="Arial" panose="020B0604020202020204" pitchFamily="34" charset="0"/>
            </a:endParaRPr>
          </a:p>
        </p:txBody>
      </p:sp>
      <p:cxnSp>
        <p:nvCxnSpPr>
          <p:cNvPr id="10" name="直接连接符 9"/>
          <p:cNvCxnSpPr/>
          <p:nvPr/>
        </p:nvCxnSpPr>
        <p:spPr>
          <a:xfrm>
            <a:off x="198120" y="411480"/>
            <a:ext cx="4145280" cy="0"/>
          </a:xfrm>
          <a:prstGeom prst="line">
            <a:avLst/>
          </a:prstGeom>
          <a:ln>
            <a:solidFill>
              <a:schemeClr val="accent4">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a:off x="7030995" y="411480"/>
            <a:ext cx="4634272" cy="0"/>
          </a:xfrm>
          <a:prstGeom prst="line">
            <a:avLst/>
          </a:prstGeom>
          <a:ln>
            <a:solidFill>
              <a:schemeClr val="accent4">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36" name="文本框 35"/>
          <p:cNvSpPr txBox="1"/>
          <p:nvPr/>
        </p:nvSpPr>
        <p:spPr bwMode="auto">
          <a:xfrm>
            <a:off x="4395916" y="82716"/>
            <a:ext cx="2582563" cy="646331"/>
          </a:xfrm>
          <a:prstGeom prst="rect">
            <a:avLst/>
          </a:prstGeom>
          <a:noFill/>
        </p:spPr>
        <p:txBody>
          <a:bodyPr wrap="square">
            <a:spAutoFit/>
          </a:bodyPr>
          <a:lstStyle/>
          <a:p>
            <a:pPr algn="ctr" eaLnBrk="1" fontAlgn="auto" hangingPunct="1">
              <a:spcBef>
                <a:spcPts val="0"/>
              </a:spcBef>
              <a:spcAft>
                <a:spcPts val="0"/>
              </a:spcAft>
              <a:defRPr/>
            </a:pPr>
            <a:r>
              <a:rPr lang="zh-CN" altLang="en-US" sz="3600" b="1" dirty="0" smtClean="0">
                <a:solidFill>
                  <a:schemeClr val="accent4">
                    <a:lumMod val="75000"/>
                  </a:schemeClr>
                </a:solidFill>
                <a:latin typeface="Arial" panose="020B0604020202020204" pitchFamily="34" charset="0"/>
                <a:ea typeface="等线" panose="02010600030101010101" pitchFamily="2" charset="-122"/>
                <a:sym typeface="Arial" panose="020B0604020202020204" pitchFamily="34" charset="0"/>
              </a:rPr>
              <a:t>内 容 概 括</a:t>
            </a:r>
            <a:endParaRPr lang="zh-CN" altLang="en-US" sz="3600" b="1" dirty="0">
              <a:solidFill>
                <a:schemeClr val="accent4">
                  <a:lumMod val="75000"/>
                </a:schemeClr>
              </a:solidFill>
              <a:latin typeface="Arial" panose="020B0604020202020204" pitchFamily="34" charset="0"/>
              <a:ea typeface="等线" panose="02010600030101010101" pitchFamily="2" charset="-122"/>
              <a:sym typeface="Arial" panose="020B0604020202020204" pitchFamily="34" charset="0"/>
            </a:endParaRPr>
          </a:p>
        </p:txBody>
      </p:sp>
      <p:sp>
        <p:nvSpPr>
          <p:cNvPr id="2" name="矩形 1"/>
          <p:cNvSpPr/>
          <p:nvPr/>
        </p:nvSpPr>
        <p:spPr>
          <a:xfrm>
            <a:off x="3355300" y="1178945"/>
            <a:ext cx="8309967" cy="3192096"/>
          </a:xfrm>
          <a:prstGeom prst="rect">
            <a:avLst/>
          </a:prstGeom>
        </p:spPr>
        <p:txBody>
          <a:bodyPr vert="eaVert" wrap="square">
            <a:spAutoFit/>
          </a:bodyPr>
          <a:lstStyle/>
          <a:p>
            <a:pPr>
              <a:lnSpc>
                <a:spcPct val="150000"/>
              </a:lnSpc>
            </a:pPr>
            <a:r>
              <a:rPr lang="zh-CN" altLang="en-US" sz="16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rPr>
              <a:t>作者以兼具抒情诗和小品文的优美笔触，描绘了湘西边地特有的风土人情：纯与透。借船家少女翠翠的爱情悲剧，凸显出了人性的善良美好与心灵的澄澈纯净。文中翠翠与二老之间的爱情故事完全没有城市里的俗气，不论是翠翠心中二老的影子与歌声，还是二老对翠翠的一见钟情，都沾不上一丁点儿瑕疵，都是那么的纯，那么的美好。文中作者甚至写到“由于边地的风俗淳朴，便是作妓女，也永远那么浑厚”。善良，单纯，充满了爱，这样的地方，怎能不让人有归属感？正如余秋雨先生所说的“文人的魔力，竟能把偌大世界的生僻角落，变成人人心中的故乡”。透，茶峒的透不是简单的透，它透到了人心底，它让茶峒“静静的水即使深到一蒿不能落底，却依然清澈透明，河中游鱼来去皆可以计数”，让翠翠“眸子清明如水晶”。</a:t>
            </a:r>
            <a:endParaRPr lang="zh-CN" altLang="en-US" sz="1600" dirty="0">
              <a:solidFill>
                <a:schemeClr val="bg1">
                  <a:lumMod val="50000"/>
                </a:schemeClr>
              </a:solidFill>
              <a:latin typeface="Arial" panose="020B0604020202020204" pitchFamily="34" charset="0"/>
              <a:ea typeface="等线" panose="02010600030101010101" pitchFamily="2" charset="-122"/>
              <a:sym typeface="Arial" panose="020B0604020202020204" pitchFamily="34" charset="0"/>
            </a:endParaRPr>
          </a:p>
        </p:txBody>
      </p:sp>
      <p:sp>
        <p:nvSpPr>
          <p:cNvPr id="15" name="矩形 14"/>
          <p:cNvSpPr/>
          <p:nvPr/>
        </p:nvSpPr>
        <p:spPr>
          <a:xfrm>
            <a:off x="469554" y="5545283"/>
            <a:ext cx="3248875" cy="545498"/>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dirty="0" smtClean="0">
                <a:solidFill>
                  <a:schemeClr val="accent4">
                    <a:lumMod val="60000"/>
                    <a:lumOff val="40000"/>
                  </a:schemeClr>
                </a:solidFill>
                <a:latin typeface="Arial" panose="020B0604020202020204" pitchFamily="34" charset="0"/>
                <a:ea typeface="等线" panose="02010600030101010101" pitchFamily="2" charset="-122"/>
                <a:sym typeface="Arial" panose="020B0604020202020204" pitchFamily="34" charset="0"/>
              </a:rPr>
              <a:t>沈从文</a:t>
            </a:r>
            <a:r>
              <a:rPr lang="en-US" altLang="zh-CN" sz="3200" b="1" dirty="0" smtClean="0">
                <a:solidFill>
                  <a:schemeClr val="accent4">
                    <a:lumMod val="60000"/>
                    <a:lumOff val="40000"/>
                  </a:schemeClr>
                </a:solidFill>
                <a:latin typeface="Arial" panose="020B0604020202020204" pitchFamily="34" charset="0"/>
                <a:ea typeface="等线" panose="02010600030101010101" pitchFamily="2" charset="-122"/>
                <a:sym typeface="Arial" panose="020B0604020202020204" pitchFamily="34" charset="0"/>
              </a:rPr>
              <a:t>《</a:t>
            </a:r>
            <a:r>
              <a:rPr lang="zh-CN" altLang="en-US" sz="3200" b="1" dirty="0" smtClean="0">
                <a:solidFill>
                  <a:schemeClr val="accent4">
                    <a:lumMod val="60000"/>
                    <a:lumOff val="40000"/>
                  </a:schemeClr>
                </a:solidFill>
                <a:latin typeface="Arial" panose="020B0604020202020204" pitchFamily="34" charset="0"/>
                <a:ea typeface="等线" panose="02010600030101010101" pitchFamily="2" charset="-122"/>
                <a:sym typeface="Arial" panose="020B0604020202020204" pitchFamily="34" charset="0"/>
              </a:rPr>
              <a:t>边城</a:t>
            </a:r>
            <a:r>
              <a:rPr lang="en-US" altLang="zh-CN" sz="3200" b="1" dirty="0" smtClean="0">
                <a:solidFill>
                  <a:schemeClr val="accent4">
                    <a:lumMod val="60000"/>
                    <a:lumOff val="40000"/>
                  </a:schemeClr>
                </a:solidFill>
                <a:latin typeface="Arial" panose="020B0604020202020204" pitchFamily="34" charset="0"/>
                <a:ea typeface="等线" panose="02010600030101010101" pitchFamily="2" charset="-122"/>
                <a:sym typeface="Arial" panose="020B0604020202020204" pitchFamily="34" charset="0"/>
              </a:rPr>
              <a:t>》</a:t>
            </a:r>
            <a:endParaRPr lang="zh-CN" altLang="en-US" sz="3200" b="1" dirty="0">
              <a:solidFill>
                <a:schemeClr val="accent4">
                  <a:lumMod val="60000"/>
                  <a:lumOff val="40000"/>
                </a:schemeClr>
              </a:solidFill>
              <a:latin typeface="Arial" panose="020B0604020202020204" pitchFamily="34" charset="0"/>
              <a:ea typeface="等线" panose="02010600030101010101" pitchFamily="2" charset="-122"/>
              <a:sym typeface="Arial" panose="020B0604020202020204" pitchFamily="34" charset="0"/>
            </a:endParaRPr>
          </a:p>
        </p:txBody>
      </p:sp>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par>
                                <p:cTn id="8" presetID="22" presetClass="entr" presetSubtype="2" fill="hold" nodeType="withEffect">
                                  <p:stCondLst>
                                    <p:cond delay="0"/>
                                  </p:stCondLst>
                                  <p:childTnLst>
                                    <p:set>
                                      <p:cBhvr>
                                        <p:cTn id="9" dur="1" fill="hold">
                                          <p:stCondLst>
                                            <p:cond delay="0"/>
                                          </p:stCondLst>
                                        </p:cTn>
                                        <p:tgtEl>
                                          <p:spTgt spid="35"/>
                                        </p:tgtEl>
                                        <p:attrNameLst>
                                          <p:attrName>style.visibility</p:attrName>
                                        </p:attrNameLst>
                                      </p:cBhvr>
                                      <p:to>
                                        <p:strVal val="visible"/>
                                      </p:to>
                                    </p:set>
                                    <p:animEffect transition="in" filter="wipe(right)">
                                      <p:cBhvr>
                                        <p:cTn id="10" dur="500"/>
                                        <p:tgtEl>
                                          <p:spTgt spid="35"/>
                                        </p:tgtEl>
                                      </p:cBhvr>
                                    </p:animEffect>
                                  </p:childTnLst>
                                </p:cTn>
                              </p:par>
                            </p:childTnLst>
                          </p:cTn>
                        </p:par>
                      </p:childTnLst>
                    </p:cTn>
                  </p:par>
                  <p:par>
                    <p:cTn id="11" fill="hold">
                      <p:stCondLst>
                        <p:cond delay="indefinite"/>
                      </p:stCondLst>
                      <p:childTnLst>
                        <p:par>
                          <p:cTn id="12" fill="hold">
                            <p:stCondLst>
                              <p:cond delay="0"/>
                            </p:stCondLst>
                            <p:childTnLst>
                              <p:par>
                                <p:cTn id="13" presetID="14" presetClass="entr" presetSubtype="10" fill="hold" grpId="0" nodeType="click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randombar(horizontal)">
                                      <p:cBhvr>
                                        <p:cTn id="15" dur="500"/>
                                        <p:tgtEl>
                                          <p:spTgt spid="36"/>
                                        </p:tgtEl>
                                      </p:cBhvr>
                                    </p:animEffect>
                                  </p:childTnLst>
                                </p:cTn>
                              </p:par>
                            </p:childTnLst>
                          </p:cTn>
                        </p:par>
                      </p:childTnLst>
                    </p:cTn>
                  </p:par>
                  <p:par>
                    <p:cTn id="16" fill="hold">
                      <p:stCondLst>
                        <p:cond delay="indefinite"/>
                      </p:stCondLst>
                      <p:childTnLst>
                        <p:par>
                          <p:cTn id="17" fill="hold">
                            <p:stCondLst>
                              <p:cond delay="0"/>
                            </p:stCondLst>
                            <p:childTnLst>
                              <p:par>
                                <p:cTn id="18" presetID="14" presetClass="entr" presetSubtype="10" fill="hold"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randombar(horizontal)">
                                      <p:cBhvr>
                                        <p:cTn id="20" dur="500"/>
                                        <p:tgtEl>
                                          <p:spTgt spid="4"/>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barn(inVertical)">
                                      <p:cBhvr>
                                        <p:cTn id="25" dur="500"/>
                                        <p:tgtEl>
                                          <p:spTgt spid="15"/>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wipe(down)">
                                      <p:cBhvr>
                                        <p:cTn id="30" dur="500"/>
                                        <p:tgtEl>
                                          <p:spTgt spid="13"/>
                                        </p:tgtEl>
                                      </p:cBhvr>
                                    </p:animEffect>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2"/>
                                        </p:tgtEl>
                                        <p:attrNameLst>
                                          <p:attrName>style.visibility</p:attrName>
                                        </p:attrNameLst>
                                      </p:cBhvr>
                                      <p:to>
                                        <p:strVal val="visible"/>
                                      </p:to>
                                    </p:set>
                                    <p:animEffect transition="in" filter="fade">
                                      <p:cBhvr>
                                        <p:cTn id="35" dur="1000"/>
                                        <p:tgtEl>
                                          <p:spTgt spid="2"/>
                                        </p:tgtEl>
                                      </p:cBhvr>
                                    </p:animEffect>
                                    <p:anim calcmode="lin" valueType="num">
                                      <p:cBhvr>
                                        <p:cTn id="36" dur="1000" fill="hold"/>
                                        <p:tgtEl>
                                          <p:spTgt spid="2"/>
                                        </p:tgtEl>
                                        <p:attrNameLst>
                                          <p:attrName>ppt_x</p:attrName>
                                        </p:attrNameLst>
                                      </p:cBhvr>
                                      <p:tavLst>
                                        <p:tav tm="0">
                                          <p:val>
                                            <p:strVal val="#ppt_x"/>
                                          </p:val>
                                        </p:tav>
                                        <p:tav tm="100000">
                                          <p:val>
                                            <p:strVal val="#ppt_x"/>
                                          </p:val>
                                        </p:tav>
                                      </p:tavLst>
                                    </p:anim>
                                    <p:anim calcmode="lin" valueType="num">
                                      <p:cBhvr>
                                        <p:cTn id="37"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36" grpId="0"/>
      <p:bldP spid="2" grpId="0"/>
      <p:bldP spid="1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rotWithShape="1">
          <a:blip r:embed="rId1">
            <a:extLst>
              <a:ext uri="{28A0092B-C50C-407E-A947-70E740481C1C}">
                <a14:useLocalDpi xmlns:a14="http://schemas.microsoft.com/office/drawing/2010/main" val="0"/>
              </a:ext>
            </a:extLst>
          </a:blip>
          <a:srcRect t="16088"/>
          <a:stretch>
            <a:fillRect/>
          </a:stretch>
        </p:blipFill>
        <p:spPr>
          <a:xfrm>
            <a:off x="-86497" y="0"/>
            <a:ext cx="12381470" cy="3877214"/>
          </a:xfrm>
          <a:prstGeom prst="rect">
            <a:avLst/>
          </a:prstGeom>
        </p:spPr>
      </p:pic>
      <p:sp>
        <p:nvSpPr>
          <p:cNvPr id="12" name="矩形 11"/>
          <p:cNvSpPr/>
          <p:nvPr/>
        </p:nvSpPr>
        <p:spPr>
          <a:xfrm rot="5400000">
            <a:off x="670114" y="1211490"/>
            <a:ext cx="3985562" cy="1562582"/>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4">
                  <a:lumMod val="75000"/>
                </a:schemeClr>
              </a:solidFill>
              <a:latin typeface="Arial" panose="020B0604020202020204" pitchFamily="34" charset="0"/>
              <a:ea typeface="等线" panose="02010600030101010101" pitchFamily="2" charset="-122"/>
              <a:sym typeface="Arial" panose="020B0604020202020204" pitchFamily="34" charset="0"/>
            </a:endParaRPr>
          </a:p>
        </p:txBody>
      </p:sp>
      <p:grpSp>
        <p:nvGrpSpPr>
          <p:cNvPr id="16" name="组合 15"/>
          <p:cNvGrpSpPr/>
          <p:nvPr/>
        </p:nvGrpSpPr>
        <p:grpSpPr bwMode="auto">
          <a:xfrm>
            <a:off x="2329789" y="738213"/>
            <a:ext cx="6826206" cy="5184358"/>
            <a:chOff x="971957" y="2190550"/>
            <a:chExt cx="5467328" cy="5184588"/>
          </a:xfrm>
        </p:grpSpPr>
        <p:sp>
          <p:nvSpPr>
            <p:cNvPr id="18" name="文本框 17"/>
            <p:cNvSpPr txBox="1"/>
            <p:nvPr/>
          </p:nvSpPr>
          <p:spPr>
            <a:xfrm>
              <a:off x="1537588" y="6051641"/>
              <a:ext cx="4901697" cy="1323497"/>
            </a:xfrm>
            <a:prstGeom prst="rect">
              <a:avLst/>
            </a:prstGeom>
            <a:noFill/>
          </p:spPr>
          <p:txBody>
            <a:bodyPr wrap="square">
              <a:spAutoFit/>
            </a:bodyPr>
            <a:lstStyle/>
            <a:p>
              <a:pPr algn="ctr" eaLnBrk="1" fontAlgn="auto" hangingPunct="1">
                <a:spcBef>
                  <a:spcPts val="0"/>
                </a:spcBef>
                <a:spcAft>
                  <a:spcPts val="0"/>
                </a:spcAft>
                <a:defRPr/>
              </a:pPr>
              <a:r>
                <a:rPr lang="zh-CN" altLang="en-US" sz="8000" b="1" dirty="0" smtClean="0">
                  <a:solidFill>
                    <a:schemeClr val="accent4">
                      <a:lumMod val="75000"/>
                    </a:schemeClr>
                  </a:solidFill>
                  <a:latin typeface="Arial" panose="020B0604020202020204" pitchFamily="34" charset="0"/>
                  <a:ea typeface="等线" panose="02010600030101010101" pitchFamily="2" charset="-122"/>
                  <a:sym typeface="Arial" panose="020B0604020202020204" pitchFamily="34" charset="0"/>
                </a:rPr>
                <a:t>读 书 心 得</a:t>
              </a:r>
              <a:endParaRPr lang="zh-CN" altLang="en-US" sz="8000" b="1" dirty="0">
                <a:solidFill>
                  <a:schemeClr val="accent4">
                    <a:lumMod val="75000"/>
                  </a:schemeClr>
                </a:solidFill>
                <a:latin typeface="Arial" panose="020B0604020202020204" pitchFamily="34" charset="0"/>
                <a:ea typeface="等线" panose="02010600030101010101" pitchFamily="2" charset="-122"/>
                <a:sym typeface="Arial" panose="020B0604020202020204" pitchFamily="34" charset="0"/>
              </a:endParaRPr>
            </a:p>
          </p:txBody>
        </p:sp>
        <p:sp>
          <p:nvSpPr>
            <p:cNvPr id="19" name="文本框 18"/>
            <p:cNvSpPr txBox="1"/>
            <p:nvPr/>
          </p:nvSpPr>
          <p:spPr>
            <a:xfrm>
              <a:off x="971957" y="2190550"/>
              <a:ext cx="690222" cy="2870180"/>
            </a:xfrm>
            <a:prstGeom prst="rect">
              <a:avLst/>
            </a:prstGeom>
            <a:noFill/>
          </p:spPr>
          <p:txBody>
            <a:bodyPr vert="eaVert" wrap="square">
              <a:spAutoFit/>
            </a:bodyPr>
            <a:lstStyle/>
            <a:p>
              <a:pPr eaLnBrk="1" fontAlgn="auto" hangingPunct="1">
                <a:spcBef>
                  <a:spcPts val="0"/>
                </a:spcBef>
                <a:spcAft>
                  <a:spcPts val="0"/>
                </a:spcAft>
                <a:defRPr/>
              </a:pPr>
              <a:r>
                <a:rPr lang="zh-CN" altLang="en-US" sz="4400" b="1" dirty="0" smtClean="0">
                  <a:solidFill>
                    <a:schemeClr val="accent4">
                      <a:lumMod val="60000"/>
                      <a:lumOff val="40000"/>
                    </a:schemeClr>
                  </a:solidFill>
                  <a:effectLst>
                    <a:outerShdw blurRad="38100" dist="38100" dir="2700000" algn="tl">
                      <a:srgbClr val="000000">
                        <a:alpha val="43137"/>
                      </a:srgbClr>
                    </a:outerShdw>
                  </a:effectLst>
                  <a:latin typeface="Arial" panose="020B0604020202020204" pitchFamily="34" charset="0"/>
                  <a:ea typeface="等线" panose="02010600030101010101" pitchFamily="2" charset="-122"/>
                  <a:sym typeface="Arial" panose="020B0604020202020204" pitchFamily="34" charset="0"/>
                </a:rPr>
                <a:t>第二部分</a:t>
              </a:r>
              <a:endParaRPr lang="zh-CN" altLang="en-US" sz="4400" b="1" dirty="0">
                <a:solidFill>
                  <a:schemeClr val="accent4">
                    <a:lumMod val="60000"/>
                    <a:lumOff val="40000"/>
                  </a:schemeClr>
                </a:solidFill>
                <a:effectLst>
                  <a:outerShdw blurRad="38100" dist="38100" dir="2700000" algn="tl">
                    <a:srgbClr val="000000">
                      <a:alpha val="43137"/>
                    </a:srgbClr>
                  </a:outerShdw>
                </a:effectLst>
                <a:latin typeface="Arial" panose="020B0604020202020204" pitchFamily="34" charset="0"/>
                <a:ea typeface="等线" panose="02010600030101010101" pitchFamily="2" charset="-122"/>
                <a:sym typeface="Arial" panose="020B0604020202020204" pitchFamily="34" charset="0"/>
              </a:endParaRPr>
            </a:p>
          </p:txBody>
        </p:sp>
      </p:grpSp>
      <p:sp>
        <p:nvSpPr>
          <p:cNvPr id="46" name="椭圆 45"/>
          <p:cNvSpPr/>
          <p:nvPr/>
        </p:nvSpPr>
        <p:spPr bwMode="auto">
          <a:xfrm>
            <a:off x="2047372" y="2390799"/>
            <a:ext cx="1770622" cy="1773214"/>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latin typeface="Arial" panose="020B0604020202020204" pitchFamily="34" charset="0"/>
              <a:ea typeface="等线" panose="02010600030101010101" pitchFamily="2" charset="-122"/>
              <a:sym typeface="Arial" panose="020B0604020202020204" pitchFamily="34" charset="0"/>
            </a:endParaRPr>
          </a:p>
        </p:txBody>
      </p:sp>
    </p:spTree>
  </p:cSld>
  <p:clrMapOvr>
    <a:masterClrMapping/>
  </p:clrMapOvr>
  <p:transition spd="slow" advTm="3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up)">
                                      <p:cBhvr>
                                        <p:cTn id="12" dur="500"/>
                                        <p:tgtEl>
                                          <p:spTgt spid="12"/>
                                        </p:tgtEl>
                                      </p:cBhvr>
                                    </p:animEffect>
                                  </p:childTnLst>
                                </p:cTn>
                              </p:par>
                              <p:par>
                                <p:cTn id="13" presetID="22" presetClass="entr" presetSubtype="8" fill="hold" nodeType="withEffect">
                                  <p:stCondLst>
                                    <p:cond delay="500"/>
                                  </p:stCondLst>
                                  <p:childTnLst>
                                    <p:set>
                                      <p:cBhvr>
                                        <p:cTn id="14" dur="1" fill="hold">
                                          <p:stCondLst>
                                            <p:cond delay="0"/>
                                          </p:stCondLst>
                                        </p:cTn>
                                        <p:tgtEl>
                                          <p:spTgt spid="16"/>
                                        </p:tgtEl>
                                        <p:attrNameLst>
                                          <p:attrName>style.visibility</p:attrName>
                                        </p:attrNameLst>
                                      </p:cBhvr>
                                      <p:to>
                                        <p:strVal val="visible"/>
                                      </p:to>
                                    </p:set>
                                    <p:animEffect transition="in" filter="wipe(left)">
                                      <p:cBhvr>
                                        <p:cTn id="1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tags/tag1.xml><?xml version="1.0" encoding="utf-8"?>
<p:tagLst xmlns:p="http://schemas.openxmlformats.org/presentationml/2006/main">
  <p:tag name="ISPRING_PRESENTATION_TITLE" val="读书分享"/>
  <p:tag name="COMMONDATA" val="eyJoZGlkIjoiMDhmNWNhZDBjNTViNzU2ZTI5MGJjMWU2ODk1MDQ3MGMifQ=="/>
</p:tagLst>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5g5emsbp">
      <a:majorFont>
        <a:latin typeface="Arial"/>
        <a:ea typeface="SimSun"/>
        <a:cs typeface=""/>
      </a:majorFont>
      <a:minorFont>
        <a:latin typeface="Arial"/>
        <a:ea typeface="SimSun"/>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7797</Words>
  <Application>WPS 演示</Application>
  <PresentationFormat>自定义</PresentationFormat>
  <Paragraphs>227</Paragraphs>
  <Slides>24</Slides>
  <Notes>24</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24</vt:i4>
      </vt:variant>
    </vt:vector>
  </HeadingPairs>
  <TitlesOfParts>
    <vt:vector size="34" baseType="lpstr">
      <vt:lpstr>Arial</vt:lpstr>
      <vt:lpstr>宋体</vt:lpstr>
      <vt:lpstr>Wingdings</vt:lpstr>
      <vt:lpstr>微软雅黑</vt:lpstr>
      <vt:lpstr>等线</vt:lpstr>
      <vt:lpstr>Arial Unicode MS</vt:lpstr>
      <vt:lpstr>Calibri</vt:lpstr>
      <vt:lpstr>Arial</vt:lpstr>
      <vt:lpstr>第一PPT，www.1ppt.com</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读书分享</dc:title>
  <dc:creator>第一PPT</dc:creator>
  <cp:keywords>www.1ppt.com</cp:keywords>
  <dc:description>www.1ppt.com</dc:description>
  <cp:lastModifiedBy>铭</cp:lastModifiedBy>
  <cp:revision>73</cp:revision>
  <dcterms:created xsi:type="dcterms:W3CDTF">2018-03-28T01:16:00Z</dcterms:created>
  <dcterms:modified xsi:type="dcterms:W3CDTF">2022-09-13T09:21:59Z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2052-11.1.0.12116</vt:lpwstr>
  </property>
  <property fmtid="{D5CDD505-2E9C-101B-9397-08002B2CF9AE}" pid="3" name="ICV">
    <vt:lpwstr>18A69E7BC74E411695CD41043D479058</vt:lpwstr>
  </property>
</Properties>
</file>