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Lst>
  <p:notesMasterIdLst>
    <p:notesMasterId r:id="rId5"/>
  </p:notesMasterIdLst>
  <p:sldIdLst>
    <p:sldId id="283" r:id="rId4"/>
    <p:sldId id="274" r:id="rId6"/>
    <p:sldId id="275" r:id="rId7"/>
    <p:sldId id="268" r:id="rId8"/>
    <p:sldId id="307" r:id="rId9"/>
    <p:sldId id="266" r:id="rId10"/>
    <p:sldId id="267" r:id="rId11"/>
    <p:sldId id="308" r:id="rId12"/>
    <p:sldId id="270" r:id="rId13"/>
    <p:sldId id="271" r:id="rId14"/>
    <p:sldId id="272" r:id="rId15"/>
    <p:sldId id="273" r:id="rId16"/>
    <p:sldId id="309" r:id="rId17"/>
    <p:sldId id="265" r:id="rId18"/>
    <p:sldId id="287" r:id="rId19"/>
    <p:sldId id="285" r:id="rId20"/>
    <p:sldId id="288" r:id="rId21"/>
    <p:sldId id="310" r:id="rId22"/>
    <p:sldId id="300" r:id="rId23"/>
    <p:sldId id="299" r:id="rId24"/>
    <p:sldId id="311" r:id="rId25"/>
    <p:sldId id="305" r:id="rId26"/>
    <p:sldId id="306" r:id="rId27"/>
    <p:sldId id="312" r:id="rId28"/>
    <p:sldId id="303" r:id="rId29"/>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3E54"/>
    <a:srgbClr val="0B1431"/>
    <a:srgbClr val="E64106"/>
    <a:srgbClr val="E6E6E6"/>
    <a:srgbClr val="FEFEFE"/>
    <a:srgbClr val="0066AE"/>
    <a:srgbClr val="32A3DB"/>
    <a:srgbClr val="ADDAF1"/>
    <a:srgbClr val="989EA1"/>
    <a:srgbClr val="F2F3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67" autoAdjust="0"/>
    <p:restoredTop sz="96493" autoAdjust="0"/>
  </p:normalViewPr>
  <p:slideViewPr>
    <p:cSldViewPr snapToGrid="0">
      <p:cViewPr>
        <p:scale>
          <a:sx n="66" d="100"/>
          <a:sy n="66" d="100"/>
        </p:scale>
        <p:origin x="-2262" y="-114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gs" Target="tags/tag28.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6D67DF-CF82-44E4-9FB6-564B8C4C207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3751E1-17AB-487A-80A7-25A0F24E060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0D759F-F867-4A76-B8B8-450D9F7E6B6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DBBC58-3C8A-4C23-944B-4AC8A1852895}"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F7D6CD-A187-4476-AD7D-58C44BB4825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xfrm>
            <a:off x="381000" y="685800"/>
            <a:ext cx="6096000" cy="3429000"/>
          </a:xfrm>
        </p:spPr>
      </p:sp>
      <p:sp>
        <p:nvSpPr>
          <p:cNvPr id="4099"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dirty="0">
              <a:ea typeface="宋体" panose="02010600030101010101" pitchFamily="2" charset="-122"/>
            </a:endParaRPr>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itchFamily="34" charset="0"/>
                <a:ea typeface="微软雅黑" panose="020B0503020204020204" charset="-122"/>
              </a:defRPr>
            </a:lvl1pPr>
            <a:lvl2pPr marL="742950" indent="-285750">
              <a:defRPr>
                <a:solidFill>
                  <a:schemeClr val="tx1"/>
                </a:solidFill>
                <a:latin typeface="Arial Narrow" pitchFamily="34" charset="0"/>
                <a:ea typeface="微软雅黑" panose="020B0503020204020204" charset="-122"/>
              </a:defRPr>
            </a:lvl2pPr>
            <a:lvl3pPr marL="1143000" indent="-228600">
              <a:defRPr>
                <a:solidFill>
                  <a:schemeClr val="tx1"/>
                </a:solidFill>
                <a:latin typeface="Arial Narrow" pitchFamily="34" charset="0"/>
                <a:ea typeface="微软雅黑" panose="020B0503020204020204" charset="-122"/>
              </a:defRPr>
            </a:lvl3pPr>
            <a:lvl4pPr marL="1600200" indent="-228600">
              <a:defRPr>
                <a:solidFill>
                  <a:schemeClr val="tx1"/>
                </a:solidFill>
                <a:latin typeface="Arial Narrow" pitchFamily="34" charset="0"/>
                <a:ea typeface="微软雅黑" panose="020B0503020204020204" charset="-122"/>
              </a:defRPr>
            </a:lvl4pPr>
            <a:lvl5pPr marL="2057400" indent="-228600">
              <a:defRPr>
                <a:solidFill>
                  <a:schemeClr val="tx1"/>
                </a:solidFill>
                <a:latin typeface="Arial Narrow"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9pPr>
          </a:lstStyle>
          <a:p>
            <a:pPr algn="r" eaLnBrk="1" hangingPunct="1">
              <a:buFont typeface="Arial" panose="020B0604020202020204" pitchFamily="34" charset="0"/>
              <a:buNone/>
            </a:pPr>
            <a:fld id="{9F12CEBA-539A-48DB-8485-733839D4D627}"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F7D6CD-A187-4476-AD7D-58C44BB4825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FBFE9F8-6602-449B-A373-F3AC4FE00F1A}"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FBFE9F8-6602-449B-A373-F3AC4FE00F1A}"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F7D6CD-A187-4476-AD7D-58C44BB4825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2E36B-D170-4545-8E54-A61578580DB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DBBC58-3C8A-4C23-944B-4AC8A185289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panose="02010600030101010101" pitchFamily="2" charset="-122"/>
              </a:defRPr>
            </a:lvl1pPr>
            <a:lvl2pPr marL="742950" indent="-285750">
              <a:defRPr>
                <a:solidFill>
                  <a:schemeClr val="tx1"/>
                </a:solidFill>
                <a:latin typeface="Arial Narrow" pitchFamily="34" charset="0"/>
                <a:ea typeface="宋体" panose="02010600030101010101" pitchFamily="2" charset="-122"/>
              </a:defRPr>
            </a:lvl2pPr>
            <a:lvl3pPr marL="1143000" indent="-228600">
              <a:defRPr>
                <a:solidFill>
                  <a:schemeClr val="tx1"/>
                </a:solidFill>
                <a:latin typeface="Arial Narrow" pitchFamily="34" charset="0"/>
                <a:ea typeface="宋体" panose="02010600030101010101" pitchFamily="2" charset="-122"/>
              </a:defRPr>
            </a:lvl3pPr>
            <a:lvl4pPr marL="1600200" indent="-228600">
              <a:defRPr>
                <a:solidFill>
                  <a:schemeClr val="tx1"/>
                </a:solidFill>
                <a:latin typeface="Arial Narrow" pitchFamily="34" charset="0"/>
                <a:ea typeface="宋体" panose="02010600030101010101" pitchFamily="2" charset="-122"/>
              </a:defRPr>
            </a:lvl4pPr>
            <a:lvl5pPr marL="2057400" indent="-228600">
              <a:defRPr>
                <a:solidFill>
                  <a:schemeClr val="tx1"/>
                </a:solidFill>
                <a:latin typeface="Arial Narrow"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9pPr>
          </a:lstStyle>
          <a:p>
            <a:fld id="{066AFC73-5C88-4A74-B398-EC30DE4C4625}" type="slidenum">
              <a:rPr lang="zh-CN" altLang="en-US">
                <a:solidFill>
                  <a:prstClr val="black"/>
                </a:solidFill>
                <a:latin typeface="Calibri" panose="020F0502020204030204" pitchFamily="34" charset="0"/>
              </a:rPr>
            </a:fld>
            <a:endParaRPr lang="zh-CN" altLang="en-US">
              <a:solidFill>
                <a:prstClr val="black"/>
              </a:solidFill>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18EDF5E-578C-4F7F-BA8F-EE7896D35C6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BA964AD-4DC7-4E6B-9B49-09BCF06D9FE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C18EDF5E-578C-4F7F-BA8F-EE7896D35C6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BA964AD-4DC7-4E6B-9B49-09BCF06D9FE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18EDF5E-578C-4F7F-BA8F-EE7896D35C6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BA964AD-4DC7-4E6B-9B49-09BCF06D9FE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18EDF5E-578C-4F7F-BA8F-EE7896D35C6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BA964AD-4DC7-4E6B-9B49-09BCF06D9FE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D67E1CCE-4C69-481E-8A82-8C3A41A945F4}" type="datetimeFigureOut">
              <a:rPr lang="zh-CN" altLang="en-US" smtClean="0"/>
            </a:fld>
            <a:endParaRPr lang="zh-CN" altLang="en-US"/>
          </a:p>
        </p:txBody>
      </p:sp>
      <p:sp>
        <p:nvSpPr>
          <p:cNvPr id="4" name="页脚占位符 3"/>
          <p:cNvSpPr>
            <a:spLocks noGrp="1"/>
          </p:cNvSpPr>
          <p:nvPr>
            <p:ph type="ftr" sz="quarter" idx="11"/>
          </p:nvPr>
        </p:nvSpPr>
        <p:spPr>
          <a:xfrm>
            <a:off x="4165600" y="6388020"/>
            <a:ext cx="3860800" cy="365125"/>
          </a:xfrm>
        </p:spPr>
        <p:txBody>
          <a:bodyPr/>
          <a:lstStyle>
            <a:lvl1pPr>
              <a:defRPr sz="1400"/>
            </a:lvl1pPr>
          </a:lstStyle>
          <a:p>
            <a:endParaRPr lang="zh-CN" altLang="en-US"/>
          </a:p>
        </p:txBody>
      </p:sp>
      <p:sp>
        <p:nvSpPr>
          <p:cNvPr id="5" name="灯片编号占位符 4"/>
          <p:cNvSpPr>
            <a:spLocks noGrp="1"/>
          </p:cNvSpPr>
          <p:nvPr>
            <p:ph type="sldNum" sz="quarter" idx="12"/>
          </p:nvPr>
        </p:nvSpPr>
        <p:spPr>
          <a:xfrm>
            <a:off x="9936427" y="6383249"/>
            <a:ext cx="1632181" cy="406233"/>
          </a:xfrm>
        </p:spPr>
        <p:txBody>
          <a:bodyPr/>
          <a:lstStyle>
            <a:lvl1pPr algn="ctr">
              <a:defRPr sz="1865">
                <a:latin typeface="Impact" panose="020B0806030902050204" pitchFamily="34" charset="0"/>
              </a:defRPr>
            </a:lvl1pPr>
          </a:lstStyle>
          <a:p>
            <a:fld id="{FCC3A858-5ED0-4B4A-8756-97846365D73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18EDF5E-578C-4F7F-BA8F-EE7896D35C6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BA964AD-4DC7-4E6B-9B49-09BCF06D9FE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C18EDF5E-578C-4F7F-BA8F-EE7896D35C6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BA964AD-4DC7-4E6B-9B49-09BCF06D9FE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C18EDF5E-578C-4F7F-BA8F-EE7896D35C6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BA964AD-4DC7-4E6B-9B49-09BCF06D9FE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18EDF5E-578C-4F7F-BA8F-EE7896D35C6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BA964AD-4DC7-4E6B-9B49-09BCF06D9FE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18EDF5E-578C-4F7F-BA8F-EE7896D35C6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BA964AD-4DC7-4E6B-9B49-09BCF06D9FE3}" type="slidenum">
              <a:rPr lang="zh-CN" altLang="en-US" smtClean="0"/>
            </a:fld>
            <a:endParaRPr lang="zh-CN" altLang="en-US"/>
          </a:p>
        </p:txBody>
      </p:sp>
      <p:sp>
        <p:nvSpPr>
          <p:cNvPr id="11" name="TextBox 10"/>
          <p:cNvSpPr txBox="1"/>
          <p:nvPr userDrawn="1"/>
        </p:nvSpPr>
        <p:spPr>
          <a:xfrm>
            <a:off x="1385189" y="6712093"/>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18EDF5E-578C-4F7F-BA8F-EE7896D35C6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BA964AD-4DC7-4E6B-9B49-09BCF06D9FE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18EDF5E-578C-4F7F-BA8F-EE7896D35C6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BA964AD-4DC7-4E6B-9B49-09BCF06D9FE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C18EDF5E-578C-4F7F-BA8F-EE7896D35C6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BA964AD-4DC7-4E6B-9B49-09BCF06D9FE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8EDF5E-578C-4F7F-BA8F-EE7896D35C60}"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A964AD-4DC7-4E6B-9B49-09BCF06D9FE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3.xml"/><Relationship Id="rId2" Type="http://schemas.openxmlformats.org/officeDocument/2006/relationships/tags" Target="../tags/tag2.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3.xml"/><Relationship Id="rId4" Type="http://schemas.openxmlformats.org/officeDocument/2006/relationships/image" Target="../media/image6.png"/><Relationship Id="rId3" Type="http://schemas.openxmlformats.org/officeDocument/2006/relationships/image" Target="../media/image7.png"/><Relationship Id="rId2" Type="http://schemas.openxmlformats.org/officeDocument/2006/relationships/tags" Target="../tags/tag4.xml"/><Relationship Id="rId1" Type="http://schemas.openxmlformats.org/officeDocument/2006/relationships/tags" Target="../tags/tag3.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image" Target="../media/image15.jpeg"/><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3.xml"/><Relationship Id="rId2" Type="http://schemas.openxmlformats.org/officeDocument/2006/relationships/image" Target="../media/image16.jpeg"/><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3.xml"/><Relationship Id="rId3" Type="http://schemas.openxmlformats.org/officeDocument/2006/relationships/tags" Target="../tags/tag5.xml"/><Relationship Id="rId2" Type="http://schemas.openxmlformats.org/officeDocument/2006/relationships/image" Target="../media/image17.jpeg"/><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13.xml"/><Relationship Id="rId5" Type="http://schemas.openxmlformats.org/officeDocument/2006/relationships/image" Target="../media/image7.png"/><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3.xml"/><Relationship Id="rId2" Type="http://schemas.openxmlformats.org/officeDocument/2006/relationships/image" Target="../media/image22.png"/><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8.xml"/><Relationship Id="rId2" Type="http://schemas.openxmlformats.org/officeDocument/2006/relationships/image" Target="../media/image4.png"/><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3.xml"/><Relationship Id="rId2" Type="http://schemas.openxmlformats.org/officeDocument/2006/relationships/tags" Target="../tags/tag6.xml"/><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4" Type="http://schemas.openxmlformats.org/officeDocument/2006/relationships/notesSlide" Target="../notesSlides/notesSlide22.xml"/><Relationship Id="rId13" Type="http://schemas.openxmlformats.org/officeDocument/2006/relationships/slideLayout" Target="../slideLayouts/slideLayout13.xml"/><Relationship Id="rId12" Type="http://schemas.openxmlformats.org/officeDocument/2006/relationships/tags" Target="../tags/tag16.xml"/><Relationship Id="rId11" Type="http://schemas.openxmlformats.org/officeDocument/2006/relationships/image" Target="../media/image7.png"/><Relationship Id="rId10" Type="http://schemas.openxmlformats.org/officeDocument/2006/relationships/image" Target="../media/image14.png"/><Relationship Id="rId1" Type="http://schemas.openxmlformats.org/officeDocument/2006/relationships/tags" Target="../tags/tag7.xml"/></Relationships>
</file>

<file path=ppt/slides/_rels/slide23.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image" Target="../media/image24.jpeg"/><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image" Target="../media/image23.jpeg"/><Relationship Id="rId16" Type="http://schemas.openxmlformats.org/officeDocument/2006/relationships/notesSlide" Target="../notesSlides/notesSlide23.xml"/><Relationship Id="rId15" Type="http://schemas.openxmlformats.org/officeDocument/2006/relationships/slideLayout" Target="../slideLayouts/slideLayout13.xml"/><Relationship Id="rId14" Type="http://schemas.openxmlformats.org/officeDocument/2006/relationships/tags" Target="../tags/tag26.xml"/><Relationship Id="rId13" Type="http://schemas.openxmlformats.org/officeDocument/2006/relationships/image" Target="../media/image7.png"/><Relationship Id="rId12" Type="http://schemas.openxmlformats.org/officeDocument/2006/relationships/tags" Target="../tags/tag25.xml"/><Relationship Id="rId11" Type="http://schemas.openxmlformats.org/officeDocument/2006/relationships/tags" Target="../tags/tag24.xml"/><Relationship Id="rId10" Type="http://schemas.openxmlformats.org/officeDocument/2006/relationships/image" Target="../media/image25.jpeg"/><Relationship Id="rId1" Type="http://schemas.openxmlformats.org/officeDocument/2006/relationships/tags" Target="../tags/tag17.xml"/></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27.xml"/><Relationship Id="rId2" Type="http://schemas.openxmlformats.org/officeDocument/2006/relationships/image" Target="../media/image26.jpeg"/><Relationship Id="rId1"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8.xml"/><Relationship Id="rId1"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3.xml"/><Relationship Id="rId2" Type="http://schemas.openxmlformats.org/officeDocument/2006/relationships/image" Target="../media/image8.jpe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image" Target="../media/image7.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image" Target="../media/image10.jpe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3.xml"/><Relationship Id="rId4" Type="http://schemas.openxmlformats.org/officeDocument/2006/relationships/image" Target="../media/image7.pn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3.xml"/><Relationship Id="rId3" Type="http://schemas.openxmlformats.org/officeDocument/2006/relationships/tags" Target="../tags/tag1.xml"/><Relationship Id="rId2" Type="http://schemas.openxmlformats.org/officeDocument/2006/relationships/image" Target="../media/image14.png"/><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192000" cy="6858000"/>
          </a:xfrm>
          <a:prstGeom prst="rect">
            <a:avLst/>
          </a:prstGeom>
          <a:blipFill dpi="0" rotWithShape="1">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p:cNvPicPr>
            <a:picLocks noChangeAspect="1"/>
          </p:cNvPicPr>
          <p:nvPr/>
        </p:nvPicPr>
        <p:blipFill>
          <a:blip r:embed="rId2"/>
          <a:stretch>
            <a:fillRect/>
          </a:stretch>
        </p:blipFill>
        <p:spPr>
          <a:xfrm>
            <a:off x="2510500" y="967198"/>
            <a:ext cx="6847163" cy="2754696"/>
          </a:xfrm>
          <a:prstGeom prst="rect">
            <a:avLst/>
          </a:prstGeom>
        </p:spPr>
      </p:pic>
      <p:pic>
        <p:nvPicPr>
          <p:cNvPr id="9" name="图片 8"/>
          <p:cNvPicPr>
            <a:picLocks noChangeAspect="1"/>
          </p:cNvPicPr>
          <p:nvPr/>
        </p:nvPicPr>
        <p:blipFill>
          <a:blip r:embed="rId3" cstate="screen"/>
          <a:stretch>
            <a:fillRect/>
          </a:stretch>
        </p:blipFill>
        <p:spPr>
          <a:xfrm>
            <a:off x="9094065" y="4462850"/>
            <a:ext cx="2719608" cy="1714140"/>
          </a:xfrm>
          <a:prstGeom prst="rect">
            <a:avLst/>
          </a:prstGeom>
        </p:spPr>
      </p:pic>
      <p:pic>
        <p:nvPicPr>
          <p:cNvPr id="11" name="图片 10"/>
          <p:cNvPicPr>
            <a:picLocks noChangeAspect="1"/>
          </p:cNvPicPr>
          <p:nvPr/>
        </p:nvPicPr>
        <p:blipFill>
          <a:blip r:embed="rId4"/>
          <a:stretch>
            <a:fillRect/>
          </a:stretch>
        </p:blipFill>
        <p:spPr>
          <a:xfrm>
            <a:off x="378327" y="4493611"/>
            <a:ext cx="2784841" cy="1755256"/>
          </a:xfrm>
          <a:prstGeom prst="rect">
            <a:avLst/>
          </a:prstGeom>
        </p:spPr>
      </p:pic>
      <p:pic>
        <p:nvPicPr>
          <p:cNvPr id="10" name="图片 9"/>
          <p:cNvPicPr>
            <a:picLocks noChangeAspect="1"/>
          </p:cNvPicPr>
          <p:nvPr/>
        </p:nvPicPr>
        <p:blipFill>
          <a:blip r:embed="rId5" cstate="screen"/>
          <a:stretch>
            <a:fillRect/>
          </a:stretch>
        </p:blipFill>
        <p:spPr>
          <a:xfrm>
            <a:off x="2703872" y="4680814"/>
            <a:ext cx="6653791" cy="3136106"/>
          </a:xfrm>
          <a:prstGeom prst="rect">
            <a:avLst/>
          </a:prstGeom>
        </p:spPr>
      </p:pic>
      <p:sp>
        <p:nvSpPr>
          <p:cNvPr id="8" name="文本框 8"/>
          <p:cNvSpPr txBox="1"/>
          <p:nvPr/>
        </p:nvSpPr>
        <p:spPr>
          <a:xfrm>
            <a:off x="2509298" y="3740835"/>
            <a:ext cx="7173404" cy="83099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800" b="1" dirty="0">
                <a:solidFill>
                  <a:srgbClr val="2B3E54"/>
                </a:solidFill>
                <a:cs typeface="+mn-ea"/>
                <a:sym typeface="+mn-lt"/>
              </a:rPr>
              <a:t>无人机产品介绍</a:t>
            </a:r>
            <a:r>
              <a:rPr lang="en-US" altLang="zh-CN" sz="4800" b="1" dirty="0" smtClean="0">
                <a:solidFill>
                  <a:srgbClr val="2B3E54"/>
                </a:solidFill>
                <a:cs typeface="+mn-ea"/>
                <a:sym typeface="+mn-lt"/>
              </a:rPr>
              <a:t>PPT</a:t>
            </a:r>
            <a:r>
              <a:rPr lang="zh-CN" altLang="en-US" sz="4800" b="1" dirty="0" smtClean="0">
                <a:solidFill>
                  <a:srgbClr val="2B3E54"/>
                </a:solidFill>
                <a:cs typeface="+mn-ea"/>
                <a:sym typeface="+mn-lt"/>
              </a:rPr>
              <a:t>模板</a:t>
            </a:r>
            <a:endParaRPr lang="en-US" altLang="zh-CN" sz="4800" b="1" dirty="0">
              <a:solidFill>
                <a:srgbClr val="2B3E54"/>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5"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圆角矩形 2"/>
          <p:cNvSpPr/>
          <p:nvPr/>
        </p:nvSpPr>
        <p:spPr>
          <a:xfrm>
            <a:off x="1182736" y="1769319"/>
            <a:ext cx="2176339" cy="2003535"/>
          </a:xfrm>
          <a:prstGeom prst="roundRect">
            <a:avLst>
              <a:gd name="adj" fmla="val 9350"/>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cs typeface="+mn-ea"/>
              <a:sym typeface="+mn-lt"/>
            </a:endParaRPr>
          </a:p>
        </p:txBody>
      </p:sp>
      <p:sp>
        <p:nvSpPr>
          <p:cNvPr id="145" name="任意多边形 3"/>
          <p:cNvSpPr/>
          <p:nvPr/>
        </p:nvSpPr>
        <p:spPr>
          <a:xfrm>
            <a:off x="1037445" y="2981259"/>
            <a:ext cx="2466915" cy="2655987"/>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solidFill>
                <a:schemeClr val="bg1"/>
              </a:solidFill>
              <a:cs typeface="+mn-ea"/>
              <a:sym typeface="+mn-lt"/>
            </a:endParaRPr>
          </a:p>
        </p:txBody>
      </p:sp>
      <p:sp>
        <p:nvSpPr>
          <p:cNvPr id="146" name="椭圆 145"/>
          <p:cNvSpPr/>
          <p:nvPr/>
        </p:nvSpPr>
        <p:spPr>
          <a:xfrm>
            <a:off x="1870854" y="2581208"/>
            <a:ext cx="800100" cy="800100"/>
          </a:xfrm>
          <a:prstGeom prst="ellipse">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cs typeface="+mn-ea"/>
              <a:sym typeface="+mn-lt"/>
            </a:endParaRPr>
          </a:p>
        </p:txBody>
      </p:sp>
      <p:sp>
        <p:nvSpPr>
          <p:cNvPr id="147" name="文本框 11"/>
          <p:cNvSpPr txBox="1"/>
          <p:nvPr/>
        </p:nvSpPr>
        <p:spPr>
          <a:xfrm>
            <a:off x="1739901" y="2014643"/>
            <a:ext cx="1119156" cy="830997"/>
          </a:xfrm>
          <a:prstGeom prst="rect">
            <a:avLst/>
          </a:prstGeom>
          <a:noFill/>
        </p:spPr>
        <p:txBody>
          <a:bodyPr wrap="square" lIns="91440" tIns="45720" rIns="91440" bIns="45720" rtlCol="0">
            <a:spAutoFit/>
          </a:bodyPr>
          <a:lstStyle/>
          <a:p>
            <a:pPr algn="ctr"/>
            <a:r>
              <a:rPr lang="en-US" altLang="zh-HK" sz="4800" dirty="0">
                <a:solidFill>
                  <a:schemeClr val="bg1"/>
                </a:solidFill>
                <a:cs typeface="+mn-ea"/>
                <a:sym typeface="+mn-lt"/>
              </a:rPr>
              <a:t>01</a:t>
            </a:r>
            <a:endParaRPr lang="zh-HK" altLang="en-US" sz="4800" dirty="0">
              <a:solidFill>
                <a:schemeClr val="bg1"/>
              </a:solidFill>
              <a:cs typeface="+mn-ea"/>
              <a:sym typeface="+mn-lt"/>
            </a:endParaRPr>
          </a:p>
        </p:txBody>
      </p:sp>
      <p:sp>
        <p:nvSpPr>
          <p:cNvPr id="148" name="文本框 64"/>
          <p:cNvSpPr txBox="1"/>
          <p:nvPr/>
        </p:nvSpPr>
        <p:spPr>
          <a:xfrm>
            <a:off x="1530676" y="3630130"/>
            <a:ext cx="1480458" cy="461665"/>
          </a:xfrm>
          <a:prstGeom prst="rect">
            <a:avLst/>
          </a:prstGeom>
          <a:noFill/>
        </p:spPr>
        <p:txBody>
          <a:bodyPr wrap="square" lIns="91440" tIns="45720" rIns="91440" bIns="45720" rtlCol="0">
            <a:spAutoFit/>
          </a:bodyPr>
          <a:lstStyle/>
          <a:p>
            <a:pPr algn="ctr"/>
            <a:r>
              <a:rPr lang="zh-CN" altLang="en-US" sz="2400" dirty="0">
                <a:solidFill>
                  <a:schemeClr val="tx1">
                    <a:lumMod val="65000"/>
                    <a:lumOff val="35000"/>
                  </a:schemeClr>
                </a:solidFill>
                <a:cs typeface="+mn-ea"/>
                <a:sym typeface="+mn-lt"/>
              </a:rPr>
              <a:t>完成作业</a:t>
            </a:r>
            <a:endParaRPr lang="zh-HK" altLang="en-US" sz="2400" dirty="0">
              <a:solidFill>
                <a:schemeClr val="tx1">
                  <a:lumMod val="65000"/>
                  <a:lumOff val="35000"/>
                </a:schemeClr>
              </a:solidFill>
              <a:cs typeface="+mn-ea"/>
              <a:sym typeface="+mn-lt"/>
            </a:endParaRPr>
          </a:p>
        </p:txBody>
      </p:sp>
      <p:sp>
        <p:nvSpPr>
          <p:cNvPr id="149" name="文本框 65"/>
          <p:cNvSpPr txBox="1"/>
          <p:nvPr/>
        </p:nvSpPr>
        <p:spPr>
          <a:xfrm>
            <a:off x="1519497" y="4101889"/>
            <a:ext cx="1502815" cy="995401"/>
          </a:xfrm>
          <a:prstGeom prst="rect">
            <a:avLst/>
          </a:prstGeom>
          <a:noFill/>
        </p:spPr>
        <p:txBody>
          <a:bodyPr wrap="square" lIns="91440" tIns="45720" rIns="91440" bIns="45720" rtlCol="0">
            <a:spAutoFit/>
          </a:bodyPr>
          <a:lstStyle/>
          <a:p>
            <a:pPr algn="ctr"/>
            <a:r>
              <a:rPr lang="zh-CN" altLang="en-US" sz="1465" dirty="0">
                <a:solidFill>
                  <a:schemeClr val="tx1">
                    <a:lumMod val="65000"/>
                    <a:lumOff val="35000"/>
                  </a:schemeClr>
                </a:solidFill>
                <a:cs typeface="+mn-ea"/>
                <a:sym typeface="+mn-lt"/>
              </a:rPr>
              <a:t>完成模高和</a:t>
            </a:r>
            <a:endParaRPr lang="en-US" altLang="zh-CN" sz="1465" dirty="0">
              <a:solidFill>
                <a:schemeClr val="tx1">
                  <a:lumMod val="65000"/>
                  <a:lumOff val="35000"/>
                </a:schemeClr>
              </a:solidFill>
              <a:cs typeface="+mn-ea"/>
              <a:sym typeface="+mn-lt"/>
            </a:endParaRPr>
          </a:p>
          <a:p>
            <a:pPr algn="ctr"/>
            <a:r>
              <a:rPr lang="zh-CN" altLang="en-US" sz="1465" dirty="0">
                <a:solidFill>
                  <a:schemeClr val="tx1">
                    <a:lumMod val="65000"/>
                    <a:lumOff val="35000"/>
                  </a:schemeClr>
                </a:solidFill>
                <a:cs typeface="+mn-ea"/>
                <a:sym typeface="+mn-lt"/>
              </a:rPr>
              <a:t>图高的作业</a:t>
            </a:r>
            <a:endParaRPr lang="en-US" altLang="zh-CN" sz="1465" dirty="0">
              <a:solidFill>
                <a:schemeClr val="tx1">
                  <a:lumMod val="65000"/>
                  <a:lumOff val="35000"/>
                </a:schemeClr>
              </a:solidFill>
              <a:cs typeface="+mn-ea"/>
              <a:sym typeface="+mn-lt"/>
            </a:endParaRPr>
          </a:p>
          <a:p>
            <a:pPr algn="ctr"/>
            <a:r>
              <a:rPr lang="zh-CN" altLang="en-US" sz="1465" dirty="0">
                <a:solidFill>
                  <a:schemeClr val="tx1">
                    <a:lumMod val="65000"/>
                    <a:lumOff val="35000"/>
                  </a:schemeClr>
                </a:solidFill>
                <a:cs typeface="+mn-ea"/>
                <a:sym typeface="+mn-lt"/>
              </a:rPr>
              <a:t>争取尽快做</a:t>
            </a:r>
            <a:endParaRPr lang="en-US" altLang="zh-CN" sz="1465" dirty="0">
              <a:solidFill>
                <a:schemeClr val="tx1">
                  <a:lumMod val="65000"/>
                  <a:lumOff val="35000"/>
                </a:schemeClr>
              </a:solidFill>
              <a:cs typeface="+mn-ea"/>
              <a:sym typeface="+mn-lt"/>
            </a:endParaRPr>
          </a:p>
          <a:p>
            <a:pPr algn="ctr"/>
            <a:r>
              <a:rPr lang="zh-CN" altLang="en-US" sz="1465" dirty="0">
                <a:solidFill>
                  <a:schemeClr val="tx1">
                    <a:lumMod val="65000"/>
                    <a:lumOff val="35000"/>
                  </a:schemeClr>
                </a:solidFill>
                <a:cs typeface="+mn-ea"/>
                <a:sym typeface="+mn-lt"/>
              </a:rPr>
              <a:t>好不能再拖</a:t>
            </a:r>
            <a:endParaRPr lang="zh-HK" altLang="en-US" sz="1465" dirty="0">
              <a:solidFill>
                <a:schemeClr val="tx1">
                  <a:lumMod val="65000"/>
                  <a:lumOff val="35000"/>
                </a:schemeClr>
              </a:solidFill>
              <a:cs typeface="+mn-ea"/>
              <a:sym typeface="+mn-lt"/>
            </a:endParaRPr>
          </a:p>
        </p:txBody>
      </p:sp>
      <p:sp>
        <p:nvSpPr>
          <p:cNvPr id="151" name="圆角矩形 9"/>
          <p:cNvSpPr/>
          <p:nvPr/>
        </p:nvSpPr>
        <p:spPr>
          <a:xfrm>
            <a:off x="3732802" y="1769319"/>
            <a:ext cx="2176339" cy="2003535"/>
          </a:xfrm>
          <a:prstGeom prst="roundRect">
            <a:avLst>
              <a:gd name="adj" fmla="val 9350"/>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cs typeface="+mn-ea"/>
              <a:sym typeface="+mn-lt"/>
            </a:endParaRPr>
          </a:p>
        </p:txBody>
      </p:sp>
      <p:sp>
        <p:nvSpPr>
          <p:cNvPr id="152" name="任意多边形 10"/>
          <p:cNvSpPr/>
          <p:nvPr/>
        </p:nvSpPr>
        <p:spPr>
          <a:xfrm>
            <a:off x="3587511" y="2981258"/>
            <a:ext cx="2466915" cy="2655988"/>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solidFill>
                <a:schemeClr val="bg1"/>
              </a:solidFill>
              <a:cs typeface="+mn-ea"/>
              <a:sym typeface="+mn-lt"/>
            </a:endParaRPr>
          </a:p>
        </p:txBody>
      </p:sp>
      <p:sp>
        <p:nvSpPr>
          <p:cNvPr id="153" name="椭圆 152"/>
          <p:cNvSpPr/>
          <p:nvPr/>
        </p:nvSpPr>
        <p:spPr>
          <a:xfrm>
            <a:off x="4420919" y="2581208"/>
            <a:ext cx="800100" cy="800100"/>
          </a:xfrm>
          <a:prstGeom prst="ellipse">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cs typeface="+mn-ea"/>
              <a:sym typeface="+mn-lt"/>
            </a:endParaRPr>
          </a:p>
        </p:txBody>
      </p:sp>
      <p:sp>
        <p:nvSpPr>
          <p:cNvPr id="154" name="文本框 48"/>
          <p:cNvSpPr txBox="1"/>
          <p:nvPr/>
        </p:nvSpPr>
        <p:spPr>
          <a:xfrm>
            <a:off x="4247102" y="2014643"/>
            <a:ext cx="1193259" cy="830997"/>
          </a:xfrm>
          <a:prstGeom prst="rect">
            <a:avLst/>
          </a:prstGeom>
          <a:noFill/>
        </p:spPr>
        <p:txBody>
          <a:bodyPr wrap="square" lIns="91440" tIns="45720" rIns="91440" bIns="45720" rtlCol="0">
            <a:spAutoFit/>
          </a:bodyPr>
          <a:lstStyle/>
          <a:p>
            <a:pPr algn="ctr"/>
            <a:r>
              <a:rPr lang="en-US" altLang="zh-HK" sz="4800" dirty="0">
                <a:solidFill>
                  <a:schemeClr val="bg1"/>
                </a:solidFill>
                <a:cs typeface="+mn-ea"/>
                <a:sym typeface="+mn-lt"/>
              </a:rPr>
              <a:t>02</a:t>
            </a:r>
            <a:endParaRPr lang="zh-HK" altLang="en-US" sz="4800" dirty="0">
              <a:solidFill>
                <a:schemeClr val="bg1"/>
              </a:solidFill>
              <a:cs typeface="+mn-ea"/>
              <a:sym typeface="+mn-lt"/>
            </a:endParaRPr>
          </a:p>
        </p:txBody>
      </p:sp>
      <p:sp>
        <p:nvSpPr>
          <p:cNvPr id="155" name="文本框 66"/>
          <p:cNvSpPr txBox="1"/>
          <p:nvPr/>
        </p:nvSpPr>
        <p:spPr>
          <a:xfrm>
            <a:off x="4080740" y="3630130"/>
            <a:ext cx="1480458" cy="461665"/>
          </a:xfrm>
          <a:prstGeom prst="rect">
            <a:avLst/>
          </a:prstGeom>
          <a:noFill/>
        </p:spPr>
        <p:txBody>
          <a:bodyPr wrap="square" lIns="91440" tIns="45720" rIns="91440" bIns="45720" rtlCol="0">
            <a:spAutoFit/>
          </a:bodyPr>
          <a:lstStyle/>
          <a:p>
            <a:pPr algn="ctr"/>
            <a:r>
              <a:rPr lang="zh-CN" altLang="en-US" sz="2400" dirty="0">
                <a:solidFill>
                  <a:schemeClr val="tx1">
                    <a:lumMod val="65000"/>
                    <a:lumOff val="35000"/>
                  </a:schemeClr>
                </a:solidFill>
                <a:cs typeface="+mn-ea"/>
                <a:sym typeface="+mn-lt"/>
              </a:rPr>
              <a:t>学习软件</a:t>
            </a:r>
            <a:endParaRPr lang="zh-HK" altLang="en-US" sz="2400" dirty="0">
              <a:solidFill>
                <a:schemeClr val="tx1">
                  <a:lumMod val="65000"/>
                  <a:lumOff val="35000"/>
                </a:schemeClr>
              </a:solidFill>
              <a:cs typeface="+mn-ea"/>
              <a:sym typeface="+mn-lt"/>
            </a:endParaRPr>
          </a:p>
        </p:txBody>
      </p:sp>
      <p:sp>
        <p:nvSpPr>
          <p:cNvPr id="156" name="文本框 67"/>
          <p:cNvSpPr txBox="1"/>
          <p:nvPr/>
        </p:nvSpPr>
        <p:spPr>
          <a:xfrm>
            <a:off x="3940064" y="4101889"/>
            <a:ext cx="1761808" cy="995401"/>
          </a:xfrm>
          <a:prstGeom prst="rect">
            <a:avLst/>
          </a:prstGeom>
          <a:noFill/>
        </p:spPr>
        <p:txBody>
          <a:bodyPr wrap="square" lIns="91440" tIns="45720" rIns="91440" bIns="45720" rtlCol="0">
            <a:spAutoFit/>
          </a:bodyPr>
          <a:lstStyle/>
          <a:p>
            <a:pPr algn="ctr"/>
            <a:r>
              <a:rPr lang="zh-CN" altLang="en-US" sz="1465" dirty="0">
                <a:solidFill>
                  <a:schemeClr val="tx1">
                    <a:lumMod val="65000"/>
                    <a:lumOff val="35000"/>
                  </a:schemeClr>
                </a:solidFill>
                <a:cs typeface="+mn-ea"/>
                <a:sym typeface="+mn-lt"/>
              </a:rPr>
              <a:t>辅助软件可以</a:t>
            </a:r>
            <a:endParaRPr lang="en-US" altLang="zh-CN" sz="1465" dirty="0">
              <a:solidFill>
                <a:schemeClr val="tx1">
                  <a:lumMod val="65000"/>
                  <a:lumOff val="35000"/>
                </a:schemeClr>
              </a:solidFill>
              <a:cs typeface="+mn-ea"/>
              <a:sym typeface="+mn-lt"/>
            </a:endParaRPr>
          </a:p>
          <a:p>
            <a:pPr algn="ctr"/>
            <a:r>
              <a:rPr lang="zh-CN" altLang="en-US" sz="1465" dirty="0">
                <a:solidFill>
                  <a:schemeClr val="tx1">
                    <a:lumMod val="65000"/>
                    <a:lumOff val="35000"/>
                  </a:schemeClr>
                </a:solidFill>
                <a:cs typeface="+mn-ea"/>
                <a:sym typeface="+mn-lt"/>
              </a:rPr>
              <a:t>为幻灯片提供</a:t>
            </a:r>
            <a:endParaRPr lang="en-US" altLang="zh-CN" sz="1465" dirty="0">
              <a:solidFill>
                <a:schemeClr val="tx1">
                  <a:lumMod val="65000"/>
                  <a:lumOff val="35000"/>
                </a:schemeClr>
              </a:solidFill>
              <a:cs typeface="+mn-ea"/>
              <a:sym typeface="+mn-lt"/>
            </a:endParaRPr>
          </a:p>
          <a:p>
            <a:pPr algn="ctr"/>
            <a:r>
              <a:rPr lang="zh-CN" altLang="en-US" sz="1465" dirty="0">
                <a:solidFill>
                  <a:schemeClr val="tx1">
                    <a:lumMod val="65000"/>
                    <a:lumOff val="35000"/>
                  </a:schemeClr>
                </a:solidFill>
                <a:cs typeface="+mn-ea"/>
                <a:sym typeface="+mn-lt"/>
              </a:rPr>
              <a:t>很好的辅助等</a:t>
            </a:r>
            <a:endParaRPr lang="en-US" altLang="zh-CN" sz="1465" dirty="0">
              <a:solidFill>
                <a:schemeClr val="tx1">
                  <a:lumMod val="65000"/>
                  <a:lumOff val="35000"/>
                </a:schemeClr>
              </a:solidFill>
              <a:cs typeface="+mn-ea"/>
              <a:sym typeface="+mn-lt"/>
            </a:endParaRPr>
          </a:p>
          <a:p>
            <a:pPr algn="ctr"/>
            <a:r>
              <a:rPr lang="zh-CN" altLang="en-US" sz="1465" dirty="0">
                <a:solidFill>
                  <a:schemeClr val="tx1">
                    <a:lumMod val="65000"/>
                    <a:lumOff val="35000"/>
                  </a:schemeClr>
                </a:solidFill>
                <a:cs typeface="+mn-ea"/>
                <a:sym typeface="+mn-lt"/>
              </a:rPr>
              <a:t>有必要去学习</a:t>
            </a:r>
            <a:endParaRPr lang="en-US" altLang="zh-CN" sz="1465" dirty="0">
              <a:solidFill>
                <a:schemeClr val="tx1">
                  <a:lumMod val="65000"/>
                  <a:lumOff val="35000"/>
                </a:schemeClr>
              </a:solidFill>
              <a:cs typeface="+mn-ea"/>
              <a:sym typeface="+mn-lt"/>
            </a:endParaRPr>
          </a:p>
        </p:txBody>
      </p:sp>
      <p:sp>
        <p:nvSpPr>
          <p:cNvPr id="158" name="圆角矩形 16"/>
          <p:cNvSpPr/>
          <p:nvPr/>
        </p:nvSpPr>
        <p:spPr>
          <a:xfrm>
            <a:off x="6282865" y="1769319"/>
            <a:ext cx="2176339" cy="2003535"/>
          </a:xfrm>
          <a:prstGeom prst="roundRect">
            <a:avLst>
              <a:gd name="adj" fmla="val 9350"/>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cs typeface="+mn-ea"/>
              <a:sym typeface="+mn-lt"/>
            </a:endParaRPr>
          </a:p>
        </p:txBody>
      </p:sp>
      <p:sp>
        <p:nvSpPr>
          <p:cNvPr id="159" name="任意多边形 17"/>
          <p:cNvSpPr/>
          <p:nvPr/>
        </p:nvSpPr>
        <p:spPr>
          <a:xfrm>
            <a:off x="6137576" y="2981258"/>
            <a:ext cx="2466915" cy="2655988"/>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solidFill>
                <a:schemeClr val="bg1"/>
              </a:solidFill>
              <a:cs typeface="+mn-ea"/>
              <a:sym typeface="+mn-lt"/>
            </a:endParaRPr>
          </a:p>
        </p:txBody>
      </p:sp>
      <p:sp>
        <p:nvSpPr>
          <p:cNvPr id="160" name="椭圆 159"/>
          <p:cNvSpPr/>
          <p:nvPr/>
        </p:nvSpPr>
        <p:spPr>
          <a:xfrm>
            <a:off x="6970984" y="2581208"/>
            <a:ext cx="800100" cy="800100"/>
          </a:xfrm>
          <a:prstGeom prst="ellipse">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cs typeface="+mn-ea"/>
              <a:sym typeface="+mn-lt"/>
            </a:endParaRPr>
          </a:p>
        </p:txBody>
      </p:sp>
      <p:sp>
        <p:nvSpPr>
          <p:cNvPr id="161" name="文本框 54"/>
          <p:cNvSpPr txBox="1"/>
          <p:nvPr/>
        </p:nvSpPr>
        <p:spPr>
          <a:xfrm>
            <a:off x="6725727" y="2014643"/>
            <a:ext cx="1304779" cy="830997"/>
          </a:xfrm>
          <a:prstGeom prst="rect">
            <a:avLst/>
          </a:prstGeom>
          <a:noFill/>
        </p:spPr>
        <p:txBody>
          <a:bodyPr wrap="square" lIns="91440" tIns="45720" rIns="91440" bIns="45720" rtlCol="0">
            <a:spAutoFit/>
          </a:bodyPr>
          <a:lstStyle/>
          <a:p>
            <a:pPr algn="ctr"/>
            <a:r>
              <a:rPr lang="en-US" altLang="zh-HK" sz="4800" dirty="0">
                <a:solidFill>
                  <a:schemeClr val="bg1"/>
                </a:solidFill>
                <a:cs typeface="+mn-ea"/>
                <a:sym typeface="+mn-lt"/>
              </a:rPr>
              <a:t>03</a:t>
            </a:r>
            <a:endParaRPr lang="zh-HK" altLang="en-US" sz="4800" dirty="0">
              <a:solidFill>
                <a:schemeClr val="bg1"/>
              </a:solidFill>
              <a:cs typeface="+mn-ea"/>
              <a:sym typeface="+mn-lt"/>
            </a:endParaRPr>
          </a:p>
        </p:txBody>
      </p:sp>
      <p:sp>
        <p:nvSpPr>
          <p:cNvPr id="162" name="文本框 68"/>
          <p:cNvSpPr txBox="1"/>
          <p:nvPr/>
        </p:nvSpPr>
        <p:spPr>
          <a:xfrm>
            <a:off x="6630805" y="3630130"/>
            <a:ext cx="1480458" cy="461665"/>
          </a:xfrm>
          <a:prstGeom prst="rect">
            <a:avLst/>
          </a:prstGeom>
          <a:noFill/>
        </p:spPr>
        <p:txBody>
          <a:bodyPr wrap="square" lIns="91440" tIns="45720" rIns="91440" bIns="45720" rtlCol="0">
            <a:spAutoFit/>
          </a:bodyPr>
          <a:lstStyle/>
          <a:p>
            <a:pPr algn="ctr"/>
            <a:r>
              <a:rPr lang="zh-CN" altLang="en-US" sz="2400" dirty="0">
                <a:solidFill>
                  <a:schemeClr val="tx1">
                    <a:lumMod val="65000"/>
                    <a:lumOff val="35000"/>
                  </a:schemeClr>
                </a:solidFill>
                <a:cs typeface="+mn-ea"/>
                <a:sym typeface="+mn-lt"/>
              </a:rPr>
              <a:t>精打细磨</a:t>
            </a:r>
            <a:endParaRPr lang="zh-HK" altLang="en-US" sz="2400" dirty="0">
              <a:solidFill>
                <a:schemeClr val="tx1">
                  <a:lumMod val="65000"/>
                  <a:lumOff val="35000"/>
                </a:schemeClr>
              </a:solidFill>
              <a:cs typeface="+mn-ea"/>
              <a:sym typeface="+mn-lt"/>
            </a:endParaRPr>
          </a:p>
        </p:txBody>
      </p:sp>
      <p:sp>
        <p:nvSpPr>
          <p:cNvPr id="163" name="文本框 69"/>
          <p:cNvSpPr txBox="1"/>
          <p:nvPr/>
        </p:nvSpPr>
        <p:spPr>
          <a:xfrm>
            <a:off x="6444213" y="4101889"/>
            <a:ext cx="1853639" cy="769633"/>
          </a:xfrm>
          <a:prstGeom prst="rect">
            <a:avLst/>
          </a:prstGeom>
          <a:noFill/>
        </p:spPr>
        <p:txBody>
          <a:bodyPr wrap="square" lIns="91440" tIns="45720" rIns="91440" bIns="45720" rtlCol="0">
            <a:spAutoFit/>
          </a:bodyPr>
          <a:lstStyle/>
          <a:p>
            <a:pPr algn="ctr"/>
            <a:r>
              <a:rPr lang="zh-CN" altLang="en-US" sz="1465" dirty="0">
                <a:solidFill>
                  <a:schemeClr val="tx1">
                    <a:lumMod val="65000"/>
                    <a:lumOff val="35000"/>
                  </a:schemeClr>
                </a:solidFill>
                <a:cs typeface="+mn-ea"/>
                <a:sym typeface="+mn-lt"/>
              </a:rPr>
              <a:t>形成思路风格</a:t>
            </a:r>
            <a:endParaRPr lang="en-US" altLang="zh-CN" sz="1465" dirty="0">
              <a:solidFill>
                <a:schemeClr val="tx1">
                  <a:lumMod val="65000"/>
                  <a:lumOff val="35000"/>
                </a:schemeClr>
              </a:solidFill>
              <a:cs typeface="+mn-ea"/>
              <a:sym typeface="+mn-lt"/>
            </a:endParaRPr>
          </a:p>
          <a:p>
            <a:pPr algn="ctr"/>
            <a:r>
              <a:rPr lang="zh-CN" altLang="en-US" sz="1465" dirty="0">
                <a:solidFill>
                  <a:schemeClr val="tx1">
                    <a:lumMod val="65000"/>
                    <a:lumOff val="35000"/>
                  </a:schemeClr>
                </a:solidFill>
                <a:cs typeface="+mn-ea"/>
                <a:sym typeface="+mn-lt"/>
              </a:rPr>
              <a:t>仔细考量细节 </a:t>
            </a:r>
            <a:endParaRPr lang="en-US" altLang="zh-CN" sz="1465" dirty="0">
              <a:solidFill>
                <a:schemeClr val="tx1">
                  <a:lumMod val="65000"/>
                  <a:lumOff val="35000"/>
                </a:schemeClr>
              </a:solidFill>
              <a:cs typeface="+mn-ea"/>
              <a:sym typeface="+mn-lt"/>
            </a:endParaRPr>
          </a:p>
          <a:p>
            <a:pPr algn="ctr"/>
            <a:r>
              <a:rPr lang="zh-CN" altLang="en-US" sz="1465" dirty="0">
                <a:solidFill>
                  <a:schemeClr val="tx1">
                    <a:lumMod val="65000"/>
                    <a:lumOff val="35000"/>
                  </a:schemeClr>
                </a:solidFill>
                <a:cs typeface="+mn-ea"/>
                <a:sym typeface="+mn-lt"/>
              </a:rPr>
              <a:t>把每一步做好</a:t>
            </a:r>
            <a:endParaRPr lang="en-US" altLang="zh-CN" sz="1465" dirty="0">
              <a:solidFill>
                <a:schemeClr val="tx1">
                  <a:lumMod val="65000"/>
                  <a:lumOff val="35000"/>
                </a:schemeClr>
              </a:solidFill>
              <a:cs typeface="+mn-ea"/>
              <a:sym typeface="+mn-lt"/>
            </a:endParaRPr>
          </a:p>
        </p:txBody>
      </p:sp>
      <p:sp>
        <p:nvSpPr>
          <p:cNvPr id="165" name="圆角矩形 23"/>
          <p:cNvSpPr/>
          <p:nvPr/>
        </p:nvSpPr>
        <p:spPr>
          <a:xfrm>
            <a:off x="8832930" y="1769319"/>
            <a:ext cx="2176339" cy="2003535"/>
          </a:xfrm>
          <a:prstGeom prst="roundRect">
            <a:avLst>
              <a:gd name="adj" fmla="val 9350"/>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cs typeface="+mn-ea"/>
              <a:sym typeface="+mn-lt"/>
            </a:endParaRPr>
          </a:p>
        </p:txBody>
      </p:sp>
      <p:sp>
        <p:nvSpPr>
          <p:cNvPr id="166" name="任意多边形 24"/>
          <p:cNvSpPr/>
          <p:nvPr/>
        </p:nvSpPr>
        <p:spPr>
          <a:xfrm>
            <a:off x="8687641" y="2981258"/>
            <a:ext cx="2466915" cy="2655988"/>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solidFill>
                <a:schemeClr val="bg1"/>
              </a:solidFill>
              <a:cs typeface="+mn-ea"/>
              <a:sym typeface="+mn-lt"/>
            </a:endParaRPr>
          </a:p>
        </p:txBody>
      </p:sp>
      <p:sp>
        <p:nvSpPr>
          <p:cNvPr id="167" name="椭圆 166"/>
          <p:cNvSpPr/>
          <p:nvPr/>
        </p:nvSpPr>
        <p:spPr>
          <a:xfrm>
            <a:off x="9521049" y="2581208"/>
            <a:ext cx="800100" cy="800100"/>
          </a:xfrm>
          <a:prstGeom prst="ellipse">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cs typeface="+mn-ea"/>
              <a:sym typeface="+mn-lt"/>
            </a:endParaRPr>
          </a:p>
        </p:txBody>
      </p:sp>
      <p:sp>
        <p:nvSpPr>
          <p:cNvPr id="168" name="文本框 60"/>
          <p:cNvSpPr txBox="1"/>
          <p:nvPr/>
        </p:nvSpPr>
        <p:spPr>
          <a:xfrm>
            <a:off x="9318656" y="2014643"/>
            <a:ext cx="1168367" cy="830997"/>
          </a:xfrm>
          <a:prstGeom prst="rect">
            <a:avLst/>
          </a:prstGeom>
          <a:noFill/>
        </p:spPr>
        <p:txBody>
          <a:bodyPr wrap="square" lIns="91440" tIns="45720" rIns="91440" bIns="45720" rtlCol="0">
            <a:spAutoFit/>
          </a:bodyPr>
          <a:lstStyle/>
          <a:p>
            <a:pPr algn="ctr"/>
            <a:r>
              <a:rPr lang="en-US" altLang="zh-HK" sz="4800" dirty="0">
                <a:solidFill>
                  <a:schemeClr val="bg1"/>
                </a:solidFill>
                <a:cs typeface="+mn-ea"/>
                <a:sym typeface="+mn-lt"/>
              </a:rPr>
              <a:t>04</a:t>
            </a:r>
            <a:endParaRPr lang="zh-HK" altLang="en-US" sz="4800" dirty="0">
              <a:solidFill>
                <a:schemeClr val="bg1"/>
              </a:solidFill>
              <a:cs typeface="+mn-ea"/>
              <a:sym typeface="+mn-lt"/>
            </a:endParaRPr>
          </a:p>
        </p:txBody>
      </p:sp>
      <p:sp>
        <p:nvSpPr>
          <p:cNvPr id="169" name="文本框 70"/>
          <p:cNvSpPr txBox="1"/>
          <p:nvPr/>
        </p:nvSpPr>
        <p:spPr>
          <a:xfrm>
            <a:off x="9180870" y="3630130"/>
            <a:ext cx="1480458" cy="461665"/>
          </a:xfrm>
          <a:prstGeom prst="rect">
            <a:avLst/>
          </a:prstGeom>
          <a:noFill/>
        </p:spPr>
        <p:txBody>
          <a:bodyPr wrap="square" lIns="91440" tIns="45720" rIns="91440" bIns="45720" rtlCol="0">
            <a:spAutoFit/>
          </a:bodyPr>
          <a:lstStyle/>
          <a:p>
            <a:pPr algn="ctr"/>
            <a:r>
              <a:rPr lang="zh-CN" altLang="en-US" sz="2400" dirty="0">
                <a:solidFill>
                  <a:schemeClr val="tx1">
                    <a:lumMod val="65000"/>
                    <a:lumOff val="35000"/>
                  </a:schemeClr>
                </a:solidFill>
                <a:cs typeface="+mn-ea"/>
                <a:sym typeface="+mn-lt"/>
              </a:rPr>
              <a:t>输入其他</a:t>
            </a:r>
            <a:endParaRPr lang="zh-HK" altLang="en-US" sz="2400" dirty="0">
              <a:solidFill>
                <a:schemeClr val="tx1">
                  <a:lumMod val="65000"/>
                  <a:lumOff val="35000"/>
                </a:schemeClr>
              </a:solidFill>
              <a:cs typeface="+mn-ea"/>
              <a:sym typeface="+mn-lt"/>
            </a:endParaRPr>
          </a:p>
        </p:txBody>
      </p:sp>
      <p:sp>
        <p:nvSpPr>
          <p:cNvPr id="170" name="文本框 71"/>
          <p:cNvSpPr txBox="1"/>
          <p:nvPr/>
        </p:nvSpPr>
        <p:spPr>
          <a:xfrm>
            <a:off x="9027668" y="4101889"/>
            <a:ext cx="1786860" cy="995401"/>
          </a:xfrm>
          <a:prstGeom prst="rect">
            <a:avLst/>
          </a:prstGeom>
          <a:noFill/>
        </p:spPr>
        <p:txBody>
          <a:bodyPr wrap="square" lIns="91440" tIns="45720" rIns="91440" bIns="45720" rtlCol="0">
            <a:spAutoFit/>
          </a:bodyPr>
          <a:lstStyle/>
          <a:p>
            <a:pPr algn="ctr"/>
            <a:r>
              <a:rPr lang="zh-CN" altLang="en-US" sz="1465" dirty="0">
                <a:solidFill>
                  <a:schemeClr val="tx1">
                    <a:lumMod val="65000"/>
                    <a:lumOff val="35000"/>
                  </a:schemeClr>
                </a:solidFill>
                <a:cs typeface="+mn-ea"/>
                <a:sym typeface="+mn-lt"/>
              </a:rPr>
              <a:t>这是并列关系</a:t>
            </a:r>
            <a:endParaRPr lang="en-US" altLang="zh-CN" sz="1465" dirty="0">
              <a:solidFill>
                <a:schemeClr val="tx1">
                  <a:lumMod val="65000"/>
                  <a:lumOff val="35000"/>
                </a:schemeClr>
              </a:solidFill>
              <a:cs typeface="+mn-ea"/>
              <a:sym typeface="+mn-lt"/>
            </a:endParaRPr>
          </a:p>
          <a:p>
            <a:pPr algn="ctr"/>
            <a:r>
              <a:rPr lang="zh-CN" altLang="en-US" sz="1465" dirty="0">
                <a:solidFill>
                  <a:schemeClr val="tx1">
                    <a:lumMod val="65000"/>
                    <a:lumOff val="35000"/>
                  </a:schemeClr>
                </a:solidFill>
                <a:cs typeface="+mn-ea"/>
                <a:sym typeface="+mn-lt"/>
              </a:rPr>
              <a:t>的表达方式之</a:t>
            </a:r>
            <a:endParaRPr lang="en-US" altLang="zh-CN" sz="1465" dirty="0">
              <a:solidFill>
                <a:schemeClr val="tx1">
                  <a:lumMod val="65000"/>
                  <a:lumOff val="35000"/>
                </a:schemeClr>
              </a:solidFill>
              <a:cs typeface="+mn-ea"/>
              <a:sym typeface="+mn-lt"/>
            </a:endParaRPr>
          </a:p>
          <a:p>
            <a:pPr algn="ctr"/>
            <a:r>
              <a:rPr lang="zh-CN" altLang="en-US" sz="1465" dirty="0">
                <a:solidFill>
                  <a:schemeClr val="tx1">
                    <a:lumMod val="65000"/>
                    <a:lumOff val="35000"/>
                  </a:schemeClr>
                </a:solidFill>
                <a:cs typeface="+mn-ea"/>
                <a:sym typeface="+mn-lt"/>
              </a:rPr>
              <a:t>你可以输入其</a:t>
            </a:r>
            <a:endParaRPr lang="en-US" altLang="zh-CN" sz="1465" dirty="0">
              <a:solidFill>
                <a:schemeClr val="tx1">
                  <a:lumMod val="65000"/>
                  <a:lumOff val="35000"/>
                </a:schemeClr>
              </a:solidFill>
              <a:cs typeface="+mn-ea"/>
              <a:sym typeface="+mn-lt"/>
            </a:endParaRPr>
          </a:p>
          <a:p>
            <a:pPr algn="ctr"/>
            <a:r>
              <a:rPr lang="zh-CN" altLang="en-US" sz="1465" dirty="0">
                <a:solidFill>
                  <a:schemeClr val="tx1">
                    <a:lumMod val="65000"/>
                    <a:lumOff val="35000"/>
                  </a:schemeClr>
                </a:solidFill>
                <a:cs typeface="+mn-ea"/>
                <a:sym typeface="+mn-lt"/>
              </a:rPr>
              <a:t>他的内容代替</a:t>
            </a:r>
            <a:endParaRPr lang="zh-HK" altLang="en-US" sz="1465" dirty="0">
              <a:solidFill>
                <a:schemeClr val="tx1">
                  <a:lumMod val="65000"/>
                  <a:lumOff val="35000"/>
                </a:schemeClr>
              </a:solidFill>
              <a:cs typeface="+mn-ea"/>
              <a:sym typeface="+mn-lt"/>
            </a:endParaRPr>
          </a:p>
        </p:txBody>
      </p:sp>
      <p:sp>
        <p:nvSpPr>
          <p:cNvPr id="30"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31" name="图片 30"/>
          <p:cNvPicPr>
            <a:picLocks noChangeAspect="1"/>
          </p:cNvPicPr>
          <p:nvPr/>
        </p:nvPicPr>
        <p:blipFill>
          <a:blip r:embed="rId1" cstate="screen"/>
          <a:stretch>
            <a:fillRect/>
          </a:stretch>
        </p:blipFill>
        <p:spPr>
          <a:xfrm>
            <a:off x="177135" y="391902"/>
            <a:ext cx="912271" cy="574995"/>
          </a:xfrm>
          <a:prstGeom prst="rect">
            <a:avLst/>
          </a:prstGeom>
        </p:spPr>
      </p:pic>
      <p:sp>
        <p:nvSpPr>
          <p:cNvPr id="32"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产品介绍</a:t>
            </a:r>
            <a:endParaRPr lang="en-US" altLang="zh-CN" sz="2400" dirty="0">
              <a:solidFill>
                <a:srgbClr val="2B3E54"/>
              </a:solidFill>
              <a:cs typeface="+mn-ea"/>
              <a:sym typeface="+mn-lt"/>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100" advTm="647">
        <p14:switch dir="r"/>
      </p:transition>
    </mc:Choice>
    <mc:Fallback>
      <p:transition spd="slow" advTm="6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30"/>
          <p:cNvSpPr>
            <a:spLocks noChangeArrowheads="1"/>
          </p:cNvSpPr>
          <p:nvPr/>
        </p:nvSpPr>
        <p:spPr bwMode="auto">
          <a:xfrm>
            <a:off x="1037289" y="2096321"/>
            <a:ext cx="4446207" cy="1658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35676" tIns="67839" rIns="135676" bIns="67839">
            <a:noAutofit/>
          </a:bodyPr>
          <a:lstStyle/>
          <a:p>
            <a:pPr fontAlgn="base">
              <a:lnSpc>
                <a:spcPct val="150000"/>
              </a:lnSpc>
              <a:spcBef>
                <a:spcPct val="0"/>
              </a:spcBef>
              <a:spcAft>
                <a:spcPct val="0"/>
              </a:spcAft>
            </a:pPr>
            <a:r>
              <a:rPr lang="zh-CN" altLang="en-US" sz="16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zh-CN" altLang="en-US" sz="1600" dirty="0">
              <a:solidFill>
                <a:schemeClr val="tx1">
                  <a:lumMod val="65000"/>
                  <a:lumOff val="35000"/>
                </a:schemeClr>
              </a:solidFill>
              <a:cs typeface="+mn-ea"/>
              <a:sym typeface="+mn-lt"/>
            </a:endParaRPr>
          </a:p>
        </p:txBody>
      </p:sp>
      <p:sp>
        <p:nvSpPr>
          <p:cNvPr id="55" name="MH_Text_1"/>
          <p:cNvSpPr/>
          <p:nvPr>
            <p:custDataLst>
              <p:tags r:id="rId1"/>
            </p:custDataLst>
          </p:nvPr>
        </p:nvSpPr>
        <p:spPr>
          <a:xfrm>
            <a:off x="1007435" y="1796819"/>
            <a:ext cx="2496376" cy="3873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043" tIns="0" rIns="178043" bIns="0" rtlCol="0" anchor="t">
            <a:noAutofit/>
          </a:bodyPr>
          <a:lstStyle/>
          <a:p>
            <a:pPr>
              <a:lnSpc>
                <a:spcPct val="120000"/>
              </a:lnSpc>
              <a:buClr>
                <a:srgbClr val="C00000"/>
              </a:buClr>
            </a:pPr>
            <a:r>
              <a:rPr lang="zh-CN" altLang="en-US" sz="2135" dirty="0">
                <a:solidFill>
                  <a:srgbClr val="2B3E54"/>
                </a:solidFill>
                <a:cs typeface="+mn-ea"/>
                <a:sym typeface="+mn-lt"/>
              </a:rPr>
              <a:t>点击输入标题</a:t>
            </a:r>
            <a:endParaRPr lang="en-US" altLang="zh-CN" sz="2135" dirty="0">
              <a:solidFill>
                <a:srgbClr val="2B3E54"/>
              </a:solidFill>
              <a:cs typeface="+mn-ea"/>
              <a:sym typeface="+mn-lt"/>
            </a:endParaRPr>
          </a:p>
        </p:txBody>
      </p:sp>
      <p:sp>
        <p:nvSpPr>
          <p:cNvPr id="59" name="MH_SubTitle_1"/>
          <p:cNvSpPr/>
          <p:nvPr>
            <p:custDataLst>
              <p:tags r:id="rId2"/>
            </p:custDataLst>
          </p:nvPr>
        </p:nvSpPr>
        <p:spPr>
          <a:xfrm>
            <a:off x="1156412" y="3930355"/>
            <a:ext cx="3224327" cy="569640"/>
          </a:xfrm>
          <a:prstGeom prst="roundRect">
            <a:avLst>
              <a:gd name="adj" fmla="val 21110"/>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3600" dirty="0">
                <a:cs typeface="+mn-ea"/>
                <a:sym typeface="+mn-lt"/>
              </a:rPr>
              <a:t>23,800,000</a:t>
            </a:r>
            <a:endParaRPr lang="en-US" altLang="zh-CN" sz="3600" dirty="0">
              <a:cs typeface="+mn-ea"/>
              <a:sym typeface="+mn-lt"/>
            </a:endParaRPr>
          </a:p>
        </p:txBody>
      </p:sp>
      <p:sp>
        <p:nvSpPr>
          <p:cNvPr id="49"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56" name="图片 55"/>
          <p:cNvPicPr>
            <a:picLocks noChangeAspect="1"/>
          </p:cNvPicPr>
          <p:nvPr/>
        </p:nvPicPr>
        <p:blipFill>
          <a:blip r:embed="rId3" cstate="screen"/>
          <a:stretch>
            <a:fillRect/>
          </a:stretch>
        </p:blipFill>
        <p:spPr>
          <a:xfrm>
            <a:off x="177135" y="391902"/>
            <a:ext cx="912271" cy="574995"/>
          </a:xfrm>
          <a:prstGeom prst="rect">
            <a:avLst/>
          </a:prstGeom>
        </p:spPr>
      </p:pic>
      <p:sp>
        <p:nvSpPr>
          <p:cNvPr id="61"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产品介绍</a:t>
            </a:r>
            <a:endParaRPr lang="en-US" altLang="zh-CN" sz="2400" dirty="0">
              <a:solidFill>
                <a:srgbClr val="2B3E54"/>
              </a:solidFill>
              <a:cs typeface="+mn-ea"/>
              <a:sym typeface="+mn-lt"/>
            </a:endParaRPr>
          </a:p>
        </p:txBody>
      </p:sp>
      <p:pic>
        <p:nvPicPr>
          <p:cNvPr id="62" name="图片 61"/>
          <p:cNvPicPr>
            <a:picLocks noChangeAspect="1"/>
          </p:cNvPicPr>
          <p:nvPr/>
        </p:nvPicPr>
        <p:blipFill>
          <a:blip r:embed="rId4" cstate="screen"/>
          <a:stretch>
            <a:fillRect/>
          </a:stretch>
        </p:blipFill>
        <p:spPr>
          <a:xfrm>
            <a:off x="5139423" y="1736998"/>
            <a:ext cx="6653791" cy="3136106"/>
          </a:xfrm>
          <a:prstGeom prst="rect">
            <a:avLst/>
          </a:prstGeom>
        </p:spPr>
      </p:pic>
      <p:sp>
        <p:nvSpPr>
          <p:cNvPr id="10" name="TextBox 9"/>
          <p:cNvSpPr txBox="1"/>
          <p:nvPr/>
        </p:nvSpPr>
        <p:spPr>
          <a:xfrm>
            <a:off x="1328416" y="6738805"/>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2B3E54"/>
                </a:solidFill>
                <a:effectLst/>
                <a:uLnTx/>
                <a:uFillTx/>
              </a:rPr>
              <a:t>行业</a:t>
            </a:r>
            <a:r>
              <a:rPr kumimoji="0" lang="en-US" altLang="zh-CN" sz="100" b="0" i="0" u="none" strike="noStrike" kern="0" cap="none" spc="0" normalizeH="0" baseline="0" noProof="0" dirty="0" smtClean="0">
                <a:ln>
                  <a:noFill/>
                </a:ln>
                <a:solidFill>
                  <a:srgbClr val="2B3E54"/>
                </a:solidFill>
                <a:effectLst/>
                <a:uLnTx/>
                <a:uFillTx/>
              </a:rPr>
              <a:t>PPT</a:t>
            </a:r>
            <a:r>
              <a:rPr kumimoji="0" lang="zh-CN" altLang="en-US" sz="100" b="0" i="0" u="none" strike="noStrike" kern="0" cap="none" spc="0" normalizeH="0" baseline="0" noProof="0" dirty="0" smtClean="0">
                <a:ln>
                  <a:noFill/>
                </a:ln>
                <a:solidFill>
                  <a:srgbClr val="2B3E54"/>
                </a:solidFill>
                <a:effectLst/>
                <a:uLnTx/>
                <a:uFillTx/>
              </a:rPr>
              <a:t>模板</a:t>
            </a:r>
            <a:r>
              <a:rPr kumimoji="0" lang="en-US" altLang="zh-CN" sz="100" b="0" i="0" u="none" strike="noStrike" kern="0" cap="none" spc="0" normalizeH="0" baseline="0" noProof="0" dirty="0" smtClean="0">
                <a:ln>
                  <a:noFill/>
                </a:ln>
                <a:solidFill>
                  <a:srgbClr val="2B3E54"/>
                </a:solidFill>
                <a:effectLst/>
                <a:uLnTx/>
                <a:uFillTx/>
              </a:rPr>
              <a:t>http://www.1ppt.com/hangye/</a:t>
            </a:r>
            <a:endParaRPr kumimoji="0" lang="en-US" altLang="zh-CN" sz="100" b="0" i="0" u="none" strike="noStrike" kern="0" cap="none" spc="0" normalizeH="0" baseline="0" noProof="0" dirty="0" smtClean="0">
              <a:ln>
                <a:noFill/>
              </a:ln>
              <a:solidFill>
                <a:srgbClr val="2B3E54"/>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400" advTm="917">
        <p14:doors dir="vert"/>
      </p:transition>
    </mc:Choice>
    <mc:Fallback>
      <p:transition spd="slow" advTm="9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1000"/>
                                        <p:tgtEl>
                                          <p:spTgt spid="41"/>
                                        </p:tgtEl>
                                      </p:cBhvr>
                                    </p:animEffect>
                                    <p:anim calcmode="lin" valueType="num">
                                      <p:cBhvr>
                                        <p:cTn id="14" dur="1000" fill="hold"/>
                                        <p:tgtEl>
                                          <p:spTgt spid="41"/>
                                        </p:tgtEl>
                                        <p:attrNameLst>
                                          <p:attrName>ppt_x</p:attrName>
                                        </p:attrNameLst>
                                      </p:cBhvr>
                                      <p:tavLst>
                                        <p:tav tm="0">
                                          <p:val>
                                            <p:strVal val="#ppt_x"/>
                                          </p:val>
                                        </p:tav>
                                        <p:tav tm="100000">
                                          <p:val>
                                            <p:strVal val="#ppt_x"/>
                                          </p:val>
                                        </p:tav>
                                      </p:tavLst>
                                    </p:anim>
                                    <p:anim calcmode="lin" valueType="num">
                                      <p:cBhvr>
                                        <p:cTn id="15" dur="1000" fill="hold"/>
                                        <p:tgtEl>
                                          <p:spTgt spid="4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5" presetClass="entr" presetSubtype="0"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p:cTn id="19" dur="1000" fill="hold"/>
                                        <p:tgtEl>
                                          <p:spTgt spid="61"/>
                                        </p:tgtEl>
                                        <p:attrNameLst>
                                          <p:attrName>ppt_w</p:attrName>
                                        </p:attrNameLst>
                                      </p:cBhvr>
                                      <p:tavLst>
                                        <p:tav tm="0">
                                          <p:val>
                                            <p:fltVal val="0"/>
                                          </p:val>
                                        </p:tav>
                                        <p:tav tm="100000">
                                          <p:val>
                                            <p:strVal val="#ppt_w"/>
                                          </p:val>
                                        </p:tav>
                                      </p:tavLst>
                                    </p:anim>
                                    <p:anim calcmode="lin" valueType="num">
                                      <p:cBhvr>
                                        <p:cTn id="20" dur="1000" fill="hold"/>
                                        <p:tgtEl>
                                          <p:spTgt spid="61"/>
                                        </p:tgtEl>
                                        <p:attrNameLst>
                                          <p:attrName>ppt_h</p:attrName>
                                        </p:attrNameLst>
                                      </p:cBhvr>
                                      <p:tavLst>
                                        <p:tav tm="0">
                                          <p:val>
                                            <p:fltVal val="0"/>
                                          </p:val>
                                        </p:tav>
                                        <p:tav tm="100000">
                                          <p:val>
                                            <p:strVal val="#ppt_h"/>
                                          </p:val>
                                        </p:tav>
                                      </p:tavLst>
                                    </p:anim>
                                    <p:anim calcmode="lin" valueType="num">
                                      <p:cBhvr>
                                        <p:cTn id="21" dur="1000" fill="hold"/>
                                        <p:tgtEl>
                                          <p:spTgt spid="61"/>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6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55" grpId="0"/>
      <p:bldP spid="6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淘宝网chenying0907出品 204"/>
          <p:cNvSpPr/>
          <p:nvPr/>
        </p:nvSpPr>
        <p:spPr>
          <a:xfrm>
            <a:off x="7834913" y="2432714"/>
            <a:ext cx="864096" cy="864096"/>
          </a:xfrm>
          <a:prstGeom prst="ellipse">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75" name="淘宝网chenying0907出品 1"/>
          <p:cNvSpPr>
            <a:spLocks noChangeArrowheads="1"/>
          </p:cNvSpPr>
          <p:nvPr/>
        </p:nvSpPr>
        <p:spPr bwMode="auto">
          <a:xfrm>
            <a:off x="8759416" y="2444314"/>
            <a:ext cx="242514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chemeClr val="tx1">
                    <a:lumMod val="65000"/>
                    <a:lumOff val="35000"/>
                  </a:schemeClr>
                </a:solidFill>
                <a:cs typeface="+mn-ea"/>
                <a:sym typeface="+mn-lt"/>
              </a:rPr>
              <a:t>在对统计信息在可视化时的基本属性进行分析与研究后，图表的定义。</a:t>
            </a:r>
            <a:endParaRPr lang="zh-CN" altLang="en-US" sz="1600" dirty="0">
              <a:solidFill>
                <a:schemeClr val="tx1">
                  <a:lumMod val="65000"/>
                  <a:lumOff val="35000"/>
                </a:schemeClr>
              </a:solidFill>
              <a:cs typeface="+mn-ea"/>
              <a:sym typeface="+mn-lt"/>
            </a:endParaRPr>
          </a:p>
        </p:txBody>
      </p:sp>
      <p:sp>
        <p:nvSpPr>
          <p:cNvPr id="76" name="淘宝网chenying0907出品 206"/>
          <p:cNvSpPr/>
          <p:nvPr/>
        </p:nvSpPr>
        <p:spPr>
          <a:xfrm>
            <a:off x="7834913" y="3704457"/>
            <a:ext cx="864096" cy="864096"/>
          </a:xfrm>
          <a:prstGeom prst="ellipse">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77" name="淘宝网chenying0907出品 1"/>
          <p:cNvSpPr>
            <a:spLocks noChangeArrowheads="1"/>
          </p:cNvSpPr>
          <p:nvPr/>
        </p:nvSpPr>
        <p:spPr bwMode="auto">
          <a:xfrm>
            <a:off x="8759416" y="3740818"/>
            <a:ext cx="242514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chemeClr val="tx1">
                    <a:lumMod val="65000"/>
                    <a:lumOff val="35000"/>
                  </a:schemeClr>
                </a:solidFill>
                <a:cs typeface="+mn-ea"/>
                <a:sym typeface="+mn-lt"/>
              </a:rPr>
              <a:t>在对统计信息在可视化时的基本属性进行分析与研究后，图表的定义。</a:t>
            </a:r>
            <a:endParaRPr lang="zh-CN" altLang="en-US" sz="1600" dirty="0">
              <a:solidFill>
                <a:schemeClr val="tx1">
                  <a:lumMod val="65000"/>
                  <a:lumOff val="35000"/>
                </a:schemeClr>
              </a:solidFill>
              <a:cs typeface="+mn-ea"/>
              <a:sym typeface="+mn-lt"/>
            </a:endParaRPr>
          </a:p>
        </p:txBody>
      </p:sp>
      <p:sp>
        <p:nvSpPr>
          <p:cNvPr id="41"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42" name="图片 41"/>
          <p:cNvPicPr>
            <a:picLocks noChangeAspect="1"/>
          </p:cNvPicPr>
          <p:nvPr/>
        </p:nvPicPr>
        <p:blipFill>
          <a:blip r:embed="rId1" cstate="screen"/>
          <a:stretch>
            <a:fillRect/>
          </a:stretch>
        </p:blipFill>
        <p:spPr>
          <a:xfrm>
            <a:off x="177135" y="391902"/>
            <a:ext cx="912271" cy="574995"/>
          </a:xfrm>
          <a:prstGeom prst="rect">
            <a:avLst/>
          </a:prstGeom>
        </p:spPr>
      </p:pic>
      <p:sp>
        <p:nvSpPr>
          <p:cNvPr id="43"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产品介绍</a:t>
            </a:r>
            <a:endParaRPr lang="en-US" altLang="zh-CN" sz="2400" dirty="0">
              <a:solidFill>
                <a:srgbClr val="2B3E54"/>
              </a:solidFill>
              <a:cs typeface="+mn-ea"/>
              <a:sym typeface="+mn-lt"/>
            </a:endParaRPr>
          </a:p>
        </p:txBody>
      </p:sp>
      <p:sp>
        <p:nvSpPr>
          <p:cNvPr id="44" name="矩形: 圆角 43"/>
          <p:cNvSpPr/>
          <p:nvPr/>
        </p:nvSpPr>
        <p:spPr>
          <a:xfrm>
            <a:off x="1089406" y="1651474"/>
            <a:ext cx="6123244" cy="3555051"/>
          </a:xfrm>
          <a:prstGeom prst="roundRect">
            <a:avLst>
              <a:gd name="adj" fmla="val 8254"/>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997">
        <p14:prism isInverted="1"/>
      </p:transition>
    </mc:Choice>
    <mc:Fallback>
      <p:transition spd="slow" advTm="99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200"/>
                                        <p:tgtEl>
                                          <p:spTgt spid="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fade">
                                      <p:cBhvr>
                                        <p:cTn id="11" dur="200"/>
                                        <p:tgtEl>
                                          <p:spTgt spid="76"/>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 calcmode="lin" valueType="num">
                                      <p:cBhvr additive="base">
                                        <p:cTn id="15" dur="300" fill="hold"/>
                                        <p:tgtEl>
                                          <p:spTgt spid="75"/>
                                        </p:tgtEl>
                                        <p:attrNameLst>
                                          <p:attrName>ppt_x</p:attrName>
                                        </p:attrNameLst>
                                      </p:cBhvr>
                                      <p:tavLst>
                                        <p:tav tm="0">
                                          <p:val>
                                            <p:strVal val="1+#ppt_w/2"/>
                                          </p:val>
                                        </p:tav>
                                        <p:tav tm="100000">
                                          <p:val>
                                            <p:strVal val="#ppt_x"/>
                                          </p:val>
                                        </p:tav>
                                      </p:tavLst>
                                    </p:anim>
                                    <p:anim calcmode="lin" valueType="num">
                                      <p:cBhvr additive="base">
                                        <p:cTn id="16" dur="300" fill="hold"/>
                                        <p:tgtEl>
                                          <p:spTgt spid="75"/>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77"/>
                                        </p:tgtEl>
                                        <p:attrNameLst>
                                          <p:attrName>style.visibility</p:attrName>
                                        </p:attrNameLst>
                                      </p:cBhvr>
                                      <p:to>
                                        <p:strVal val="visible"/>
                                      </p:to>
                                    </p:set>
                                    <p:anim calcmode="lin" valueType="num">
                                      <p:cBhvr additive="base">
                                        <p:cTn id="20" dur="300" fill="hold"/>
                                        <p:tgtEl>
                                          <p:spTgt spid="77"/>
                                        </p:tgtEl>
                                        <p:attrNameLst>
                                          <p:attrName>ppt_x</p:attrName>
                                        </p:attrNameLst>
                                      </p:cBhvr>
                                      <p:tavLst>
                                        <p:tav tm="0">
                                          <p:val>
                                            <p:strVal val="1+#ppt_w/2"/>
                                          </p:val>
                                        </p:tav>
                                        <p:tav tm="100000">
                                          <p:val>
                                            <p:strVal val="#ppt_x"/>
                                          </p:val>
                                        </p:tav>
                                      </p:tavLst>
                                    </p:anim>
                                    <p:anim calcmode="lin" valueType="num">
                                      <p:cBhvr additive="base">
                                        <p:cTn id="21" dur="300" fill="hold"/>
                                        <p:tgtEl>
                                          <p:spTgt spid="77"/>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15" presetClass="entr" presetSubtype="0"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p:cTn id="25" dur="1000" fill="hold"/>
                                        <p:tgtEl>
                                          <p:spTgt spid="43"/>
                                        </p:tgtEl>
                                        <p:attrNameLst>
                                          <p:attrName>ppt_w</p:attrName>
                                        </p:attrNameLst>
                                      </p:cBhvr>
                                      <p:tavLst>
                                        <p:tav tm="0">
                                          <p:val>
                                            <p:fltVal val="0"/>
                                          </p:val>
                                        </p:tav>
                                        <p:tav tm="100000">
                                          <p:val>
                                            <p:strVal val="#ppt_w"/>
                                          </p:val>
                                        </p:tav>
                                      </p:tavLst>
                                    </p:anim>
                                    <p:anim calcmode="lin" valueType="num">
                                      <p:cBhvr>
                                        <p:cTn id="26" dur="1000" fill="hold"/>
                                        <p:tgtEl>
                                          <p:spTgt spid="43"/>
                                        </p:tgtEl>
                                        <p:attrNameLst>
                                          <p:attrName>ppt_h</p:attrName>
                                        </p:attrNameLst>
                                      </p:cBhvr>
                                      <p:tavLst>
                                        <p:tav tm="0">
                                          <p:val>
                                            <p:fltVal val="0"/>
                                          </p:val>
                                        </p:tav>
                                        <p:tav tm="100000">
                                          <p:val>
                                            <p:strVal val="#ppt_h"/>
                                          </p:val>
                                        </p:tav>
                                      </p:tavLst>
                                    </p:anim>
                                    <p:anim calcmode="lin" valueType="num">
                                      <p:cBhvr>
                                        <p:cTn id="27" dur="1000" fill="hold"/>
                                        <p:tgtEl>
                                          <p:spTgt spid="43"/>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4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p:bldP spid="76" grpId="0" animBg="1"/>
      <p:bldP spid="77" grpId="0"/>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10"/>
          <p:cNvSpPr>
            <a:spLocks noChangeAspect="1"/>
          </p:cNvSpPr>
          <p:nvPr/>
        </p:nvSpPr>
        <p:spPr>
          <a:xfrm>
            <a:off x="4751851" y="1604797"/>
            <a:ext cx="2496277" cy="2185899"/>
          </a:xfrm>
          <a:prstGeom prst="hexagon">
            <a:avLst/>
          </a:prstGeom>
          <a:solidFill>
            <a:srgbClr val="2B3E5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67" name="文本框 8"/>
          <p:cNvSpPr>
            <a:spLocks noChangeArrowheads="1"/>
          </p:cNvSpPr>
          <p:nvPr/>
        </p:nvSpPr>
        <p:spPr bwMode="auto">
          <a:xfrm>
            <a:off x="3270374" y="4188701"/>
            <a:ext cx="5651252" cy="9129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21" tIns="45712" rIns="91421" bIns="45712">
            <a:spAutoFit/>
          </a:bodyPr>
          <a:lstStyle/>
          <a:p>
            <a:pPr algn="ctr"/>
            <a:r>
              <a:rPr lang="zh-CN" altLang="en-US" sz="5335" b="1" kern="100" dirty="0">
                <a:solidFill>
                  <a:schemeClr val="tx1">
                    <a:lumMod val="65000"/>
                    <a:lumOff val="35000"/>
                  </a:schemeClr>
                </a:solidFill>
                <a:cs typeface="+mn-ea"/>
                <a:sym typeface="+mn-lt"/>
              </a:rPr>
              <a:t>市场分析</a:t>
            </a:r>
            <a:endParaRPr lang="zh-CN" altLang="zh-CN" sz="5335" b="1" kern="100" dirty="0">
              <a:solidFill>
                <a:schemeClr val="tx1">
                  <a:lumMod val="65000"/>
                  <a:lumOff val="35000"/>
                </a:schemeClr>
              </a:solidFill>
              <a:cs typeface="+mn-ea"/>
              <a:sym typeface="+mn-lt"/>
            </a:endParaRPr>
          </a:p>
        </p:txBody>
      </p:sp>
      <p:sp>
        <p:nvSpPr>
          <p:cNvPr id="71" name="矩形 10"/>
          <p:cNvSpPr>
            <a:spLocks noChangeAspect="1"/>
          </p:cNvSpPr>
          <p:nvPr/>
        </p:nvSpPr>
        <p:spPr>
          <a:xfrm>
            <a:off x="6483819" y="3263650"/>
            <a:ext cx="956331" cy="837424"/>
          </a:xfrm>
          <a:prstGeom prst="hexagon">
            <a:avLst/>
          </a:prstGeom>
          <a:solidFill>
            <a:srgbClr val="2B3E54"/>
          </a:solidFill>
          <a:ln w="15875">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74" name="TextBox 73"/>
          <p:cNvSpPr txBox="1"/>
          <p:nvPr/>
        </p:nvSpPr>
        <p:spPr>
          <a:xfrm>
            <a:off x="6563862" y="3351277"/>
            <a:ext cx="758541" cy="666786"/>
          </a:xfrm>
          <a:prstGeom prst="rect">
            <a:avLst/>
          </a:prstGeom>
          <a:noFill/>
        </p:spPr>
        <p:txBody>
          <a:bodyPr wrap="none" rtlCol="0">
            <a:spAutoFit/>
          </a:bodyPr>
          <a:lstStyle/>
          <a:p>
            <a:r>
              <a:rPr lang="en-US" altLang="zh-CN" sz="3735" dirty="0">
                <a:solidFill>
                  <a:schemeClr val="bg1"/>
                </a:solidFill>
                <a:cs typeface="+mn-ea"/>
                <a:sym typeface="+mn-lt"/>
              </a:rPr>
              <a:t>03</a:t>
            </a:r>
            <a:endParaRPr lang="zh-CN" altLang="en-US" sz="3735" dirty="0">
              <a:solidFill>
                <a:schemeClr val="bg1"/>
              </a:solidFill>
              <a:cs typeface="+mn-ea"/>
              <a:sym typeface="+mn-lt"/>
            </a:endParaRPr>
          </a:p>
        </p:txBody>
      </p:sp>
      <p:pic>
        <p:nvPicPr>
          <p:cNvPr id="8" name="图片 7"/>
          <p:cNvPicPr>
            <a:picLocks noChangeAspect="1"/>
          </p:cNvPicPr>
          <p:nvPr/>
        </p:nvPicPr>
        <p:blipFill>
          <a:blip r:embed="rId1"/>
          <a:stretch>
            <a:fillRect/>
          </a:stretch>
        </p:blipFill>
        <p:spPr>
          <a:xfrm>
            <a:off x="4638973" y="1845665"/>
            <a:ext cx="2914053" cy="18366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1481">
        <p:blinds dir="vert"/>
      </p:transition>
    </mc:Choice>
    <mc:Fallback>
      <p:transition spd="slow" advTm="1481">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50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50000">
                                          <p:cBhvr additive="base">
                                            <p:cTn id="7" dur="1500" fill="hold"/>
                                            <p:tgtEl>
                                              <p:spTgt spid="70"/>
                                            </p:tgtEl>
                                            <p:attrNameLst>
                                              <p:attrName>ppt_x</p:attrName>
                                            </p:attrNameLst>
                                          </p:cBhvr>
                                          <p:tavLst>
                                            <p:tav tm="0">
                                              <p:val>
                                                <p:strVal val="0-#ppt_w/2"/>
                                              </p:val>
                                            </p:tav>
                                            <p:tav tm="100000">
                                              <p:val>
                                                <p:strVal val="#ppt_x"/>
                                              </p:val>
                                            </p:tav>
                                          </p:tavLst>
                                        </p:anim>
                                        <p:anim calcmode="lin" valueType="num" p14:bounceEnd="50000">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500" fill="hold"/>
                                            <p:tgtEl>
                                              <p:spTgt spid="70"/>
                                            </p:tgtEl>
                                            <p:attrNameLst>
                                              <p:attrName>ppt_x</p:attrName>
                                            </p:attrNameLst>
                                          </p:cBhvr>
                                          <p:tavLst>
                                            <p:tav tm="0">
                                              <p:val>
                                                <p:strVal val="0-#ppt_w/2"/>
                                              </p:val>
                                            </p:tav>
                                            <p:tav tm="100000">
                                              <p:val>
                                                <p:strVal val="#ppt_x"/>
                                              </p:val>
                                            </p:tav>
                                          </p:tavLst>
                                        </p:anim>
                                        <p:anim calcmode="lin" valueType="num">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接连接符 28"/>
          <p:cNvCxnSpPr/>
          <p:nvPr/>
        </p:nvCxnSpPr>
        <p:spPr>
          <a:xfrm flipV="1">
            <a:off x="1926629" y="3084144"/>
            <a:ext cx="2795235" cy="1"/>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淘宝网chenying0907出品 256"/>
          <p:cNvSpPr/>
          <p:nvPr/>
        </p:nvSpPr>
        <p:spPr>
          <a:xfrm>
            <a:off x="1902740" y="2557606"/>
            <a:ext cx="2688024" cy="502702"/>
          </a:xfrm>
          <a:prstGeom prst="rect">
            <a:avLst/>
          </a:prstGeom>
        </p:spPr>
        <p:txBody>
          <a:bodyPr wrap="square">
            <a:spAutoFit/>
          </a:bodyPr>
          <a:lstStyle/>
          <a:p>
            <a:pPr algn="just">
              <a:lnSpc>
                <a:spcPts val="1600"/>
              </a:lnSpc>
            </a:pPr>
            <a:r>
              <a:rPr lang="zh-CN" altLang="en-US" sz="1335" dirty="0">
                <a:cs typeface="+mn-ea"/>
                <a:sym typeface="+mn-lt"/>
              </a:rPr>
              <a:t>这里填写目录内容说明，设计发展存在着一个时代价值观的问题。</a:t>
            </a:r>
            <a:endParaRPr lang="en-US" altLang="zh-CN" sz="1335" dirty="0">
              <a:cs typeface="+mn-ea"/>
              <a:sym typeface="+mn-lt"/>
            </a:endParaRPr>
          </a:p>
        </p:txBody>
      </p:sp>
      <p:sp>
        <p:nvSpPr>
          <p:cNvPr id="34" name="淘宝网chenying0907出品 260"/>
          <p:cNvSpPr/>
          <p:nvPr/>
        </p:nvSpPr>
        <p:spPr>
          <a:xfrm>
            <a:off x="4595451" y="1647382"/>
            <a:ext cx="2688024" cy="502702"/>
          </a:xfrm>
          <a:prstGeom prst="rect">
            <a:avLst/>
          </a:prstGeom>
        </p:spPr>
        <p:txBody>
          <a:bodyPr wrap="square">
            <a:spAutoFit/>
          </a:bodyPr>
          <a:lstStyle/>
          <a:p>
            <a:pPr algn="just">
              <a:lnSpc>
                <a:spcPts val="1600"/>
              </a:lnSpc>
            </a:pPr>
            <a:r>
              <a:rPr lang="zh-CN" altLang="en-US" sz="1335" dirty="0">
                <a:cs typeface="+mn-ea"/>
                <a:sym typeface="+mn-lt"/>
              </a:rPr>
              <a:t>这里填写目录内容说明，设计发展存在着一个时代价值观的问题。</a:t>
            </a:r>
            <a:endParaRPr lang="en-US" altLang="zh-CN" sz="1335" dirty="0">
              <a:cs typeface="+mn-ea"/>
              <a:sym typeface="+mn-lt"/>
            </a:endParaRPr>
          </a:p>
        </p:txBody>
      </p:sp>
      <p:cxnSp>
        <p:nvCxnSpPr>
          <p:cNvPr id="36" name="直接连接符 35"/>
          <p:cNvCxnSpPr/>
          <p:nvPr/>
        </p:nvCxnSpPr>
        <p:spPr>
          <a:xfrm flipV="1">
            <a:off x="7285581" y="3055970"/>
            <a:ext cx="2795235" cy="1"/>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8" name="淘宝网chenying0907出品 264"/>
          <p:cNvSpPr/>
          <p:nvPr/>
        </p:nvSpPr>
        <p:spPr>
          <a:xfrm>
            <a:off x="7307095" y="2569535"/>
            <a:ext cx="2688024" cy="502702"/>
          </a:xfrm>
          <a:prstGeom prst="rect">
            <a:avLst/>
          </a:prstGeom>
        </p:spPr>
        <p:txBody>
          <a:bodyPr wrap="square">
            <a:spAutoFit/>
          </a:bodyPr>
          <a:lstStyle/>
          <a:p>
            <a:pPr algn="just">
              <a:lnSpc>
                <a:spcPts val="1600"/>
              </a:lnSpc>
            </a:pPr>
            <a:r>
              <a:rPr lang="zh-CN" altLang="en-US" sz="1335" dirty="0">
                <a:cs typeface="+mn-ea"/>
                <a:sym typeface="+mn-lt"/>
              </a:rPr>
              <a:t>这里填写目录内容说明，设计发展存在着一个时代价值观的问题。</a:t>
            </a:r>
            <a:endParaRPr lang="en-US" altLang="zh-CN" sz="1335" dirty="0">
              <a:cs typeface="+mn-ea"/>
              <a:sym typeface="+mn-lt"/>
            </a:endParaRPr>
          </a:p>
        </p:txBody>
      </p:sp>
      <p:cxnSp>
        <p:nvCxnSpPr>
          <p:cNvPr id="40" name="直接连接符 39"/>
          <p:cNvCxnSpPr/>
          <p:nvPr/>
        </p:nvCxnSpPr>
        <p:spPr>
          <a:xfrm flipV="1">
            <a:off x="7271067" y="4364686"/>
            <a:ext cx="2795235" cy="1"/>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淘宝网chenying0907出品 268"/>
          <p:cNvSpPr/>
          <p:nvPr/>
        </p:nvSpPr>
        <p:spPr>
          <a:xfrm>
            <a:off x="7302169" y="4401227"/>
            <a:ext cx="2688024" cy="502702"/>
          </a:xfrm>
          <a:prstGeom prst="rect">
            <a:avLst/>
          </a:prstGeom>
        </p:spPr>
        <p:txBody>
          <a:bodyPr wrap="square">
            <a:spAutoFit/>
          </a:bodyPr>
          <a:lstStyle/>
          <a:p>
            <a:pPr algn="just">
              <a:lnSpc>
                <a:spcPts val="1600"/>
              </a:lnSpc>
            </a:pPr>
            <a:r>
              <a:rPr lang="zh-CN" altLang="en-US" sz="1335" dirty="0">
                <a:cs typeface="+mn-ea"/>
                <a:sym typeface="+mn-lt"/>
              </a:rPr>
              <a:t>这里填写目录内容说明，设计发展存在着一个时代价值观的问题。</a:t>
            </a:r>
            <a:endParaRPr lang="en-US" altLang="zh-CN" sz="1335" dirty="0">
              <a:cs typeface="+mn-ea"/>
              <a:sym typeface="+mn-lt"/>
            </a:endParaRPr>
          </a:p>
        </p:txBody>
      </p:sp>
      <p:sp>
        <p:nvSpPr>
          <p:cNvPr id="46" name="淘宝网chenying0907出品 272"/>
          <p:cNvSpPr/>
          <p:nvPr/>
        </p:nvSpPr>
        <p:spPr>
          <a:xfrm>
            <a:off x="4637344" y="5295787"/>
            <a:ext cx="2688024" cy="502702"/>
          </a:xfrm>
          <a:prstGeom prst="rect">
            <a:avLst/>
          </a:prstGeom>
        </p:spPr>
        <p:txBody>
          <a:bodyPr wrap="square">
            <a:spAutoFit/>
          </a:bodyPr>
          <a:lstStyle/>
          <a:p>
            <a:pPr algn="just">
              <a:lnSpc>
                <a:spcPts val="1600"/>
              </a:lnSpc>
            </a:pPr>
            <a:r>
              <a:rPr lang="zh-CN" altLang="en-US" sz="1335" dirty="0">
                <a:cs typeface="+mn-ea"/>
                <a:sym typeface="+mn-lt"/>
              </a:rPr>
              <a:t>这里填写目录内容说明，设计发展存在着一个时代价值观的问题。</a:t>
            </a:r>
            <a:endParaRPr lang="en-US" altLang="zh-CN" sz="1335" dirty="0">
              <a:cs typeface="+mn-ea"/>
              <a:sym typeface="+mn-lt"/>
            </a:endParaRPr>
          </a:p>
        </p:txBody>
      </p:sp>
      <p:cxnSp>
        <p:nvCxnSpPr>
          <p:cNvPr id="48" name="直接连接符 47"/>
          <p:cNvCxnSpPr/>
          <p:nvPr/>
        </p:nvCxnSpPr>
        <p:spPr>
          <a:xfrm flipV="1">
            <a:off x="1918388" y="4341041"/>
            <a:ext cx="2795235" cy="1"/>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0" name="淘宝网chenying0907出品 276"/>
          <p:cNvSpPr/>
          <p:nvPr/>
        </p:nvSpPr>
        <p:spPr>
          <a:xfrm>
            <a:off x="1871531" y="4401227"/>
            <a:ext cx="2688024" cy="502702"/>
          </a:xfrm>
          <a:prstGeom prst="rect">
            <a:avLst/>
          </a:prstGeom>
        </p:spPr>
        <p:txBody>
          <a:bodyPr wrap="square">
            <a:spAutoFit/>
          </a:bodyPr>
          <a:lstStyle/>
          <a:p>
            <a:pPr algn="just">
              <a:lnSpc>
                <a:spcPts val="1600"/>
              </a:lnSpc>
            </a:pPr>
            <a:r>
              <a:rPr lang="zh-CN" altLang="en-US" sz="1335" dirty="0">
                <a:cs typeface="+mn-ea"/>
                <a:sym typeface="+mn-lt"/>
              </a:rPr>
              <a:t>这里填写目录内容说明，设计发展存在着一个时代价值观的问题。</a:t>
            </a:r>
            <a:endParaRPr lang="en-US" altLang="zh-CN" sz="1335" dirty="0">
              <a:cs typeface="+mn-ea"/>
              <a:sym typeface="+mn-lt"/>
            </a:endParaRPr>
          </a:p>
        </p:txBody>
      </p:sp>
      <p:sp>
        <p:nvSpPr>
          <p:cNvPr id="51"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52" name="图片 51"/>
          <p:cNvPicPr>
            <a:picLocks noChangeAspect="1"/>
          </p:cNvPicPr>
          <p:nvPr/>
        </p:nvPicPr>
        <p:blipFill>
          <a:blip r:embed="rId1" cstate="screen"/>
          <a:stretch>
            <a:fillRect/>
          </a:stretch>
        </p:blipFill>
        <p:spPr>
          <a:xfrm>
            <a:off x="177135" y="391902"/>
            <a:ext cx="912271" cy="574995"/>
          </a:xfrm>
          <a:prstGeom prst="rect">
            <a:avLst/>
          </a:prstGeom>
        </p:spPr>
      </p:pic>
      <p:sp>
        <p:nvSpPr>
          <p:cNvPr id="53"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市场分析</a:t>
            </a:r>
            <a:endParaRPr lang="en-US" altLang="zh-CN" sz="2400" dirty="0">
              <a:solidFill>
                <a:srgbClr val="2B3E54"/>
              </a:solidFill>
              <a:cs typeface="+mn-ea"/>
              <a:sym typeface="+mn-lt"/>
            </a:endParaRPr>
          </a:p>
        </p:txBody>
      </p:sp>
      <p:sp>
        <p:nvSpPr>
          <p:cNvPr id="54" name="矩形 10"/>
          <p:cNvSpPr>
            <a:spLocks noChangeAspect="1"/>
          </p:cNvSpPr>
          <p:nvPr/>
        </p:nvSpPr>
        <p:spPr>
          <a:xfrm>
            <a:off x="4384382" y="2279640"/>
            <a:ext cx="3216856" cy="2816884"/>
          </a:xfrm>
          <a:prstGeom prst="hexagon">
            <a:avLst/>
          </a:prstGeom>
          <a:blipFill dpi="0" rotWithShape="1">
            <a:blip r:embed="rId2" cstate="screen"/>
            <a:srcRect/>
            <a:stretch>
              <a:fillRect/>
            </a:stretch>
          </a:blip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989">
        <p14:prism isInverted="1"/>
      </p:transition>
    </mc:Choice>
    <mc:Fallback>
      <p:transition spd="slow" advTm="989">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right)">
                                          <p:cBhvr>
                                            <p:cTn id="7" dur="500"/>
                                            <p:tgtEl>
                                              <p:spTgt spid="29"/>
                                            </p:tgtEl>
                                          </p:cBhvr>
                                        </p:animEffect>
                                      </p:childTnLst>
                                    </p:cTn>
                                  </p:par>
                                </p:childTnLst>
                              </p:cTn>
                            </p:par>
                            <p:par>
                              <p:cTn id="8" fill="hold">
                                <p:stCondLst>
                                  <p:cond delay="500"/>
                                </p:stCondLst>
                                <p:childTnLst>
                                  <p:par>
                                    <p:cTn id="9" presetID="2" presetClass="entr" presetSubtype="8" fill="hold" grpId="0" nodeType="afterEffect" p14:presetBounceEnd="56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56000">
                                          <p:cBhvr additive="base">
                                            <p:cTn id="11" dur="300" fill="hold"/>
                                            <p:tgtEl>
                                              <p:spTgt spid="30"/>
                                            </p:tgtEl>
                                            <p:attrNameLst>
                                              <p:attrName>ppt_x</p:attrName>
                                            </p:attrNameLst>
                                          </p:cBhvr>
                                          <p:tavLst>
                                            <p:tav tm="0">
                                              <p:val>
                                                <p:strVal val="0-#ppt_w/2"/>
                                              </p:val>
                                            </p:tav>
                                            <p:tav tm="100000">
                                              <p:val>
                                                <p:strVal val="#ppt_x"/>
                                              </p:val>
                                            </p:tav>
                                          </p:tavLst>
                                        </p:anim>
                                        <p:anim calcmode="lin" valueType="num" p14:bounceEnd="56000">
                                          <p:cBhvr additive="base">
                                            <p:cTn id="12" dur="3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14:presetBounceEnd="56000">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14:bounceEnd="56000">
                                          <p:cBhvr additive="base">
                                            <p:cTn id="16" dur="300" fill="hold"/>
                                            <p:tgtEl>
                                              <p:spTgt spid="34"/>
                                            </p:tgtEl>
                                            <p:attrNameLst>
                                              <p:attrName>ppt_x</p:attrName>
                                            </p:attrNameLst>
                                          </p:cBhvr>
                                          <p:tavLst>
                                            <p:tav tm="0">
                                              <p:val>
                                                <p:strVal val="#ppt_x"/>
                                              </p:val>
                                            </p:tav>
                                            <p:tav tm="100000">
                                              <p:val>
                                                <p:strVal val="#ppt_x"/>
                                              </p:val>
                                            </p:tav>
                                          </p:tavLst>
                                        </p:anim>
                                        <p:anim calcmode="lin" valueType="num" p14:bounceEnd="56000">
                                          <p:cBhvr additive="base">
                                            <p:cTn id="17" dur="300" fill="hold"/>
                                            <p:tgtEl>
                                              <p:spTgt spid="34"/>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left)">
                                          <p:cBhvr>
                                            <p:cTn id="21" dur="500"/>
                                            <p:tgtEl>
                                              <p:spTgt spid="36"/>
                                            </p:tgtEl>
                                          </p:cBhvr>
                                        </p:animEffect>
                                      </p:childTnLst>
                                    </p:cTn>
                                  </p:par>
                                </p:childTnLst>
                              </p:cTn>
                            </p:par>
                            <p:par>
                              <p:cTn id="22" fill="hold">
                                <p:stCondLst>
                                  <p:cond delay="2000"/>
                                </p:stCondLst>
                                <p:childTnLst>
                                  <p:par>
                                    <p:cTn id="23" presetID="2" presetClass="entr" presetSubtype="2" fill="hold" grpId="0" nodeType="afterEffect" p14:presetBounceEnd="56000">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14:bounceEnd="56000">
                                          <p:cBhvr additive="base">
                                            <p:cTn id="25" dur="300" fill="hold"/>
                                            <p:tgtEl>
                                              <p:spTgt spid="38"/>
                                            </p:tgtEl>
                                            <p:attrNameLst>
                                              <p:attrName>ppt_x</p:attrName>
                                            </p:attrNameLst>
                                          </p:cBhvr>
                                          <p:tavLst>
                                            <p:tav tm="0">
                                              <p:val>
                                                <p:strVal val="1+#ppt_w/2"/>
                                              </p:val>
                                            </p:tav>
                                            <p:tav tm="100000">
                                              <p:val>
                                                <p:strVal val="#ppt_x"/>
                                              </p:val>
                                            </p:tav>
                                          </p:tavLst>
                                        </p:anim>
                                        <p:anim calcmode="lin" valueType="num" p14:bounceEnd="56000">
                                          <p:cBhvr additive="base">
                                            <p:cTn id="26" dur="300" fill="hold"/>
                                            <p:tgtEl>
                                              <p:spTgt spid="38"/>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left)">
                                          <p:cBhvr>
                                            <p:cTn id="30" dur="500"/>
                                            <p:tgtEl>
                                              <p:spTgt spid="40"/>
                                            </p:tgtEl>
                                          </p:cBhvr>
                                        </p:animEffect>
                                      </p:childTnLst>
                                    </p:cTn>
                                  </p:par>
                                </p:childTnLst>
                              </p:cTn>
                            </p:par>
                            <p:par>
                              <p:cTn id="31" fill="hold">
                                <p:stCondLst>
                                  <p:cond delay="3000"/>
                                </p:stCondLst>
                                <p:childTnLst>
                                  <p:par>
                                    <p:cTn id="32" presetID="2" presetClass="entr" presetSubtype="2" fill="hold" grpId="0" nodeType="afterEffect" p14:presetBounceEnd="56000">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14:bounceEnd="56000">
                                          <p:cBhvr additive="base">
                                            <p:cTn id="34" dur="300" fill="hold"/>
                                            <p:tgtEl>
                                              <p:spTgt spid="42"/>
                                            </p:tgtEl>
                                            <p:attrNameLst>
                                              <p:attrName>ppt_x</p:attrName>
                                            </p:attrNameLst>
                                          </p:cBhvr>
                                          <p:tavLst>
                                            <p:tav tm="0">
                                              <p:val>
                                                <p:strVal val="1+#ppt_w/2"/>
                                              </p:val>
                                            </p:tav>
                                            <p:tav tm="100000">
                                              <p:val>
                                                <p:strVal val="#ppt_x"/>
                                              </p:val>
                                            </p:tav>
                                          </p:tavLst>
                                        </p:anim>
                                        <p:anim calcmode="lin" valueType="num" p14:bounceEnd="56000">
                                          <p:cBhvr additive="base">
                                            <p:cTn id="35" dur="300" fill="hold"/>
                                            <p:tgtEl>
                                              <p:spTgt spid="42"/>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2" presetClass="entr" presetSubtype="4" fill="hold" grpId="0" nodeType="afterEffect" p14:presetBounceEnd="56000">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14:bounceEnd="56000">
                                          <p:cBhvr additive="base">
                                            <p:cTn id="39" dur="300" fill="hold"/>
                                            <p:tgtEl>
                                              <p:spTgt spid="46"/>
                                            </p:tgtEl>
                                            <p:attrNameLst>
                                              <p:attrName>ppt_x</p:attrName>
                                            </p:attrNameLst>
                                          </p:cBhvr>
                                          <p:tavLst>
                                            <p:tav tm="0">
                                              <p:val>
                                                <p:strVal val="#ppt_x"/>
                                              </p:val>
                                            </p:tav>
                                            <p:tav tm="100000">
                                              <p:val>
                                                <p:strVal val="#ppt_x"/>
                                              </p:val>
                                            </p:tav>
                                          </p:tavLst>
                                        </p:anim>
                                        <p:anim calcmode="lin" valueType="num" p14:bounceEnd="56000">
                                          <p:cBhvr additive="base">
                                            <p:cTn id="40" dur="300" fill="hold"/>
                                            <p:tgtEl>
                                              <p:spTgt spid="46"/>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22" presetClass="entr" presetSubtype="2" fill="hold" nodeType="after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right)">
                                          <p:cBhvr>
                                            <p:cTn id="44" dur="500"/>
                                            <p:tgtEl>
                                              <p:spTgt spid="48"/>
                                            </p:tgtEl>
                                          </p:cBhvr>
                                        </p:animEffect>
                                      </p:childTnLst>
                                    </p:cTn>
                                  </p:par>
                                </p:childTnLst>
                              </p:cTn>
                            </p:par>
                            <p:par>
                              <p:cTn id="45" fill="hold">
                                <p:stCondLst>
                                  <p:cond delay="4500"/>
                                </p:stCondLst>
                                <p:childTnLst>
                                  <p:par>
                                    <p:cTn id="46" presetID="2" presetClass="entr" presetSubtype="8" fill="hold" grpId="0" nodeType="afterEffect" p14:presetBounceEnd="56000">
                                      <p:stCondLst>
                                        <p:cond delay="0"/>
                                      </p:stCondLst>
                                      <p:childTnLst>
                                        <p:set>
                                          <p:cBhvr>
                                            <p:cTn id="47" dur="1" fill="hold">
                                              <p:stCondLst>
                                                <p:cond delay="0"/>
                                              </p:stCondLst>
                                            </p:cTn>
                                            <p:tgtEl>
                                              <p:spTgt spid="50"/>
                                            </p:tgtEl>
                                            <p:attrNameLst>
                                              <p:attrName>style.visibility</p:attrName>
                                            </p:attrNameLst>
                                          </p:cBhvr>
                                          <p:to>
                                            <p:strVal val="visible"/>
                                          </p:to>
                                        </p:set>
                                        <p:anim calcmode="lin" valueType="num" p14:bounceEnd="56000">
                                          <p:cBhvr additive="base">
                                            <p:cTn id="48" dur="300" fill="hold"/>
                                            <p:tgtEl>
                                              <p:spTgt spid="50"/>
                                            </p:tgtEl>
                                            <p:attrNameLst>
                                              <p:attrName>ppt_x</p:attrName>
                                            </p:attrNameLst>
                                          </p:cBhvr>
                                          <p:tavLst>
                                            <p:tav tm="0">
                                              <p:val>
                                                <p:strVal val="0-#ppt_w/2"/>
                                              </p:val>
                                            </p:tav>
                                            <p:tav tm="100000">
                                              <p:val>
                                                <p:strVal val="#ppt_x"/>
                                              </p:val>
                                            </p:tav>
                                          </p:tavLst>
                                        </p:anim>
                                        <p:anim calcmode="lin" valueType="num" p14:bounceEnd="56000">
                                          <p:cBhvr additive="base">
                                            <p:cTn id="49" dur="300" fill="hold"/>
                                            <p:tgtEl>
                                              <p:spTgt spid="50"/>
                                            </p:tgtEl>
                                            <p:attrNameLst>
                                              <p:attrName>ppt_y</p:attrName>
                                            </p:attrNameLst>
                                          </p:cBhvr>
                                          <p:tavLst>
                                            <p:tav tm="0">
                                              <p:val>
                                                <p:strVal val="#ppt_y"/>
                                              </p:val>
                                            </p:tav>
                                            <p:tav tm="100000">
                                              <p:val>
                                                <p:strVal val="#ppt_y"/>
                                              </p:val>
                                            </p:tav>
                                          </p:tavLst>
                                        </p:anim>
                                      </p:childTnLst>
                                    </p:cTn>
                                  </p:par>
                                </p:childTnLst>
                              </p:cTn>
                            </p:par>
                            <p:par>
                              <p:cTn id="50" fill="hold">
                                <p:stCondLst>
                                  <p:cond delay="5000"/>
                                </p:stCondLst>
                                <p:childTnLst>
                                  <p:par>
                                    <p:cTn id="51" presetID="15" presetClass="entr" presetSubtype="0" fill="hold" grpId="0" nodeType="after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p:cTn id="53" dur="1000" fill="hold"/>
                                            <p:tgtEl>
                                              <p:spTgt spid="53"/>
                                            </p:tgtEl>
                                            <p:attrNameLst>
                                              <p:attrName>ppt_w</p:attrName>
                                            </p:attrNameLst>
                                          </p:cBhvr>
                                          <p:tavLst>
                                            <p:tav tm="0">
                                              <p:val>
                                                <p:fltVal val="0"/>
                                              </p:val>
                                            </p:tav>
                                            <p:tav tm="100000">
                                              <p:val>
                                                <p:strVal val="#ppt_w"/>
                                              </p:val>
                                            </p:tav>
                                          </p:tavLst>
                                        </p:anim>
                                        <p:anim calcmode="lin" valueType="num">
                                          <p:cBhvr>
                                            <p:cTn id="54" dur="1000" fill="hold"/>
                                            <p:tgtEl>
                                              <p:spTgt spid="53"/>
                                            </p:tgtEl>
                                            <p:attrNameLst>
                                              <p:attrName>ppt_h</p:attrName>
                                            </p:attrNameLst>
                                          </p:cBhvr>
                                          <p:tavLst>
                                            <p:tav tm="0">
                                              <p:val>
                                                <p:fltVal val="0"/>
                                              </p:val>
                                            </p:tav>
                                            <p:tav tm="100000">
                                              <p:val>
                                                <p:strVal val="#ppt_h"/>
                                              </p:val>
                                            </p:tav>
                                          </p:tavLst>
                                        </p:anim>
                                        <p:anim calcmode="lin" valueType="num">
                                          <p:cBhvr>
                                            <p:cTn id="55" dur="1000" fill="hold"/>
                                            <p:tgtEl>
                                              <p:spTgt spid="53"/>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53"/>
                                            </p:tgtEl>
                                            <p:attrNameLst>
                                              <p:attrName>ppt_y</p:attrName>
                                            </p:attrNameLst>
                                          </p:cBhvr>
                                          <p:tavLst>
                                            <p:tav tm="0" fmla="#ppt_y+(sin(-2*pi*(1-$))*-#ppt_x+cos(-2*pi*(1-$))*(1-#ppt_y))*(1-$)">
                                              <p:val>
                                                <p:fltVal val="0"/>
                                              </p:val>
                                            </p:tav>
                                            <p:tav tm="100000">
                                              <p:val>
                                                <p:fltVal val="1"/>
                                              </p:val>
                                            </p:tav>
                                          </p:tavLst>
                                        </p:anim>
                                      </p:childTnLst>
                                    </p:cTn>
                                  </p:par>
                                </p:childTnLst>
                              </p:cTn>
                            </p:par>
                            <p:par>
                              <p:cTn id="57" fill="hold">
                                <p:stCondLst>
                                  <p:cond delay="6000"/>
                                </p:stCondLst>
                                <p:childTnLst>
                                  <p:par>
                                    <p:cTn id="58" presetID="2" presetClass="entr" presetSubtype="12" fill="hold" grpId="0" nodeType="afterEffect" p14:presetBounceEnd="50000">
                                      <p:stCondLst>
                                        <p:cond delay="0"/>
                                      </p:stCondLst>
                                      <p:childTnLst>
                                        <p:set>
                                          <p:cBhvr>
                                            <p:cTn id="59" dur="1" fill="hold">
                                              <p:stCondLst>
                                                <p:cond delay="0"/>
                                              </p:stCondLst>
                                            </p:cTn>
                                            <p:tgtEl>
                                              <p:spTgt spid="54"/>
                                            </p:tgtEl>
                                            <p:attrNameLst>
                                              <p:attrName>style.visibility</p:attrName>
                                            </p:attrNameLst>
                                          </p:cBhvr>
                                          <p:to>
                                            <p:strVal val="visible"/>
                                          </p:to>
                                        </p:set>
                                        <p:anim calcmode="lin" valueType="num" p14:bounceEnd="50000">
                                          <p:cBhvr additive="base">
                                            <p:cTn id="60" dur="1500" fill="hold"/>
                                            <p:tgtEl>
                                              <p:spTgt spid="54"/>
                                            </p:tgtEl>
                                            <p:attrNameLst>
                                              <p:attrName>ppt_x</p:attrName>
                                            </p:attrNameLst>
                                          </p:cBhvr>
                                          <p:tavLst>
                                            <p:tav tm="0">
                                              <p:val>
                                                <p:strVal val="0-#ppt_w/2"/>
                                              </p:val>
                                            </p:tav>
                                            <p:tav tm="100000">
                                              <p:val>
                                                <p:strVal val="#ppt_x"/>
                                              </p:val>
                                            </p:tav>
                                          </p:tavLst>
                                        </p:anim>
                                        <p:anim calcmode="lin" valueType="num" p14:bounceEnd="50000">
                                          <p:cBhvr additive="base">
                                            <p:cTn id="61" dur="1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4" grpId="0"/>
          <p:bldP spid="38" grpId="0"/>
          <p:bldP spid="42" grpId="0"/>
          <p:bldP spid="46" grpId="0"/>
          <p:bldP spid="50" grpId="0"/>
          <p:bldP spid="53" grpId="0"/>
          <p:bldP spid="5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right)">
                                          <p:cBhvr>
                                            <p:cTn id="7" dur="500"/>
                                            <p:tgtEl>
                                              <p:spTgt spid="2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300" fill="hold"/>
                                            <p:tgtEl>
                                              <p:spTgt spid="30"/>
                                            </p:tgtEl>
                                            <p:attrNameLst>
                                              <p:attrName>ppt_x</p:attrName>
                                            </p:attrNameLst>
                                          </p:cBhvr>
                                          <p:tavLst>
                                            <p:tav tm="0">
                                              <p:val>
                                                <p:strVal val="0-#ppt_w/2"/>
                                              </p:val>
                                            </p:tav>
                                            <p:tav tm="100000">
                                              <p:val>
                                                <p:strVal val="#ppt_x"/>
                                              </p:val>
                                            </p:tav>
                                          </p:tavLst>
                                        </p:anim>
                                        <p:anim calcmode="lin" valueType="num">
                                          <p:cBhvr additive="base">
                                            <p:cTn id="12" dur="3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300" fill="hold"/>
                                            <p:tgtEl>
                                              <p:spTgt spid="34"/>
                                            </p:tgtEl>
                                            <p:attrNameLst>
                                              <p:attrName>ppt_x</p:attrName>
                                            </p:attrNameLst>
                                          </p:cBhvr>
                                          <p:tavLst>
                                            <p:tav tm="0">
                                              <p:val>
                                                <p:strVal val="#ppt_x"/>
                                              </p:val>
                                            </p:tav>
                                            <p:tav tm="100000">
                                              <p:val>
                                                <p:strVal val="#ppt_x"/>
                                              </p:val>
                                            </p:tav>
                                          </p:tavLst>
                                        </p:anim>
                                        <p:anim calcmode="lin" valueType="num">
                                          <p:cBhvr additive="base">
                                            <p:cTn id="17" dur="300" fill="hold"/>
                                            <p:tgtEl>
                                              <p:spTgt spid="34"/>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left)">
                                          <p:cBhvr>
                                            <p:cTn id="21" dur="500"/>
                                            <p:tgtEl>
                                              <p:spTgt spid="36"/>
                                            </p:tgtEl>
                                          </p:cBhvr>
                                        </p:animEffect>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300" fill="hold"/>
                                            <p:tgtEl>
                                              <p:spTgt spid="38"/>
                                            </p:tgtEl>
                                            <p:attrNameLst>
                                              <p:attrName>ppt_x</p:attrName>
                                            </p:attrNameLst>
                                          </p:cBhvr>
                                          <p:tavLst>
                                            <p:tav tm="0">
                                              <p:val>
                                                <p:strVal val="1+#ppt_w/2"/>
                                              </p:val>
                                            </p:tav>
                                            <p:tav tm="100000">
                                              <p:val>
                                                <p:strVal val="#ppt_x"/>
                                              </p:val>
                                            </p:tav>
                                          </p:tavLst>
                                        </p:anim>
                                        <p:anim calcmode="lin" valueType="num">
                                          <p:cBhvr additive="base">
                                            <p:cTn id="26" dur="300" fill="hold"/>
                                            <p:tgtEl>
                                              <p:spTgt spid="38"/>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left)">
                                          <p:cBhvr>
                                            <p:cTn id="30" dur="500"/>
                                            <p:tgtEl>
                                              <p:spTgt spid="40"/>
                                            </p:tgtEl>
                                          </p:cBhvr>
                                        </p:animEffect>
                                      </p:childTnLst>
                                    </p:cTn>
                                  </p:par>
                                </p:childTnLst>
                              </p:cTn>
                            </p:par>
                            <p:par>
                              <p:cTn id="31" fill="hold">
                                <p:stCondLst>
                                  <p:cond delay="3000"/>
                                </p:stCondLst>
                                <p:childTnLst>
                                  <p:par>
                                    <p:cTn id="32" presetID="2" presetClass="entr" presetSubtype="2"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additive="base">
                                            <p:cTn id="34" dur="300" fill="hold"/>
                                            <p:tgtEl>
                                              <p:spTgt spid="42"/>
                                            </p:tgtEl>
                                            <p:attrNameLst>
                                              <p:attrName>ppt_x</p:attrName>
                                            </p:attrNameLst>
                                          </p:cBhvr>
                                          <p:tavLst>
                                            <p:tav tm="0">
                                              <p:val>
                                                <p:strVal val="1+#ppt_w/2"/>
                                              </p:val>
                                            </p:tav>
                                            <p:tav tm="100000">
                                              <p:val>
                                                <p:strVal val="#ppt_x"/>
                                              </p:val>
                                            </p:tav>
                                          </p:tavLst>
                                        </p:anim>
                                        <p:anim calcmode="lin" valueType="num">
                                          <p:cBhvr additive="base">
                                            <p:cTn id="35" dur="300" fill="hold"/>
                                            <p:tgtEl>
                                              <p:spTgt spid="42"/>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2" presetClass="entr" presetSubtype="4"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300" fill="hold"/>
                                            <p:tgtEl>
                                              <p:spTgt spid="46"/>
                                            </p:tgtEl>
                                            <p:attrNameLst>
                                              <p:attrName>ppt_x</p:attrName>
                                            </p:attrNameLst>
                                          </p:cBhvr>
                                          <p:tavLst>
                                            <p:tav tm="0">
                                              <p:val>
                                                <p:strVal val="#ppt_x"/>
                                              </p:val>
                                            </p:tav>
                                            <p:tav tm="100000">
                                              <p:val>
                                                <p:strVal val="#ppt_x"/>
                                              </p:val>
                                            </p:tav>
                                          </p:tavLst>
                                        </p:anim>
                                        <p:anim calcmode="lin" valueType="num">
                                          <p:cBhvr additive="base">
                                            <p:cTn id="40" dur="300" fill="hold"/>
                                            <p:tgtEl>
                                              <p:spTgt spid="46"/>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22" presetClass="entr" presetSubtype="2" fill="hold" nodeType="after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right)">
                                          <p:cBhvr>
                                            <p:cTn id="44" dur="500"/>
                                            <p:tgtEl>
                                              <p:spTgt spid="48"/>
                                            </p:tgtEl>
                                          </p:cBhvr>
                                        </p:animEffect>
                                      </p:childTnLst>
                                    </p:cTn>
                                  </p:par>
                                </p:childTnLst>
                              </p:cTn>
                            </p:par>
                            <p:par>
                              <p:cTn id="45" fill="hold">
                                <p:stCondLst>
                                  <p:cond delay="4500"/>
                                </p:stCondLst>
                                <p:childTnLst>
                                  <p:par>
                                    <p:cTn id="46" presetID="2" presetClass="entr" presetSubtype="8" fill="hold" grpId="0" nodeType="afterEffect">
                                      <p:stCondLst>
                                        <p:cond delay="0"/>
                                      </p:stCondLst>
                                      <p:childTnLst>
                                        <p:set>
                                          <p:cBhvr>
                                            <p:cTn id="47" dur="1" fill="hold">
                                              <p:stCondLst>
                                                <p:cond delay="0"/>
                                              </p:stCondLst>
                                            </p:cTn>
                                            <p:tgtEl>
                                              <p:spTgt spid="50"/>
                                            </p:tgtEl>
                                            <p:attrNameLst>
                                              <p:attrName>style.visibility</p:attrName>
                                            </p:attrNameLst>
                                          </p:cBhvr>
                                          <p:to>
                                            <p:strVal val="visible"/>
                                          </p:to>
                                        </p:set>
                                        <p:anim calcmode="lin" valueType="num">
                                          <p:cBhvr additive="base">
                                            <p:cTn id="48" dur="300" fill="hold"/>
                                            <p:tgtEl>
                                              <p:spTgt spid="50"/>
                                            </p:tgtEl>
                                            <p:attrNameLst>
                                              <p:attrName>ppt_x</p:attrName>
                                            </p:attrNameLst>
                                          </p:cBhvr>
                                          <p:tavLst>
                                            <p:tav tm="0">
                                              <p:val>
                                                <p:strVal val="0-#ppt_w/2"/>
                                              </p:val>
                                            </p:tav>
                                            <p:tav tm="100000">
                                              <p:val>
                                                <p:strVal val="#ppt_x"/>
                                              </p:val>
                                            </p:tav>
                                          </p:tavLst>
                                        </p:anim>
                                        <p:anim calcmode="lin" valueType="num">
                                          <p:cBhvr additive="base">
                                            <p:cTn id="49" dur="300" fill="hold"/>
                                            <p:tgtEl>
                                              <p:spTgt spid="50"/>
                                            </p:tgtEl>
                                            <p:attrNameLst>
                                              <p:attrName>ppt_y</p:attrName>
                                            </p:attrNameLst>
                                          </p:cBhvr>
                                          <p:tavLst>
                                            <p:tav tm="0">
                                              <p:val>
                                                <p:strVal val="#ppt_y"/>
                                              </p:val>
                                            </p:tav>
                                            <p:tav tm="100000">
                                              <p:val>
                                                <p:strVal val="#ppt_y"/>
                                              </p:val>
                                            </p:tav>
                                          </p:tavLst>
                                        </p:anim>
                                      </p:childTnLst>
                                    </p:cTn>
                                  </p:par>
                                </p:childTnLst>
                              </p:cTn>
                            </p:par>
                            <p:par>
                              <p:cTn id="50" fill="hold">
                                <p:stCondLst>
                                  <p:cond delay="5000"/>
                                </p:stCondLst>
                                <p:childTnLst>
                                  <p:par>
                                    <p:cTn id="51" presetID="15" presetClass="entr" presetSubtype="0" fill="hold" grpId="0" nodeType="after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p:cTn id="53" dur="1000" fill="hold"/>
                                            <p:tgtEl>
                                              <p:spTgt spid="53"/>
                                            </p:tgtEl>
                                            <p:attrNameLst>
                                              <p:attrName>ppt_w</p:attrName>
                                            </p:attrNameLst>
                                          </p:cBhvr>
                                          <p:tavLst>
                                            <p:tav tm="0">
                                              <p:val>
                                                <p:fltVal val="0"/>
                                              </p:val>
                                            </p:tav>
                                            <p:tav tm="100000">
                                              <p:val>
                                                <p:strVal val="#ppt_w"/>
                                              </p:val>
                                            </p:tav>
                                          </p:tavLst>
                                        </p:anim>
                                        <p:anim calcmode="lin" valueType="num">
                                          <p:cBhvr>
                                            <p:cTn id="54" dur="1000" fill="hold"/>
                                            <p:tgtEl>
                                              <p:spTgt spid="53"/>
                                            </p:tgtEl>
                                            <p:attrNameLst>
                                              <p:attrName>ppt_h</p:attrName>
                                            </p:attrNameLst>
                                          </p:cBhvr>
                                          <p:tavLst>
                                            <p:tav tm="0">
                                              <p:val>
                                                <p:fltVal val="0"/>
                                              </p:val>
                                            </p:tav>
                                            <p:tav tm="100000">
                                              <p:val>
                                                <p:strVal val="#ppt_h"/>
                                              </p:val>
                                            </p:tav>
                                          </p:tavLst>
                                        </p:anim>
                                        <p:anim calcmode="lin" valueType="num">
                                          <p:cBhvr>
                                            <p:cTn id="55" dur="1000" fill="hold"/>
                                            <p:tgtEl>
                                              <p:spTgt spid="53"/>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53"/>
                                            </p:tgtEl>
                                            <p:attrNameLst>
                                              <p:attrName>ppt_y</p:attrName>
                                            </p:attrNameLst>
                                          </p:cBhvr>
                                          <p:tavLst>
                                            <p:tav tm="0" fmla="#ppt_y+(sin(-2*pi*(1-$))*-#ppt_x+cos(-2*pi*(1-$))*(1-#ppt_y))*(1-$)">
                                              <p:val>
                                                <p:fltVal val="0"/>
                                              </p:val>
                                            </p:tav>
                                            <p:tav tm="100000">
                                              <p:val>
                                                <p:fltVal val="1"/>
                                              </p:val>
                                            </p:tav>
                                          </p:tavLst>
                                        </p:anim>
                                      </p:childTnLst>
                                    </p:cTn>
                                  </p:par>
                                </p:childTnLst>
                              </p:cTn>
                            </p:par>
                            <p:par>
                              <p:cTn id="57" fill="hold">
                                <p:stCondLst>
                                  <p:cond delay="6000"/>
                                </p:stCondLst>
                                <p:childTnLst>
                                  <p:par>
                                    <p:cTn id="58" presetID="2" presetClass="entr" presetSubtype="12" fill="hold" grpId="0" nodeType="afterEffect">
                                      <p:stCondLst>
                                        <p:cond delay="0"/>
                                      </p:stCondLst>
                                      <p:childTnLst>
                                        <p:set>
                                          <p:cBhvr>
                                            <p:cTn id="59" dur="1" fill="hold">
                                              <p:stCondLst>
                                                <p:cond delay="0"/>
                                              </p:stCondLst>
                                            </p:cTn>
                                            <p:tgtEl>
                                              <p:spTgt spid="54"/>
                                            </p:tgtEl>
                                            <p:attrNameLst>
                                              <p:attrName>style.visibility</p:attrName>
                                            </p:attrNameLst>
                                          </p:cBhvr>
                                          <p:to>
                                            <p:strVal val="visible"/>
                                          </p:to>
                                        </p:set>
                                        <p:anim calcmode="lin" valueType="num">
                                          <p:cBhvr additive="base">
                                            <p:cTn id="60" dur="1500" fill="hold"/>
                                            <p:tgtEl>
                                              <p:spTgt spid="54"/>
                                            </p:tgtEl>
                                            <p:attrNameLst>
                                              <p:attrName>ppt_x</p:attrName>
                                            </p:attrNameLst>
                                          </p:cBhvr>
                                          <p:tavLst>
                                            <p:tav tm="0">
                                              <p:val>
                                                <p:strVal val="0-#ppt_w/2"/>
                                              </p:val>
                                            </p:tav>
                                            <p:tav tm="100000">
                                              <p:val>
                                                <p:strVal val="#ppt_x"/>
                                              </p:val>
                                            </p:tav>
                                          </p:tavLst>
                                        </p:anim>
                                        <p:anim calcmode="lin" valueType="num">
                                          <p:cBhvr additive="base">
                                            <p:cTn id="61" dur="1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4" grpId="0"/>
          <p:bldP spid="38" grpId="0"/>
          <p:bldP spid="42" grpId="0"/>
          <p:bldP spid="46" grpId="0"/>
          <p:bldP spid="50" grpId="0"/>
          <p:bldP spid="53" grpId="0"/>
          <p:bldP spid="54"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a:spLocks noChangeArrowheads="1"/>
          </p:cNvSpPr>
          <p:nvPr/>
        </p:nvSpPr>
        <p:spPr bwMode="auto">
          <a:xfrm>
            <a:off x="1929354" y="3562399"/>
            <a:ext cx="1243945" cy="1245992"/>
          </a:xfrm>
          <a:prstGeom prst="ellipse">
            <a:avLst/>
          </a:prstGeom>
          <a:solidFill>
            <a:schemeClr val="bg1">
              <a:lumMod val="85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090" dirty="0">
              <a:solidFill>
                <a:srgbClr val="FFFFFF"/>
              </a:solidFill>
              <a:latin typeface="+mn-lt"/>
              <a:ea typeface="+mn-ea"/>
              <a:cs typeface="+mn-ea"/>
              <a:sym typeface="+mn-lt"/>
            </a:endParaRPr>
          </a:p>
        </p:txBody>
      </p:sp>
      <p:sp>
        <p:nvSpPr>
          <p:cNvPr id="31" name="椭圆 5"/>
          <p:cNvSpPr>
            <a:spLocks noChangeArrowheads="1"/>
          </p:cNvSpPr>
          <p:nvPr/>
        </p:nvSpPr>
        <p:spPr bwMode="auto">
          <a:xfrm>
            <a:off x="2012284" y="3645465"/>
            <a:ext cx="1078086" cy="1079860"/>
          </a:xfrm>
          <a:prstGeom prst="ellipse">
            <a:avLst/>
          </a:prstGeom>
          <a:solidFill>
            <a:srgbClr val="2B3E54"/>
          </a:solidFill>
          <a:ln w="19050">
            <a:no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090" dirty="0">
              <a:solidFill>
                <a:srgbClr val="FFFFFF"/>
              </a:solidFill>
              <a:latin typeface="+mn-lt"/>
              <a:ea typeface="+mn-ea"/>
              <a:cs typeface="+mn-ea"/>
              <a:sym typeface="+mn-lt"/>
            </a:endParaRPr>
          </a:p>
        </p:txBody>
      </p:sp>
      <p:sp>
        <p:nvSpPr>
          <p:cNvPr id="29" name="文本框 10"/>
          <p:cNvSpPr>
            <a:spLocks noChangeArrowheads="1"/>
          </p:cNvSpPr>
          <p:nvPr/>
        </p:nvSpPr>
        <p:spPr bwMode="auto">
          <a:xfrm>
            <a:off x="2104689" y="3984327"/>
            <a:ext cx="886781" cy="37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r>
              <a:rPr lang="zh-CN" altLang="en-US" sz="1830" dirty="0">
                <a:solidFill>
                  <a:schemeClr val="bg1">
                    <a:lumMod val="95000"/>
                  </a:schemeClr>
                </a:solidFill>
                <a:latin typeface="+mn-lt"/>
                <a:ea typeface="+mn-ea"/>
                <a:cs typeface="+mn-ea"/>
                <a:sym typeface="+mn-lt"/>
              </a:rPr>
              <a:t>关键词</a:t>
            </a:r>
            <a:endParaRPr lang="zh-CN" altLang="en-US" sz="1830" dirty="0">
              <a:solidFill>
                <a:schemeClr val="bg1">
                  <a:lumMod val="95000"/>
                </a:schemeClr>
              </a:solidFill>
              <a:latin typeface="+mn-lt"/>
              <a:ea typeface="+mn-ea"/>
              <a:cs typeface="+mn-ea"/>
              <a:sym typeface="+mn-lt"/>
            </a:endParaRPr>
          </a:p>
        </p:txBody>
      </p:sp>
      <p:sp>
        <p:nvSpPr>
          <p:cNvPr id="39" name="椭圆 27"/>
          <p:cNvSpPr>
            <a:spLocks noChangeArrowheads="1"/>
          </p:cNvSpPr>
          <p:nvPr/>
        </p:nvSpPr>
        <p:spPr bwMode="auto">
          <a:xfrm>
            <a:off x="3213547" y="1904733"/>
            <a:ext cx="1706767" cy="1707064"/>
          </a:xfrm>
          <a:prstGeom prst="ellipse">
            <a:avLst/>
          </a:prstGeom>
          <a:solidFill>
            <a:schemeClr val="bg1">
              <a:lumMod val="85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090" dirty="0">
              <a:solidFill>
                <a:srgbClr val="FFFFFF"/>
              </a:solidFill>
              <a:latin typeface="+mn-lt"/>
              <a:ea typeface="+mn-ea"/>
              <a:cs typeface="+mn-ea"/>
              <a:sym typeface="+mn-lt"/>
            </a:endParaRPr>
          </a:p>
        </p:txBody>
      </p:sp>
      <p:sp>
        <p:nvSpPr>
          <p:cNvPr id="43" name="椭圆 28"/>
          <p:cNvSpPr>
            <a:spLocks noChangeArrowheads="1"/>
          </p:cNvSpPr>
          <p:nvPr/>
        </p:nvSpPr>
        <p:spPr bwMode="auto">
          <a:xfrm>
            <a:off x="3327331" y="2018537"/>
            <a:ext cx="1479198" cy="1479455"/>
          </a:xfrm>
          <a:prstGeom prst="ellipse">
            <a:avLst/>
          </a:prstGeom>
          <a:solidFill>
            <a:srgbClr val="2B3E54"/>
          </a:solidFill>
          <a:ln w="19050">
            <a:no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090" dirty="0">
              <a:solidFill>
                <a:srgbClr val="FFFFFF"/>
              </a:solidFill>
              <a:latin typeface="+mn-lt"/>
              <a:ea typeface="+mn-ea"/>
              <a:cs typeface="+mn-ea"/>
              <a:sym typeface="+mn-lt"/>
            </a:endParaRPr>
          </a:p>
        </p:txBody>
      </p:sp>
      <p:sp>
        <p:nvSpPr>
          <p:cNvPr id="38" name="文本框 26"/>
          <p:cNvSpPr>
            <a:spLocks noChangeArrowheads="1"/>
          </p:cNvSpPr>
          <p:nvPr/>
        </p:nvSpPr>
        <p:spPr bwMode="auto">
          <a:xfrm>
            <a:off x="3573050" y="2537090"/>
            <a:ext cx="987772" cy="41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r>
              <a:rPr lang="zh-CN" altLang="en-US" sz="2090" dirty="0">
                <a:solidFill>
                  <a:schemeClr val="bg1">
                    <a:lumMod val="95000"/>
                  </a:schemeClr>
                </a:solidFill>
                <a:latin typeface="+mn-lt"/>
                <a:ea typeface="+mn-ea"/>
                <a:cs typeface="+mn-ea"/>
                <a:sym typeface="+mn-lt"/>
              </a:rPr>
              <a:t>关键词</a:t>
            </a:r>
            <a:endParaRPr lang="zh-CN" altLang="en-US" sz="2090" dirty="0">
              <a:solidFill>
                <a:schemeClr val="bg1">
                  <a:lumMod val="95000"/>
                </a:schemeClr>
              </a:solidFill>
              <a:latin typeface="+mn-lt"/>
              <a:ea typeface="+mn-ea"/>
              <a:cs typeface="+mn-ea"/>
              <a:sym typeface="+mn-lt"/>
            </a:endParaRPr>
          </a:p>
        </p:txBody>
      </p:sp>
      <p:sp>
        <p:nvSpPr>
          <p:cNvPr id="56" name="椭圆 32"/>
          <p:cNvSpPr>
            <a:spLocks noChangeArrowheads="1"/>
          </p:cNvSpPr>
          <p:nvPr/>
        </p:nvSpPr>
        <p:spPr bwMode="auto">
          <a:xfrm>
            <a:off x="5472769" y="3562399"/>
            <a:ext cx="1529323" cy="1529588"/>
          </a:xfrm>
          <a:prstGeom prst="ellipse">
            <a:avLst/>
          </a:prstGeom>
          <a:solidFill>
            <a:schemeClr val="bg1">
              <a:lumMod val="85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090" dirty="0">
              <a:solidFill>
                <a:srgbClr val="FFFFFF"/>
              </a:solidFill>
              <a:latin typeface="+mn-lt"/>
              <a:ea typeface="+mn-ea"/>
              <a:cs typeface="+mn-ea"/>
              <a:sym typeface="+mn-lt"/>
            </a:endParaRPr>
          </a:p>
        </p:txBody>
      </p:sp>
      <p:sp>
        <p:nvSpPr>
          <p:cNvPr id="59" name="椭圆 33"/>
          <p:cNvSpPr>
            <a:spLocks noChangeArrowheads="1"/>
          </p:cNvSpPr>
          <p:nvPr/>
        </p:nvSpPr>
        <p:spPr bwMode="auto">
          <a:xfrm>
            <a:off x="5574724" y="3664372"/>
            <a:ext cx="1325413" cy="1325643"/>
          </a:xfrm>
          <a:prstGeom prst="ellipse">
            <a:avLst/>
          </a:prstGeom>
          <a:solidFill>
            <a:srgbClr val="2B3E54"/>
          </a:solidFill>
          <a:ln w="19050">
            <a:no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090" dirty="0">
              <a:solidFill>
                <a:srgbClr val="FFFFFF"/>
              </a:solidFill>
              <a:latin typeface="+mn-lt"/>
              <a:ea typeface="+mn-ea"/>
              <a:cs typeface="+mn-ea"/>
              <a:sym typeface="+mn-lt"/>
            </a:endParaRPr>
          </a:p>
        </p:txBody>
      </p:sp>
      <p:sp>
        <p:nvSpPr>
          <p:cNvPr id="53" name="文本框 31"/>
          <p:cNvSpPr>
            <a:spLocks noChangeArrowheads="1"/>
          </p:cNvSpPr>
          <p:nvPr/>
        </p:nvSpPr>
        <p:spPr bwMode="auto">
          <a:xfrm>
            <a:off x="5743547" y="4126124"/>
            <a:ext cx="987771" cy="414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r>
              <a:rPr lang="zh-CN" altLang="en-US" sz="2090" dirty="0">
                <a:solidFill>
                  <a:schemeClr val="bg1"/>
                </a:solidFill>
                <a:latin typeface="+mn-lt"/>
                <a:ea typeface="+mn-ea"/>
                <a:cs typeface="+mn-ea"/>
                <a:sym typeface="+mn-lt"/>
              </a:rPr>
              <a:t>关键词</a:t>
            </a:r>
            <a:endParaRPr lang="zh-CN" altLang="en-US" sz="2090" dirty="0">
              <a:solidFill>
                <a:schemeClr val="bg1"/>
              </a:solidFill>
              <a:latin typeface="+mn-lt"/>
              <a:ea typeface="+mn-ea"/>
              <a:cs typeface="+mn-ea"/>
              <a:sym typeface="+mn-lt"/>
            </a:endParaRPr>
          </a:p>
        </p:txBody>
      </p:sp>
      <p:sp>
        <p:nvSpPr>
          <p:cNvPr id="63" name="椭圆 38"/>
          <p:cNvSpPr>
            <a:spLocks noChangeArrowheads="1"/>
          </p:cNvSpPr>
          <p:nvPr/>
        </p:nvSpPr>
        <p:spPr bwMode="auto">
          <a:xfrm>
            <a:off x="7263685" y="1158233"/>
            <a:ext cx="2240931" cy="2241323"/>
          </a:xfrm>
          <a:prstGeom prst="ellipse">
            <a:avLst/>
          </a:prstGeom>
          <a:solidFill>
            <a:schemeClr val="bg1">
              <a:lumMod val="85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090" dirty="0">
              <a:solidFill>
                <a:srgbClr val="FFFFFF"/>
              </a:solidFill>
              <a:latin typeface="+mn-lt"/>
              <a:ea typeface="+mn-ea"/>
              <a:cs typeface="+mn-ea"/>
              <a:sym typeface="+mn-lt"/>
            </a:endParaRPr>
          </a:p>
        </p:txBody>
      </p:sp>
      <p:sp>
        <p:nvSpPr>
          <p:cNvPr id="64" name="椭圆 39"/>
          <p:cNvSpPr>
            <a:spLocks noChangeArrowheads="1"/>
          </p:cNvSpPr>
          <p:nvPr/>
        </p:nvSpPr>
        <p:spPr bwMode="auto">
          <a:xfrm>
            <a:off x="7413080" y="1307655"/>
            <a:ext cx="1942140" cy="1942480"/>
          </a:xfrm>
          <a:prstGeom prst="ellipse">
            <a:avLst/>
          </a:prstGeom>
          <a:solidFill>
            <a:srgbClr val="2B3E54"/>
          </a:solidFill>
          <a:ln w="19050">
            <a:no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090" dirty="0">
              <a:solidFill>
                <a:srgbClr val="FFFFFF"/>
              </a:solidFill>
              <a:latin typeface="+mn-lt"/>
              <a:ea typeface="+mn-ea"/>
              <a:cs typeface="+mn-ea"/>
              <a:sym typeface="+mn-lt"/>
            </a:endParaRPr>
          </a:p>
        </p:txBody>
      </p:sp>
      <p:sp>
        <p:nvSpPr>
          <p:cNvPr id="62" name="文本框 37"/>
          <p:cNvSpPr>
            <a:spLocks noChangeArrowheads="1"/>
          </p:cNvSpPr>
          <p:nvPr/>
        </p:nvSpPr>
        <p:spPr bwMode="auto">
          <a:xfrm>
            <a:off x="7789274" y="2017504"/>
            <a:ext cx="1189748" cy="494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r>
              <a:rPr lang="zh-CN" altLang="en-US" sz="2615" dirty="0">
                <a:solidFill>
                  <a:schemeClr val="bg1">
                    <a:lumMod val="95000"/>
                  </a:schemeClr>
                </a:solidFill>
                <a:latin typeface="+mn-lt"/>
                <a:ea typeface="+mn-ea"/>
                <a:cs typeface="+mn-ea"/>
                <a:sym typeface="+mn-lt"/>
              </a:rPr>
              <a:t>关键词</a:t>
            </a:r>
            <a:endParaRPr lang="zh-CN" altLang="en-US" sz="2615" dirty="0">
              <a:solidFill>
                <a:schemeClr val="bg1">
                  <a:lumMod val="95000"/>
                </a:schemeClr>
              </a:solidFill>
              <a:latin typeface="+mn-lt"/>
              <a:ea typeface="+mn-ea"/>
              <a:cs typeface="+mn-ea"/>
              <a:sym typeface="+mn-lt"/>
            </a:endParaRPr>
          </a:p>
        </p:txBody>
      </p:sp>
      <p:cxnSp>
        <p:nvCxnSpPr>
          <p:cNvPr id="65" name="直接连接符 13"/>
          <p:cNvCxnSpPr>
            <a:cxnSpLocks noChangeShapeType="1"/>
            <a:stCxn id="30" idx="7"/>
            <a:endCxn id="39" idx="3"/>
          </p:cNvCxnSpPr>
          <p:nvPr/>
        </p:nvCxnSpPr>
        <p:spPr bwMode="auto">
          <a:xfrm flipV="1">
            <a:off x="2991129" y="3361804"/>
            <a:ext cx="472367" cy="383065"/>
          </a:xfrm>
          <a:prstGeom prst="line">
            <a:avLst/>
          </a:prstGeom>
          <a:noFill/>
          <a:ln w="28575">
            <a:solidFill>
              <a:schemeClr val="bg1">
                <a:lumMod val="85000"/>
              </a:schemeClr>
            </a:solidFill>
            <a:miter lim="800000"/>
          </a:ln>
          <a:extLst>
            <a:ext uri="{909E8E84-426E-40DD-AFC4-6F175D3DCCD1}">
              <a14:hiddenFill xmlns:a14="http://schemas.microsoft.com/office/drawing/2010/main">
                <a:noFill/>
              </a14:hiddenFill>
            </a:ext>
          </a:extLst>
        </p:spPr>
      </p:cxnSp>
      <p:cxnSp>
        <p:nvCxnSpPr>
          <p:cNvPr id="66" name="直接连接符 17"/>
          <p:cNvCxnSpPr>
            <a:cxnSpLocks noChangeShapeType="1"/>
            <a:endCxn id="56" idx="1"/>
          </p:cNvCxnSpPr>
          <p:nvPr/>
        </p:nvCxnSpPr>
        <p:spPr bwMode="auto">
          <a:xfrm>
            <a:off x="4806527" y="3145239"/>
            <a:ext cx="890207" cy="641163"/>
          </a:xfrm>
          <a:prstGeom prst="line">
            <a:avLst/>
          </a:prstGeom>
          <a:noFill/>
          <a:ln w="28575">
            <a:solidFill>
              <a:schemeClr val="bg1">
                <a:lumMod val="85000"/>
              </a:schemeClr>
            </a:solidFill>
            <a:miter lim="800000"/>
          </a:ln>
          <a:extLst>
            <a:ext uri="{909E8E84-426E-40DD-AFC4-6F175D3DCCD1}">
              <a14:hiddenFill xmlns:a14="http://schemas.microsoft.com/office/drawing/2010/main">
                <a:noFill/>
              </a14:hiddenFill>
            </a:ext>
          </a:extLst>
        </p:spPr>
      </p:cxnSp>
      <p:cxnSp>
        <p:nvCxnSpPr>
          <p:cNvPr id="67" name="直接连接符 20"/>
          <p:cNvCxnSpPr>
            <a:cxnSpLocks noChangeShapeType="1"/>
            <a:stCxn id="56" idx="7"/>
            <a:endCxn id="63" idx="3"/>
          </p:cNvCxnSpPr>
          <p:nvPr/>
        </p:nvCxnSpPr>
        <p:spPr bwMode="auto">
          <a:xfrm flipV="1">
            <a:off x="6777085" y="3070219"/>
            <a:ext cx="814052" cy="717224"/>
          </a:xfrm>
          <a:prstGeom prst="line">
            <a:avLst/>
          </a:prstGeom>
          <a:noFill/>
          <a:ln w="28575">
            <a:solidFill>
              <a:schemeClr val="bg1">
                <a:lumMod val="85000"/>
              </a:schemeClr>
            </a:solidFill>
            <a:miter lim="800000"/>
          </a:ln>
          <a:extLst>
            <a:ext uri="{909E8E84-426E-40DD-AFC4-6F175D3DCCD1}">
              <a14:hiddenFill xmlns:a14="http://schemas.microsoft.com/office/drawing/2010/main">
                <a:noFill/>
              </a14:hiddenFill>
            </a:ext>
          </a:extLst>
        </p:spPr>
      </p:cxnSp>
      <p:cxnSp>
        <p:nvCxnSpPr>
          <p:cNvPr id="68" name="直接连接符 23"/>
          <p:cNvCxnSpPr>
            <a:cxnSpLocks noChangeShapeType="1"/>
            <a:stCxn id="77" idx="5"/>
            <a:endCxn id="30" idx="1"/>
          </p:cNvCxnSpPr>
          <p:nvPr/>
        </p:nvCxnSpPr>
        <p:spPr bwMode="auto">
          <a:xfrm>
            <a:off x="1720117" y="3465805"/>
            <a:ext cx="391409" cy="279065"/>
          </a:xfrm>
          <a:prstGeom prst="line">
            <a:avLst/>
          </a:prstGeom>
          <a:noFill/>
          <a:ln w="28575">
            <a:solidFill>
              <a:schemeClr val="bg1">
                <a:lumMod val="85000"/>
              </a:schemeClr>
            </a:solidFill>
            <a:miter lim="800000"/>
          </a:ln>
          <a:extLst>
            <a:ext uri="{909E8E84-426E-40DD-AFC4-6F175D3DCCD1}">
              <a14:hiddenFill xmlns:a14="http://schemas.microsoft.com/office/drawing/2010/main">
                <a:noFill/>
              </a14:hiddenFill>
            </a:ext>
          </a:extLst>
        </p:spPr>
      </p:cxnSp>
      <p:cxnSp>
        <p:nvCxnSpPr>
          <p:cNvPr id="69" name="直接连接符 43"/>
          <p:cNvCxnSpPr>
            <a:cxnSpLocks noChangeShapeType="1"/>
            <a:stCxn id="78" idx="7"/>
            <a:endCxn id="56" idx="3"/>
          </p:cNvCxnSpPr>
          <p:nvPr/>
        </p:nvCxnSpPr>
        <p:spPr bwMode="auto">
          <a:xfrm flipV="1">
            <a:off x="5302771" y="4867983"/>
            <a:ext cx="393963" cy="363287"/>
          </a:xfrm>
          <a:prstGeom prst="line">
            <a:avLst/>
          </a:prstGeom>
          <a:noFill/>
          <a:ln w="28575">
            <a:solidFill>
              <a:schemeClr val="bg1">
                <a:lumMod val="85000"/>
              </a:schemeClr>
            </a:solidFill>
            <a:miter lim="800000"/>
          </a:ln>
          <a:extLst>
            <a:ext uri="{909E8E84-426E-40DD-AFC4-6F175D3DCCD1}">
              <a14:hiddenFill xmlns:a14="http://schemas.microsoft.com/office/drawing/2010/main">
                <a:noFill/>
              </a14:hiddenFill>
            </a:ext>
          </a:extLst>
        </p:spPr>
      </p:cxnSp>
      <p:cxnSp>
        <p:nvCxnSpPr>
          <p:cNvPr id="70" name="直接连接符 72"/>
          <p:cNvCxnSpPr>
            <a:cxnSpLocks noChangeShapeType="1"/>
            <a:stCxn id="63" idx="6"/>
            <a:endCxn id="79" idx="1"/>
          </p:cNvCxnSpPr>
          <p:nvPr/>
        </p:nvCxnSpPr>
        <p:spPr bwMode="auto">
          <a:xfrm>
            <a:off x="9504617" y="2278896"/>
            <a:ext cx="547172" cy="367249"/>
          </a:xfrm>
          <a:prstGeom prst="line">
            <a:avLst/>
          </a:prstGeom>
          <a:noFill/>
          <a:ln w="28575">
            <a:solidFill>
              <a:schemeClr val="bg1">
                <a:lumMod val="85000"/>
              </a:schemeClr>
            </a:solidFill>
            <a:miter lim="800000"/>
          </a:ln>
          <a:extLst>
            <a:ext uri="{909E8E84-426E-40DD-AFC4-6F175D3DCCD1}">
              <a14:hiddenFill xmlns:a14="http://schemas.microsoft.com/office/drawing/2010/main">
                <a:noFill/>
              </a14:hiddenFill>
            </a:ext>
          </a:extLst>
        </p:spPr>
      </p:cxnSp>
      <p:sp>
        <p:nvSpPr>
          <p:cNvPr id="71" name="矩形 76"/>
          <p:cNvSpPr>
            <a:spLocks noChangeArrowheads="1"/>
          </p:cNvSpPr>
          <p:nvPr/>
        </p:nvSpPr>
        <p:spPr bwMode="auto">
          <a:xfrm>
            <a:off x="1608145" y="4819368"/>
            <a:ext cx="1785428" cy="3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5369" tIns="52685" rIns="105369" bIns="5268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ts val="1845"/>
              </a:lnSpc>
              <a:spcBef>
                <a:spcPct val="0"/>
              </a:spcBef>
              <a:buNone/>
            </a:pPr>
            <a:r>
              <a:rPr lang="zh-CN" altLang="en-US" sz="1305" dirty="0">
                <a:solidFill>
                  <a:schemeClr val="tx1">
                    <a:lumMod val="65000"/>
                    <a:lumOff val="35000"/>
                  </a:schemeClr>
                </a:solidFill>
                <a:latin typeface="+mn-lt"/>
                <a:ea typeface="+mn-ea"/>
                <a:cs typeface="+mn-ea"/>
                <a:sym typeface="+mn-lt"/>
              </a:rPr>
              <a:t>点击添加描述总结</a:t>
            </a:r>
            <a:r>
              <a:rPr lang="en-US" altLang="zh-CN" sz="1305" dirty="0">
                <a:solidFill>
                  <a:schemeClr val="tx1">
                    <a:lumMod val="65000"/>
                    <a:lumOff val="35000"/>
                  </a:schemeClr>
                </a:solidFill>
                <a:latin typeface="+mn-lt"/>
                <a:ea typeface="+mn-ea"/>
                <a:cs typeface="+mn-ea"/>
                <a:sym typeface="+mn-lt"/>
              </a:rPr>
              <a:t> </a:t>
            </a:r>
            <a:endParaRPr lang="zh-CN" altLang="en-US" sz="1305" dirty="0">
              <a:solidFill>
                <a:schemeClr val="tx1">
                  <a:lumMod val="65000"/>
                  <a:lumOff val="35000"/>
                </a:schemeClr>
              </a:solidFill>
              <a:latin typeface="+mn-lt"/>
              <a:ea typeface="+mn-ea"/>
              <a:cs typeface="+mn-ea"/>
              <a:sym typeface="+mn-lt"/>
            </a:endParaRPr>
          </a:p>
        </p:txBody>
      </p:sp>
      <p:sp>
        <p:nvSpPr>
          <p:cNvPr id="72" name="矩形 80"/>
          <p:cNvSpPr>
            <a:spLocks noChangeArrowheads="1"/>
          </p:cNvSpPr>
          <p:nvPr/>
        </p:nvSpPr>
        <p:spPr bwMode="auto">
          <a:xfrm>
            <a:off x="3157587" y="3646561"/>
            <a:ext cx="1785428" cy="3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5369" tIns="52685" rIns="105369" bIns="5268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ts val="1845"/>
              </a:lnSpc>
              <a:spcBef>
                <a:spcPct val="0"/>
              </a:spcBef>
              <a:buNone/>
            </a:pPr>
            <a:r>
              <a:rPr lang="zh-CN" altLang="en-US" sz="1305" dirty="0">
                <a:solidFill>
                  <a:schemeClr val="tx1">
                    <a:lumMod val="65000"/>
                    <a:lumOff val="35000"/>
                  </a:schemeClr>
                </a:solidFill>
                <a:latin typeface="+mn-lt"/>
                <a:ea typeface="+mn-ea"/>
                <a:cs typeface="+mn-ea"/>
                <a:sym typeface="+mn-lt"/>
              </a:rPr>
              <a:t>点击添加描述总结</a:t>
            </a:r>
            <a:r>
              <a:rPr lang="en-US" altLang="zh-CN" sz="1305" dirty="0">
                <a:solidFill>
                  <a:schemeClr val="tx1">
                    <a:lumMod val="65000"/>
                    <a:lumOff val="35000"/>
                  </a:schemeClr>
                </a:solidFill>
                <a:latin typeface="+mn-lt"/>
                <a:ea typeface="+mn-ea"/>
                <a:cs typeface="+mn-ea"/>
                <a:sym typeface="+mn-lt"/>
              </a:rPr>
              <a:t> </a:t>
            </a:r>
            <a:endParaRPr lang="zh-CN" altLang="en-US" sz="1305" dirty="0">
              <a:solidFill>
                <a:schemeClr val="tx1">
                  <a:lumMod val="65000"/>
                  <a:lumOff val="35000"/>
                </a:schemeClr>
              </a:solidFill>
              <a:latin typeface="+mn-lt"/>
              <a:ea typeface="+mn-ea"/>
              <a:cs typeface="+mn-ea"/>
              <a:sym typeface="+mn-lt"/>
            </a:endParaRPr>
          </a:p>
        </p:txBody>
      </p:sp>
      <p:sp>
        <p:nvSpPr>
          <p:cNvPr id="73" name="矩形 81"/>
          <p:cNvSpPr>
            <a:spLocks noChangeArrowheads="1"/>
          </p:cNvSpPr>
          <p:nvPr/>
        </p:nvSpPr>
        <p:spPr bwMode="auto">
          <a:xfrm>
            <a:off x="5383886" y="5137727"/>
            <a:ext cx="1785428" cy="3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5369" tIns="52685" rIns="105369" bIns="5268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ts val="1845"/>
              </a:lnSpc>
              <a:spcBef>
                <a:spcPct val="0"/>
              </a:spcBef>
              <a:buNone/>
            </a:pPr>
            <a:r>
              <a:rPr lang="zh-CN" altLang="en-US" sz="1305" dirty="0">
                <a:solidFill>
                  <a:schemeClr val="tx1">
                    <a:lumMod val="65000"/>
                    <a:lumOff val="35000"/>
                  </a:schemeClr>
                </a:solidFill>
                <a:latin typeface="+mn-lt"/>
                <a:ea typeface="+mn-ea"/>
                <a:cs typeface="+mn-ea"/>
                <a:sym typeface="+mn-lt"/>
              </a:rPr>
              <a:t>点击添加描述总结</a:t>
            </a:r>
            <a:r>
              <a:rPr lang="en-US" altLang="zh-CN" sz="1305" dirty="0">
                <a:solidFill>
                  <a:schemeClr val="tx1">
                    <a:lumMod val="65000"/>
                    <a:lumOff val="35000"/>
                  </a:schemeClr>
                </a:solidFill>
                <a:latin typeface="+mn-lt"/>
                <a:ea typeface="+mn-ea"/>
                <a:cs typeface="+mn-ea"/>
                <a:sym typeface="+mn-lt"/>
              </a:rPr>
              <a:t> </a:t>
            </a:r>
            <a:endParaRPr lang="zh-CN" altLang="en-US" sz="1305" dirty="0">
              <a:solidFill>
                <a:schemeClr val="tx1">
                  <a:lumMod val="65000"/>
                  <a:lumOff val="35000"/>
                </a:schemeClr>
              </a:solidFill>
              <a:latin typeface="+mn-lt"/>
              <a:ea typeface="+mn-ea"/>
              <a:cs typeface="+mn-ea"/>
              <a:sym typeface="+mn-lt"/>
            </a:endParaRPr>
          </a:p>
        </p:txBody>
      </p:sp>
      <p:sp>
        <p:nvSpPr>
          <p:cNvPr id="74" name="矩形 82"/>
          <p:cNvSpPr>
            <a:spLocks noChangeArrowheads="1"/>
          </p:cNvSpPr>
          <p:nvPr/>
        </p:nvSpPr>
        <p:spPr bwMode="auto">
          <a:xfrm>
            <a:off x="7518714" y="3428833"/>
            <a:ext cx="1785428" cy="3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5369" tIns="52685" rIns="105369" bIns="5268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ts val="1845"/>
              </a:lnSpc>
              <a:spcBef>
                <a:spcPct val="0"/>
              </a:spcBef>
              <a:buNone/>
            </a:pPr>
            <a:r>
              <a:rPr lang="zh-CN" altLang="en-US" sz="1305" dirty="0">
                <a:solidFill>
                  <a:schemeClr val="tx1">
                    <a:lumMod val="65000"/>
                    <a:lumOff val="35000"/>
                  </a:schemeClr>
                </a:solidFill>
                <a:latin typeface="+mn-lt"/>
                <a:ea typeface="+mn-ea"/>
                <a:cs typeface="+mn-ea"/>
                <a:sym typeface="+mn-lt"/>
              </a:rPr>
              <a:t>点击添加描述总结</a:t>
            </a:r>
            <a:endParaRPr lang="zh-CN" altLang="en-US" sz="1305" dirty="0">
              <a:solidFill>
                <a:schemeClr val="tx1">
                  <a:lumMod val="65000"/>
                  <a:lumOff val="35000"/>
                </a:schemeClr>
              </a:solidFill>
              <a:latin typeface="+mn-lt"/>
              <a:ea typeface="+mn-ea"/>
              <a:cs typeface="+mn-ea"/>
              <a:sym typeface="+mn-lt"/>
            </a:endParaRPr>
          </a:p>
        </p:txBody>
      </p:sp>
      <p:sp>
        <p:nvSpPr>
          <p:cNvPr id="75" name="矩形 85"/>
          <p:cNvSpPr>
            <a:spLocks noChangeArrowheads="1"/>
          </p:cNvSpPr>
          <p:nvPr/>
        </p:nvSpPr>
        <p:spPr bwMode="auto">
          <a:xfrm>
            <a:off x="7772785" y="4192524"/>
            <a:ext cx="3035576" cy="445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897" tIns="56448" rIns="112897" bIns="5644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r" eaLnBrk="1" hangingPunct="1">
              <a:spcBef>
                <a:spcPct val="0"/>
              </a:spcBef>
              <a:buFont typeface="Arial" panose="020B0604020202020204" pitchFamily="34" charset="0"/>
              <a:buNone/>
            </a:pPr>
            <a:r>
              <a:rPr lang="zh-CN" altLang="en-US" sz="2155" dirty="0">
                <a:solidFill>
                  <a:srgbClr val="2B3E54"/>
                </a:solidFill>
                <a:latin typeface="+mn-lt"/>
                <a:ea typeface="+mn-ea"/>
                <a:cs typeface="+mn-ea"/>
                <a:sym typeface="+mn-lt"/>
              </a:rPr>
              <a:t>添加主要观点</a:t>
            </a:r>
            <a:endParaRPr lang="zh-CN" altLang="en-US" sz="2155" dirty="0">
              <a:solidFill>
                <a:srgbClr val="2B3E54"/>
              </a:solidFill>
              <a:latin typeface="+mn-lt"/>
              <a:ea typeface="+mn-ea"/>
              <a:cs typeface="+mn-ea"/>
              <a:sym typeface="+mn-lt"/>
            </a:endParaRPr>
          </a:p>
        </p:txBody>
      </p:sp>
      <p:sp>
        <p:nvSpPr>
          <p:cNvPr id="76" name="文本框 13"/>
          <p:cNvSpPr txBox="1"/>
          <p:nvPr/>
        </p:nvSpPr>
        <p:spPr>
          <a:xfrm>
            <a:off x="7274663" y="4657891"/>
            <a:ext cx="3580859" cy="1357486"/>
          </a:xfrm>
          <a:prstGeom prst="rect">
            <a:avLst/>
          </a:prstGeom>
          <a:noFill/>
        </p:spPr>
        <p:txBody>
          <a:bodyPr wrap="square" lIns="89600" tIns="44799" rIns="89600" bIns="44799" rtlCol="0">
            <a:spAutoFit/>
          </a:bodyPr>
          <a:lstStyle/>
          <a:p>
            <a:pPr>
              <a:lnSpc>
                <a:spcPct val="120000"/>
              </a:lnSpc>
              <a:spcBef>
                <a:spcPct val="0"/>
              </a:spcBef>
              <a:buNone/>
            </a:pPr>
            <a:r>
              <a:rPr lang="zh-CN" altLang="en-US" sz="1370" dirty="0">
                <a:solidFill>
                  <a:schemeClr val="tx1">
                    <a:lumMod val="65000"/>
                    <a:lumOff val="35000"/>
                  </a:schemeClr>
                </a:solidFill>
                <a:cs typeface="+mn-ea"/>
                <a:sym typeface="+mn-lt"/>
              </a:rPr>
              <a:t>在此录入上述图表的综合描述说明，在此录入上述图表的综合描述说明，在此录入上述图表的综合描述说明，在此录入上述图表的综合描述说明，在此录入上述图表的综合描述说明。</a:t>
            </a:r>
            <a:endParaRPr lang="zh-CN" altLang="en-US" sz="1370" dirty="0">
              <a:solidFill>
                <a:schemeClr val="tx1">
                  <a:lumMod val="65000"/>
                  <a:lumOff val="35000"/>
                </a:schemeClr>
              </a:solidFill>
              <a:cs typeface="+mn-ea"/>
              <a:sym typeface="+mn-lt"/>
            </a:endParaRPr>
          </a:p>
        </p:txBody>
      </p:sp>
      <p:sp>
        <p:nvSpPr>
          <p:cNvPr id="77" name="椭圆 56"/>
          <p:cNvSpPr>
            <a:spLocks noChangeArrowheads="1"/>
          </p:cNvSpPr>
          <p:nvPr/>
        </p:nvSpPr>
        <p:spPr bwMode="auto">
          <a:xfrm rot="21019161">
            <a:off x="1265003" y="3070219"/>
            <a:ext cx="501237" cy="501324"/>
          </a:xfrm>
          <a:prstGeom prst="ellipse">
            <a:avLst/>
          </a:prstGeom>
          <a:solidFill>
            <a:schemeClr val="bg1">
              <a:lumMod val="85000"/>
            </a:schemeClr>
          </a:solidFill>
          <a:ln>
            <a:noFill/>
          </a:ln>
        </p:spPr>
        <p:txBody>
          <a:bodyPr lIns="105369" tIns="52685" rIns="105369" bIns="52685"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090" dirty="0">
              <a:solidFill>
                <a:srgbClr val="FFFFFF"/>
              </a:solidFill>
              <a:latin typeface="+mn-lt"/>
              <a:ea typeface="+mn-ea"/>
              <a:cs typeface="+mn-ea"/>
              <a:sym typeface="+mn-lt"/>
            </a:endParaRPr>
          </a:p>
        </p:txBody>
      </p:sp>
      <p:sp>
        <p:nvSpPr>
          <p:cNvPr id="78" name="椭圆 58"/>
          <p:cNvSpPr>
            <a:spLocks noChangeArrowheads="1"/>
          </p:cNvSpPr>
          <p:nvPr/>
        </p:nvSpPr>
        <p:spPr bwMode="auto">
          <a:xfrm>
            <a:off x="4753146" y="5136686"/>
            <a:ext cx="643925" cy="645868"/>
          </a:xfrm>
          <a:prstGeom prst="ellipse">
            <a:avLst/>
          </a:prstGeom>
          <a:solidFill>
            <a:schemeClr val="bg1">
              <a:lumMod val="85000"/>
            </a:schemeClr>
          </a:solidFill>
          <a:ln>
            <a:noFill/>
          </a:ln>
        </p:spPr>
        <p:txBody>
          <a:bodyPr lIns="105369" tIns="52685" rIns="105369" bIns="52685"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090" dirty="0">
              <a:solidFill>
                <a:srgbClr val="FFFFFF"/>
              </a:solidFill>
              <a:latin typeface="+mn-lt"/>
              <a:ea typeface="+mn-ea"/>
              <a:cs typeface="+mn-ea"/>
              <a:sym typeface="+mn-lt"/>
            </a:endParaRPr>
          </a:p>
        </p:txBody>
      </p:sp>
      <p:sp>
        <p:nvSpPr>
          <p:cNvPr id="79" name="椭圆 70"/>
          <p:cNvSpPr>
            <a:spLocks noChangeArrowheads="1"/>
          </p:cNvSpPr>
          <p:nvPr/>
        </p:nvSpPr>
        <p:spPr bwMode="auto">
          <a:xfrm>
            <a:off x="9942753" y="2537091"/>
            <a:ext cx="744539" cy="744668"/>
          </a:xfrm>
          <a:prstGeom prst="ellipse">
            <a:avLst/>
          </a:prstGeom>
          <a:solidFill>
            <a:schemeClr val="bg1">
              <a:lumMod val="85000"/>
            </a:schemeClr>
          </a:solidFill>
          <a:ln>
            <a:noFill/>
          </a:ln>
        </p:spPr>
        <p:txBody>
          <a:bodyPr lIns="105369" tIns="52685" rIns="105369" bIns="52685"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090" dirty="0">
              <a:solidFill>
                <a:srgbClr val="FFFFFF"/>
              </a:solidFill>
              <a:latin typeface="+mn-lt"/>
              <a:ea typeface="+mn-ea"/>
              <a:cs typeface="+mn-ea"/>
              <a:sym typeface="+mn-lt"/>
            </a:endParaRPr>
          </a:p>
        </p:txBody>
      </p:sp>
      <p:sp>
        <p:nvSpPr>
          <p:cNvPr id="40"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41" name="图片 40"/>
          <p:cNvPicPr>
            <a:picLocks noChangeAspect="1"/>
          </p:cNvPicPr>
          <p:nvPr/>
        </p:nvPicPr>
        <p:blipFill>
          <a:blip r:embed="rId1" cstate="screen"/>
          <a:stretch>
            <a:fillRect/>
          </a:stretch>
        </p:blipFill>
        <p:spPr>
          <a:xfrm>
            <a:off x="177135" y="391902"/>
            <a:ext cx="912271" cy="574995"/>
          </a:xfrm>
          <a:prstGeom prst="rect">
            <a:avLst/>
          </a:prstGeom>
        </p:spPr>
      </p:pic>
      <p:sp>
        <p:nvSpPr>
          <p:cNvPr id="42"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市场分析</a:t>
            </a:r>
            <a:endParaRPr lang="en-US" altLang="zh-CN" sz="2400" dirty="0">
              <a:solidFill>
                <a:srgbClr val="2B3E54"/>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976">
        <p14:flip dir="r"/>
      </p:transition>
    </mc:Choice>
    <mc:Fallback>
      <p:transition spd="slow" advTm="97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350"/>
                                        <p:tgtEl>
                                          <p:spTgt spid="68"/>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71"/>
                                        </p:tgtEl>
                                        <p:attrNameLst>
                                          <p:attrName>style.visibility</p:attrName>
                                        </p:attrNameLst>
                                      </p:cBhvr>
                                      <p:to>
                                        <p:strVal val="visible"/>
                                      </p:to>
                                    </p:set>
                                    <p:animEffect transition="in" filter="fade">
                                      <p:cBhvr>
                                        <p:cTn id="14" dur="400"/>
                                        <p:tgtEl>
                                          <p:spTgt spid="71"/>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65"/>
                                        </p:tgtEl>
                                        <p:attrNameLst>
                                          <p:attrName>style.visibility</p:attrName>
                                        </p:attrNameLst>
                                      </p:cBhvr>
                                      <p:to>
                                        <p:strVal val="visible"/>
                                      </p:to>
                                    </p:set>
                                    <p:animEffect transition="in" filter="wipe(left)">
                                      <p:cBhvr>
                                        <p:cTn id="18" dur="350"/>
                                        <p:tgtEl>
                                          <p:spTgt spid="65"/>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72"/>
                                        </p:tgtEl>
                                        <p:attrNameLst>
                                          <p:attrName>style.visibility</p:attrName>
                                        </p:attrNameLst>
                                      </p:cBhvr>
                                      <p:to>
                                        <p:strVal val="visible"/>
                                      </p:to>
                                    </p:set>
                                    <p:animEffect transition="in" filter="fade">
                                      <p:cBhvr>
                                        <p:cTn id="21" dur="500"/>
                                        <p:tgtEl>
                                          <p:spTgt spid="72"/>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wipe(left)">
                                      <p:cBhvr>
                                        <p:cTn id="25" dur="450"/>
                                        <p:tgtEl>
                                          <p:spTgt spid="6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73"/>
                                        </p:tgtEl>
                                        <p:attrNameLst>
                                          <p:attrName>style.visibility</p:attrName>
                                        </p:attrNameLst>
                                      </p:cBhvr>
                                      <p:to>
                                        <p:strVal val="visible"/>
                                      </p:to>
                                    </p:set>
                                    <p:animEffect transition="in" filter="fade">
                                      <p:cBhvr>
                                        <p:cTn id="28" dur="400"/>
                                        <p:tgtEl>
                                          <p:spTgt spid="73"/>
                                        </p:tgtEl>
                                      </p:cBhvr>
                                    </p:animEffect>
                                  </p:childTnLst>
                                </p:cTn>
                              </p:par>
                            </p:childTnLst>
                          </p:cTn>
                        </p:par>
                        <p:par>
                          <p:cTn id="29" fill="hold">
                            <p:stCondLst>
                              <p:cond delay="2000"/>
                            </p:stCondLst>
                            <p:childTnLst>
                              <p:par>
                                <p:cTn id="30" presetID="22" presetClass="entr" presetSubtype="8" fill="hold" nodeType="afterEffect">
                                  <p:stCondLst>
                                    <p:cond delay="0"/>
                                  </p:stCondLst>
                                  <p:childTnLst>
                                    <p:set>
                                      <p:cBhvr>
                                        <p:cTn id="31" dur="1" fill="hold">
                                          <p:stCondLst>
                                            <p:cond delay="0"/>
                                          </p:stCondLst>
                                        </p:cTn>
                                        <p:tgtEl>
                                          <p:spTgt spid="67"/>
                                        </p:tgtEl>
                                        <p:attrNameLst>
                                          <p:attrName>style.visibility</p:attrName>
                                        </p:attrNameLst>
                                      </p:cBhvr>
                                      <p:to>
                                        <p:strVal val="visible"/>
                                      </p:to>
                                    </p:set>
                                    <p:animEffect transition="in" filter="wipe(left)">
                                      <p:cBhvr>
                                        <p:cTn id="32" dur="450"/>
                                        <p:tgtEl>
                                          <p:spTgt spid="67"/>
                                        </p:tgtEl>
                                      </p:cBhvr>
                                    </p:animEffect>
                                  </p:childTnLst>
                                </p:cTn>
                              </p:par>
                              <p:par>
                                <p:cTn id="33" presetID="22" presetClass="entr" presetSubtype="2" fill="hold" nodeType="with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right)">
                                      <p:cBhvr>
                                        <p:cTn id="35" dur="400"/>
                                        <p:tgtEl>
                                          <p:spTgt spid="69"/>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74"/>
                                        </p:tgtEl>
                                        <p:attrNameLst>
                                          <p:attrName>style.visibility</p:attrName>
                                        </p:attrNameLst>
                                      </p:cBhvr>
                                      <p:to>
                                        <p:strVal val="visible"/>
                                      </p:to>
                                    </p:set>
                                    <p:animEffect transition="in" filter="fade">
                                      <p:cBhvr>
                                        <p:cTn id="38" dur="500"/>
                                        <p:tgtEl>
                                          <p:spTgt spid="74"/>
                                        </p:tgtEl>
                                      </p:cBhvr>
                                    </p:animEffect>
                                  </p:childTnLst>
                                </p:cTn>
                              </p:par>
                              <p:par>
                                <p:cTn id="39" presetID="22" presetClass="entr" presetSubtype="2" fill="hold" grpId="0" nodeType="withEffect">
                                  <p:stCondLst>
                                    <p:cond delay="0"/>
                                  </p:stCondLst>
                                  <p:childTnLst>
                                    <p:set>
                                      <p:cBhvr>
                                        <p:cTn id="40" dur="1" fill="hold">
                                          <p:stCondLst>
                                            <p:cond delay="0"/>
                                          </p:stCondLst>
                                        </p:cTn>
                                        <p:tgtEl>
                                          <p:spTgt spid="78"/>
                                        </p:tgtEl>
                                        <p:attrNameLst>
                                          <p:attrName>style.visibility</p:attrName>
                                        </p:attrNameLst>
                                      </p:cBhvr>
                                      <p:to>
                                        <p:strVal val="visible"/>
                                      </p:to>
                                    </p:set>
                                    <p:animEffect transition="in" filter="wipe(right)">
                                      <p:cBhvr>
                                        <p:cTn id="41" dur="400"/>
                                        <p:tgtEl>
                                          <p:spTgt spid="78"/>
                                        </p:tgtEl>
                                      </p:cBhvr>
                                    </p:animEffect>
                                  </p:childTnLst>
                                </p:cTn>
                              </p:par>
                            </p:childTnLst>
                          </p:cTn>
                        </p:par>
                        <p:par>
                          <p:cTn id="42" fill="hold">
                            <p:stCondLst>
                              <p:cond delay="2500"/>
                            </p:stCondLst>
                            <p:childTnLst>
                              <p:par>
                                <p:cTn id="43" presetID="22" presetClass="entr" presetSubtype="8" fill="hold" nodeType="afterEffect">
                                  <p:stCondLst>
                                    <p:cond delay="0"/>
                                  </p:stCondLst>
                                  <p:childTnLst>
                                    <p:set>
                                      <p:cBhvr>
                                        <p:cTn id="44" dur="1" fill="hold">
                                          <p:stCondLst>
                                            <p:cond delay="0"/>
                                          </p:stCondLst>
                                        </p:cTn>
                                        <p:tgtEl>
                                          <p:spTgt spid="70"/>
                                        </p:tgtEl>
                                        <p:attrNameLst>
                                          <p:attrName>style.visibility</p:attrName>
                                        </p:attrNameLst>
                                      </p:cBhvr>
                                      <p:to>
                                        <p:strVal val="visible"/>
                                      </p:to>
                                    </p:set>
                                    <p:animEffect transition="in" filter="wipe(left)">
                                      <p:cBhvr>
                                        <p:cTn id="45" dur="350"/>
                                        <p:tgtEl>
                                          <p:spTgt spid="70"/>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79"/>
                                        </p:tgtEl>
                                        <p:attrNameLst>
                                          <p:attrName>style.visibility</p:attrName>
                                        </p:attrNameLst>
                                      </p:cBhvr>
                                      <p:to>
                                        <p:strVal val="visible"/>
                                      </p:to>
                                    </p:set>
                                    <p:animEffect transition="in" filter="wipe(left)">
                                      <p:cBhvr>
                                        <p:cTn id="49" dur="400"/>
                                        <p:tgtEl>
                                          <p:spTgt spid="79"/>
                                        </p:tgtEl>
                                      </p:cBhvr>
                                    </p:animEffect>
                                  </p:childTnLst>
                                </p:cTn>
                              </p:par>
                            </p:childTnLst>
                          </p:cTn>
                        </p:par>
                        <p:par>
                          <p:cTn id="50" fill="hold">
                            <p:stCondLst>
                              <p:cond delay="3500"/>
                            </p:stCondLst>
                            <p:childTnLst>
                              <p:par>
                                <p:cTn id="51" presetID="22" presetClass="entr" presetSubtype="2" fill="hold" grpId="0" nodeType="afterEffect">
                                  <p:stCondLst>
                                    <p:cond delay="0"/>
                                  </p:stCondLst>
                                  <p:childTnLst>
                                    <p:set>
                                      <p:cBhvr>
                                        <p:cTn id="52" dur="1" fill="hold">
                                          <p:stCondLst>
                                            <p:cond delay="0"/>
                                          </p:stCondLst>
                                        </p:cTn>
                                        <p:tgtEl>
                                          <p:spTgt spid="75"/>
                                        </p:tgtEl>
                                        <p:attrNameLst>
                                          <p:attrName>style.visibility</p:attrName>
                                        </p:attrNameLst>
                                      </p:cBhvr>
                                      <p:to>
                                        <p:strVal val="visible"/>
                                      </p:to>
                                    </p:set>
                                    <p:animEffect transition="in" filter="wipe(right)">
                                      <p:cBhvr>
                                        <p:cTn id="53" dur="500"/>
                                        <p:tgtEl>
                                          <p:spTgt spid="75"/>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76"/>
                                        </p:tgtEl>
                                        <p:attrNameLst>
                                          <p:attrName>style.visibility</p:attrName>
                                        </p:attrNameLst>
                                      </p:cBhvr>
                                      <p:to>
                                        <p:strVal val="visible"/>
                                      </p:to>
                                    </p:set>
                                    <p:animEffect transition="in" filter="wipe(right)">
                                      <p:cBhvr>
                                        <p:cTn id="56" dur="750"/>
                                        <p:tgtEl>
                                          <p:spTgt spid="76"/>
                                        </p:tgtEl>
                                      </p:cBhvr>
                                    </p:animEffect>
                                  </p:childTnLst>
                                </p:cTn>
                              </p:par>
                            </p:childTnLst>
                          </p:cTn>
                        </p:par>
                        <p:par>
                          <p:cTn id="57" fill="hold">
                            <p:stCondLst>
                              <p:cond delay="4000"/>
                            </p:stCondLst>
                            <p:childTnLst>
                              <p:par>
                                <p:cTn id="58" presetID="15" presetClass="entr" presetSubtype="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1000" fill="hold"/>
                                        <p:tgtEl>
                                          <p:spTgt spid="42"/>
                                        </p:tgtEl>
                                        <p:attrNameLst>
                                          <p:attrName>ppt_w</p:attrName>
                                        </p:attrNameLst>
                                      </p:cBhvr>
                                      <p:tavLst>
                                        <p:tav tm="0">
                                          <p:val>
                                            <p:fltVal val="0"/>
                                          </p:val>
                                        </p:tav>
                                        <p:tav tm="100000">
                                          <p:val>
                                            <p:strVal val="#ppt_w"/>
                                          </p:val>
                                        </p:tav>
                                      </p:tavLst>
                                    </p:anim>
                                    <p:anim calcmode="lin" valueType="num">
                                      <p:cBhvr>
                                        <p:cTn id="61" dur="1000" fill="hold"/>
                                        <p:tgtEl>
                                          <p:spTgt spid="42"/>
                                        </p:tgtEl>
                                        <p:attrNameLst>
                                          <p:attrName>ppt_h</p:attrName>
                                        </p:attrNameLst>
                                      </p:cBhvr>
                                      <p:tavLst>
                                        <p:tav tm="0">
                                          <p:val>
                                            <p:fltVal val="0"/>
                                          </p:val>
                                        </p:tav>
                                        <p:tav tm="100000">
                                          <p:val>
                                            <p:strVal val="#ppt_h"/>
                                          </p:val>
                                        </p:tav>
                                      </p:tavLst>
                                    </p:anim>
                                    <p:anim calcmode="lin" valueType="num">
                                      <p:cBhvr>
                                        <p:cTn id="62"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63"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P spid="75" grpId="0"/>
      <p:bldP spid="76" grpId="0"/>
      <p:bldP spid="77" grpId="0" animBg="1"/>
      <p:bldP spid="78" grpId="0" animBg="1"/>
      <p:bldP spid="79" grpId="0" animBg="1"/>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p:cNvCxnSpPr/>
          <p:nvPr/>
        </p:nvCxnSpPr>
        <p:spPr>
          <a:xfrm>
            <a:off x="4787943" y="2562890"/>
            <a:ext cx="1676104"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787944" y="3322828"/>
            <a:ext cx="1698359"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4787943" y="4082767"/>
            <a:ext cx="1671912"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4787943" y="4842704"/>
            <a:ext cx="1671912"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6549162" y="2349874"/>
            <a:ext cx="448327" cy="364580"/>
            <a:chOff x="5256405" y="2057401"/>
            <a:chExt cx="1130300" cy="919163"/>
          </a:xfrm>
          <a:solidFill>
            <a:srgbClr val="2B3E54"/>
          </a:solidFill>
        </p:grpSpPr>
        <p:sp>
          <p:nvSpPr>
            <p:cNvPr id="50" name="Freeform 45"/>
            <p:cNvSpPr/>
            <p:nvPr/>
          </p:nvSpPr>
          <p:spPr bwMode="auto">
            <a:xfrm>
              <a:off x="5473893" y="2528889"/>
              <a:ext cx="330200" cy="428625"/>
            </a:xfrm>
            <a:custGeom>
              <a:avLst/>
              <a:gdLst>
                <a:gd name="T0" fmla="*/ 35 w 88"/>
                <a:gd name="T1" fmla="*/ 0 h 114"/>
                <a:gd name="T2" fmla="*/ 0 w 88"/>
                <a:gd name="T3" fmla="*/ 0 h 114"/>
                <a:gd name="T4" fmla="*/ 88 w 88"/>
                <a:gd name="T5" fmla="*/ 114 h 114"/>
                <a:gd name="T6" fmla="*/ 35 w 88"/>
                <a:gd name="T7" fmla="*/ 0 h 114"/>
              </a:gdLst>
              <a:ahLst/>
              <a:cxnLst>
                <a:cxn ang="0">
                  <a:pos x="T0" y="T1"/>
                </a:cxn>
                <a:cxn ang="0">
                  <a:pos x="T2" y="T3"/>
                </a:cxn>
                <a:cxn ang="0">
                  <a:pos x="T4" y="T5"/>
                </a:cxn>
                <a:cxn ang="0">
                  <a:pos x="T6" y="T7"/>
                </a:cxn>
              </a:cxnLst>
              <a:rect l="0" t="0" r="r" b="b"/>
              <a:pathLst>
                <a:path w="88" h="114">
                  <a:moveTo>
                    <a:pt x="35" y="0"/>
                  </a:moveTo>
                  <a:cubicBezTo>
                    <a:pt x="0" y="0"/>
                    <a:pt x="0" y="0"/>
                    <a:pt x="0" y="0"/>
                  </a:cubicBezTo>
                  <a:cubicBezTo>
                    <a:pt x="2" y="52"/>
                    <a:pt x="37" y="95"/>
                    <a:pt x="88" y="114"/>
                  </a:cubicBezTo>
                  <a:cubicBezTo>
                    <a:pt x="57" y="91"/>
                    <a:pt x="37" y="49"/>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51" name="Freeform 46"/>
            <p:cNvSpPr/>
            <p:nvPr/>
          </p:nvSpPr>
          <p:spPr bwMode="auto">
            <a:xfrm>
              <a:off x="5627880" y="2057401"/>
              <a:ext cx="758825" cy="919163"/>
            </a:xfrm>
            <a:custGeom>
              <a:avLst/>
              <a:gdLst>
                <a:gd name="T0" fmla="*/ 202 w 202"/>
                <a:gd name="T1" fmla="*/ 126 h 245"/>
                <a:gd name="T2" fmla="*/ 202 w 202"/>
                <a:gd name="T3" fmla="*/ 118 h 245"/>
                <a:gd name="T4" fmla="*/ 202 w 202"/>
                <a:gd name="T5" fmla="*/ 118 h 245"/>
                <a:gd name="T6" fmla="*/ 91 w 202"/>
                <a:gd name="T7" fmla="*/ 0 h 245"/>
                <a:gd name="T8" fmla="*/ 87 w 202"/>
                <a:gd name="T9" fmla="*/ 0 h 245"/>
                <a:gd name="T10" fmla="*/ 87 w 202"/>
                <a:gd name="T11" fmla="*/ 0 h 245"/>
                <a:gd name="T12" fmla="*/ 86 w 202"/>
                <a:gd name="T13" fmla="*/ 0 h 245"/>
                <a:gd name="T14" fmla="*/ 83 w 202"/>
                <a:gd name="T15" fmla="*/ 0 h 245"/>
                <a:gd name="T16" fmla="*/ 79 w 202"/>
                <a:gd name="T17" fmla="*/ 0 h 245"/>
                <a:gd name="T18" fmla="*/ 79 w 202"/>
                <a:gd name="T19" fmla="*/ 0 h 245"/>
                <a:gd name="T20" fmla="*/ 79 w 202"/>
                <a:gd name="T21" fmla="*/ 0 h 245"/>
                <a:gd name="T22" fmla="*/ 21 w 202"/>
                <a:gd name="T23" fmla="*/ 42 h 245"/>
                <a:gd name="T24" fmla="*/ 29 w 202"/>
                <a:gd name="T25" fmla="*/ 46 h 245"/>
                <a:gd name="T26" fmla="*/ 79 w 202"/>
                <a:gd name="T27" fmla="*/ 9 h 245"/>
                <a:gd name="T28" fmla="*/ 79 w 202"/>
                <a:gd name="T29" fmla="*/ 61 h 245"/>
                <a:gd name="T30" fmla="*/ 53 w 202"/>
                <a:gd name="T31" fmla="*/ 61 h 245"/>
                <a:gd name="T32" fmla="*/ 51 w 202"/>
                <a:gd name="T33" fmla="*/ 69 h 245"/>
                <a:gd name="T34" fmla="*/ 79 w 202"/>
                <a:gd name="T35" fmla="*/ 69 h 245"/>
                <a:gd name="T36" fmla="*/ 79 w 202"/>
                <a:gd name="T37" fmla="*/ 118 h 245"/>
                <a:gd name="T38" fmla="*/ 26 w 202"/>
                <a:gd name="T39" fmla="*/ 118 h 245"/>
                <a:gd name="T40" fmla="*/ 26 w 202"/>
                <a:gd name="T41" fmla="*/ 126 h 245"/>
                <a:gd name="T42" fmla="*/ 79 w 202"/>
                <a:gd name="T43" fmla="*/ 126 h 245"/>
                <a:gd name="T44" fmla="*/ 79 w 202"/>
                <a:gd name="T45" fmla="*/ 175 h 245"/>
                <a:gd name="T46" fmla="*/ 18 w 202"/>
                <a:gd name="T47" fmla="*/ 175 h 245"/>
                <a:gd name="T48" fmla="*/ 10 w 202"/>
                <a:gd name="T49" fmla="*/ 126 h 245"/>
                <a:gd name="T50" fmla="*/ 0 w 202"/>
                <a:gd name="T51" fmla="*/ 126 h 245"/>
                <a:gd name="T52" fmla="*/ 79 w 202"/>
                <a:gd name="T53" fmla="*/ 245 h 245"/>
                <a:gd name="T54" fmla="*/ 79 w 202"/>
                <a:gd name="T55" fmla="*/ 245 h 245"/>
                <a:gd name="T56" fmla="*/ 80 w 202"/>
                <a:gd name="T57" fmla="*/ 245 h 245"/>
                <a:gd name="T58" fmla="*/ 80 w 202"/>
                <a:gd name="T59" fmla="*/ 245 h 245"/>
                <a:gd name="T60" fmla="*/ 80 w 202"/>
                <a:gd name="T61" fmla="*/ 245 h 245"/>
                <a:gd name="T62" fmla="*/ 82 w 202"/>
                <a:gd name="T63" fmla="*/ 245 h 245"/>
                <a:gd name="T64" fmla="*/ 83 w 202"/>
                <a:gd name="T65" fmla="*/ 245 h 245"/>
                <a:gd name="T66" fmla="*/ 83 w 202"/>
                <a:gd name="T67" fmla="*/ 245 h 245"/>
                <a:gd name="T68" fmla="*/ 84 w 202"/>
                <a:gd name="T69" fmla="*/ 245 h 245"/>
                <a:gd name="T70" fmla="*/ 186 w 202"/>
                <a:gd name="T71" fmla="*/ 183 h 245"/>
                <a:gd name="T72" fmla="*/ 187 w 202"/>
                <a:gd name="T73" fmla="*/ 183 h 245"/>
                <a:gd name="T74" fmla="*/ 187 w 202"/>
                <a:gd name="T75" fmla="*/ 183 h 245"/>
                <a:gd name="T76" fmla="*/ 202 w 202"/>
                <a:gd name="T77"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245">
                  <a:moveTo>
                    <a:pt x="202" y="126"/>
                  </a:moveTo>
                  <a:cubicBezTo>
                    <a:pt x="202" y="118"/>
                    <a:pt x="202" y="118"/>
                    <a:pt x="202" y="118"/>
                  </a:cubicBezTo>
                  <a:cubicBezTo>
                    <a:pt x="202" y="118"/>
                    <a:pt x="202" y="118"/>
                    <a:pt x="202" y="118"/>
                  </a:cubicBezTo>
                  <a:cubicBezTo>
                    <a:pt x="199" y="55"/>
                    <a:pt x="151" y="4"/>
                    <a:pt x="91" y="0"/>
                  </a:cubicBezTo>
                  <a:cubicBezTo>
                    <a:pt x="89" y="0"/>
                    <a:pt x="88" y="0"/>
                    <a:pt x="87" y="0"/>
                  </a:cubicBezTo>
                  <a:cubicBezTo>
                    <a:pt x="87" y="0"/>
                    <a:pt x="87" y="0"/>
                    <a:pt x="87" y="0"/>
                  </a:cubicBezTo>
                  <a:cubicBezTo>
                    <a:pt x="86" y="0"/>
                    <a:pt x="86" y="0"/>
                    <a:pt x="86" y="0"/>
                  </a:cubicBezTo>
                  <a:cubicBezTo>
                    <a:pt x="85" y="0"/>
                    <a:pt x="84" y="0"/>
                    <a:pt x="83" y="0"/>
                  </a:cubicBezTo>
                  <a:cubicBezTo>
                    <a:pt x="82" y="0"/>
                    <a:pt x="80" y="0"/>
                    <a:pt x="79" y="0"/>
                  </a:cubicBezTo>
                  <a:cubicBezTo>
                    <a:pt x="79" y="0"/>
                    <a:pt x="79" y="0"/>
                    <a:pt x="79" y="0"/>
                  </a:cubicBezTo>
                  <a:cubicBezTo>
                    <a:pt x="79" y="0"/>
                    <a:pt x="79" y="0"/>
                    <a:pt x="79" y="0"/>
                  </a:cubicBezTo>
                  <a:cubicBezTo>
                    <a:pt x="56" y="2"/>
                    <a:pt x="35" y="18"/>
                    <a:pt x="21" y="42"/>
                  </a:cubicBezTo>
                  <a:cubicBezTo>
                    <a:pt x="29" y="46"/>
                    <a:pt x="29" y="46"/>
                    <a:pt x="29" y="46"/>
                  </a:cubicBezTo>
                  <a:cubicBezTo>
                    <a:pt x="41" y="24"/>
                    <a:pt x="59" y="11"/>
                    <a:pt x="79" y="9"/>
                  </a:cubicBezTo>
                  <a:cubicBezTo>
                    <a:pt x="79" y="61"/>
                    <a:pt x="79" y="61"/>
                    <a:pt x="79" y="61"/>
                  </a:cubicBezTo>
                  <a:cubicBezTo>
                    <a:pt x="53" y="61"/>
                    <a:pt x="53" y="61"/>
                    <a:pt x="53" y="61"/>
                  </a:cubicBezTo>
                  <a:cubicBezTo>
                    <a:pt x="51" y="69"/>
                    <a:pt x="51" y="69"/>
                    <a:pt x="51" y="69"/>
                  </a:cubicBezTo>
                  <a:cubicBezTo>
                    <a:pt x="79" y="69"/>
                    <a:pt x="79" y="69"/>
                    <a:pt x="79" y="69"/>
                  </a:cubicBezTo>
                  <a:cubicBezTo>
                    <a:pt x="79" y="118"/>
                    <a:pt x="79" y="118"/>
                    <a:pt x="79" y="118"/>
                  </a:cubicBezTo>
                  <a:cubicBezTo>
                    <a:pt x="26" y="118"/>
                    <a:pt x="26" y="118"/>
                    <a:pt x="26" y="118"/>
                  </a:cubicBezTo>
                  <a:cubicBezTo>
                    <a:pt x="26" y="126"/>
                    <a:pt x="26" y="126"/>
                    <a:pt x="26" y="126"/>
                  </a:cubicBezTo>
                  <a:cubicBezTo>
                    <a:pt x="79" y="126"/>
                    <a:pt x="79" y="126"/>
                    <a:pt x="79" y="126"/>
                  </a:cubicBezTo>
                  <a:cubicBezTo>
                    <a:pt x="79" y="175"/>
                    <a:pt x="79" y="175"/>
                    <a:pt x="79" y="175"/>
                  </a:cubicBezTo>
                  <a:cubicBezTo>
                    <a:pt x="18" y="175"/>
                    <a:pt x="18" y="175"/>
                    <a:pt x="18" y="175"/>
                  </a:cubicBezTo>
                  <a:cubicBezTo>
                    <a:pt x="13" y="161"/>
                    <a:pt x="10" y="144"/>
                    <a:pt x="10" y="126"/>
                  </a:cubicBezTo>
                  <a:cubicBezTo>
                    <a:pt x="0" y="126"/>
                    <a:pt x="0" y="126"/>
                    <a:pt x="0" y="126"/>
                  </a:cubicBezTo>
                  <a:cubicBezTo>
                    <a:pt x="2" y="190"/>
                    <a:pt x="36" y="242"/>
                    <a:pt x="79" y="245"/>
                  </a:cubicBezTo>
                  <a:cubicBezTo>
                    <a:pt x="79" y="245"/>
                    <a:pt x="79" y="245"/>
                    <a:pt x="79" y="245"/>
                  </a:cubicBezTo>
                  <a:cubicBezTo>
                    <a:pt x="80" y="245"/>
                    <a:pt x="80" y="245"/>
                    <a:pt x="80" y="245"/>
                  </a:cubicBezTo>
                  <a:cubicBezTo>
                    <a:pt x="80" y="245"/>
                    <a:pt x="80" y="245"/>
                    <a:pt x="80" y="245"/>
                  </a:cubicBezTo>
                  <a:cubicBezTo>
                    <a:pt x="80" y="245"/>
                    <a:pt x="80" y="245"/>
                    <a:pt x="80" y="245"/>
                  </a:cubicBezTo>
                  <a:cubicBezTo>
                    <a:pt x="81" y="245"/>
                    <a:pt x="81" y="245"/>
                    <a:pt x="82" y="245"/>
                  </a:cubicBezTo>
                  <a:cubicBezTo>
                    <a:pt x="82" y="245"/>
                    <a:pt x="82" y="245"/>
                    <a:pt x="83" y="245"/>
                  </a:cubicBezTo>
                  <a:cubicBezTo>
                    <a:pt x="83" y="245"/>
                    <a:pt x="83" y="245"/>
                    <a:pt x="83" y="245"/>
                  </a:cubicBezTo>
                  <a:cubicBezTo>
                    <a:pt x="84" y="245"/>
                    <a:pt x="84" y="245"/>
                    <a:pt x="84" y="245"/>
                  </a:cubicBezTo>
                  <a:cubicBezTo>
                    <a:pt x="128" y="245"/>
                    <a:pt x="166" y="220"/>
                    <a:pt x="186" y="183"/>
                  </a:cubicBezTo>
                  <a:cubicBezTo>
                    <a:pt x="187" y="183"/>
                    <a:pt x="187" y="183"/>
                    <a:pt x="187" y="183"/>
                  </a:cubicBezTo>
                  <a:cubicBezTo>
                    <a:pt x="187" y="183"/>
                    <a:pt x="187" y="183"/>
                    <a:pt x="187" y="183"/>
                  </a:cubicBezTo>
                  <a:cubicBezTo>
                    <a:pt x="196" y="166"/>
                    <a:pt x="201" y="147"/>
                    <a:pt x="202" y="1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52" name="Freeform 47"/>
            <p:cNvSpPr/>
            <p:nvPr/>
          </p:nvSpPr>
          <p:spPr bwMode="auto">
            <a:xfrm>
              <a:off x="5707255" y="2743201"/>
              <a:ext cx="217488" cy="198438"/>
            </a:xfrm>
            <a:custGeom>
              <a:avLst/>
              <a:gdLst>
                <a:gd name="T0" fmla="*/ 58 w 58"/>
                <a:gd name="T1" fmla="*/ 53 h 53"/>
                <a:gd name="T2" fmla="*/ 0 w 58"/>
                <a:gd name="T3" fmla="*/ 0 h 53"/>
                <a:gd name="T4" fmla="*/ 58 w 58"/>
                <a:gd name="T5" fmla="*/ 0 h 53"/>
                <a:gd name="T6" fmla="*/ 58 w 58"/>
                <a:gd name="T7" fmla="*/ 53 h 53"/>
              </a:gdLst>
              <a:ahLst/>
              <a:cxnLst>
                <a:cxn ang="0">
                  <a:pos x="T0" y="T1"/>
                </a:cxn>
                <a:cxn ang="0">
                  <a:pos x="T2" y="T3"/>
                </a:cxn>
                <a:cxn ang="0">
                  <a:pos x="T4" y="T5"/>
                </a:cxn>
                <a:cxn ang="0">
                  <a:pos x="T6" y="T7"/>
                </a:cxn>
              </a:cxnLst>
              <a:rect l="0" t="0" r="r" b="b"/>
              <a:pathLst>
                <a:path w="58" h="53">
                  <a:moveTo>
                    <a:pt x="58" y="53"/>
                  </a:moveTo>
                  <a:cubicBezTo>
                    <a:pt x="33" y="51"/>
                    <a:pt x="12" y="31"/>
                    <a:pt x="0" y="0"/>
                  </a:cubicBezTo>
                  <a:cubicBezTo>
                    <a:pt x="58" y="0"/>
                    <a:pt x="58" y="0"/>
                    <a:pt x="58" y="0"/>
                  </a:cubicBezTo>
                  <a:lnTo>
                    <a:pt x="58"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53" name="Freeform 48"/>
            <p:cNvSpPr/>
            <p:nvPr/>
          </p:nvSpPr>
          <p:spPr bwMode="auto">
            <a:xfrm>
              <a:off x="6089843" y="2743201"/>
              <a:ext cx="201613" cy="173038"/>
            </a:xfrm>
            <a:custGeom>
              <a:avLst/>
              <a:gdLst>
                <a:gd name="T0" fmla="*/ 0 w 54"/>
                <a:gd name="T1" fmla="*/ 46 h 46"/>
                <a:gd name="T2" fmla="*/ 31 w 54"/>
                <a:gd name="T3" fmla="*/ 0 h 46"/>
                <a:gd name="T4" fmla="*/ 54 w 54"/>
                <a:gd name="T5" fmla="*/ 0 h 46"/>
                <a:gd name="T6" fmla="*/ 0 w 54"/>
                <a:gd name="T7" fmla="*/ 46 h 46"/>
              </a:gdLst>
              <a:ahLst/>
              <a:cxnLst>
                <a:cxn ang="0">
                  <a:pos x="T0" y="T1"/>
                </a:cxn>
                <a:cxn ang="0">
                  <a:pos x="T2" y="T3"/>
                </a:cxn>
                <a:cxn ang="0">
                  <a:pos x="T4" y="T5"/>
                </a:cxn>
                <a:cxn ang="0">
                  <a:pos x="T6" y="T7"/>
                </a:cxn>
              </a:cxnLst>
              <a:rect l="0" t="0" r="r" b="b"/>
              <a:pathLst>
                <a:path w="54" h="46">
                  <a:moveTo>
                    <a:pt x="0" y="46"/>
                  </a:moveTo>
                  <a:cubicBezTo>
                    <a:pt x="13" y="35"/>
                    <a:pt x="24" y="19"/>
                    <a:pt x="31" y="0"/>
                  </a:cubicBezTo>
                  <a:cubicBezTo>
                    <a:pt x="54" y="0"/>
                    <a:pt x="54" y="0"/>
                    <a:pt x="54" y="0"/>
                  </a:cubicBezTo>
                  <a:cubicBezTo>
                    <a:pt x="41" y="21"/>
                    <a:pt x="22" y="37"/>
                    <a:pt x="0"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54" name="Freeform 49"/>
            <p:cNvSpPr/>
            <p:nvPr/>
          </p:nvSpPr>
          <p:spPr bwMode="auto">
            <a:xfrm>
              <a:off x="5954905" y="2743201"/>
              <a:ext cx="212725" cy="198438"/>
            </a:xfrm>
            <a:custGeom>
              <a:avLst/>
              <a:gdLst>
                <a:gd name="T0" fmla="*/ 0 w 57"/>
                <a:gd name="T1" fmla="*/ 0 h 53"/>
                <a:gd name="T2" fmla="*/ 57 w 57"/>
                <a:gd name="T3" fmla="*/ 0 h 53"/>
                <a:gd name="T4" fmla="*/ 0 w 57"/>
                <a:gd name="T5" fmla="*/ 53 h 53"/>
                <a:gd name="T6" fmla="*/ 0 w 57"/>
                <a:gd name="T7" fmla="*/ 0 h 53"/>
              </a:gdLst>
              <a:ahLst/>
              <a:cxnLst>
                <a:cxn ang="0">
                  <a:pos x="T0" y="T1"/>
                </a:cxn>
                <a:cxn ang="0">
                  <a:pos x="T2" y="T3"/>
                </a:cxn>
                <a:cxn ang="0">
                  <a:pos x="T4" y="T5"/>
                </a:cxn>
                <a:cxn ang="0">
                  <a:pos x="T6" y="T7"/>
                </a:cxn>
              </a:cxnLst>
              <a:rect l="0" t="0" r="r" b="b"/>
              <a:pathLst>
                <a:path w="57" h="53">
                  <a:moveTo>
                    <a:pt x="0" y="0"/>
                  </a:moveTo>
                  <a:cubicBezTo>
                    <a:pt x="57" y="0"/>
                    <a:pt x="57" y="0"/>
                    <a:pt x="57" y="0"/>
                  </a:cubicBezTo>
                  <a:cubicBezTo>
                    <a:pt x="45" y="31"/>
                    <a:pt x="24" y="51"/>
                    <a:pt x="0" y="53"/>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55" name="Freeform 50"/>
            <p:cNvSpPr/>
            <p:nvPr/>
          </p:nvSpPr>
          <p:spPr bwMode="auto">
            <a:xfrm>
              <a:off x="5954905" y="2528889"/>
              <a:ext cx="254000" cy="184150"/>
            </a:xfrm>
            <a:custGeom>
              <a:avLst/>
              <a:gdLst>
                <a:gd name="T0" fmla="*/ 0 w 68"/>
                <a:gd name="T1" fmla="*/ 0 h 49"/>
                <a:gd name="T2" fmla="*/ 68 w 68"/>
                <a:gd name="T3" fmla="*/ 0 h 49"/>
                <a:gd name="T4" fmla="*/ 60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8" y="0"/>
                    <a:pt x="68" y="0"/>
                    <a:pt x="68" y="0"/>
                  </a:cubicBezTo>
                  <a:cubicBezTo>
                    <a:pt x="68" y="18"/>
                    <a:pt x="65" y="34"/>
                    <a:pt x="60"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56" name="Freeform 51"/>
            <p:cNvSpPr/>
            <p:nvPr/>
          </p:nvSpPr>
          <p:spPr bwMode="auto">
            <a:xfrm>
              <a:off x="5954905" y="2316164"/>
              <a:ext cx="254000" cy="182563"/>
            </a:xfrm>
            <a:custGeom>
              <a:avLst/>
              <a:gdLst>
                <a:gd name="T0" fmla="*/ 0 w 68"/>
                <a:gd name="T1" fmla="*/ 0 h 49"/>
                <a:gd name="T2" fmla="*/ 60 w 68"/>
                <a:gd name="T3" fmla="*/ 0 h 49"/>
                <a:gd name="T4" fmla="*/ 68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0" y="0"/>
                    <a:pt x="60" y="0"/>
                    <a:pt x="60" y="0"/>
                  </a:cubicBezTo>
                  <a:cubicBezTo>
                    <a:pt x="65" y="15"/>
                    <a:pt x="68" y="31"/>
                    <a:pt x="68"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57" name="Freeform 52"/>
            <p:cNvSpPr/>
            <p:nvPr/>
          </p:nvSpPr>
          <p:spPr bwMode="auto">
            <a:xfrm>
              <a:off x="5954905" y="2090739"/>
              <a:ext cx="212725" cy="195263"/>
            </a:xfrm>
            <a:custGeom>
              <a:avLst/>
              <a:gdLst>
                <a:gd name="T0" fmla="*/ 57 w 57"/>
                <a:gd name="T1" fmla="*/ 52 h 52"/>
                <a:gd name="T2" fmla="*/ 0 w 57"/>
                <a:gd name="T3" fmla="*/ 52 h 52"/>
                <a:gd name="T4" fmla="*/ 0 w 57"/>
                <a:gd name="T5" fmla="*/ 0 h 52"/>
                <a:gd name="T6" fmla="*/ 2 w 57"/>
                <a:gd name="T7" fmla="*/ 0 h 52"/>
                <a:gd name="T8" fmla="*/ 57 w 57"/>
                <a:gd name="T9" fmla="*/ 52 h 52"/>
              </a:gdLst>
              <a:ahLst/>
              <a:cxnLst>
                <a:cxn ang="0">
                  <a:pos x="T0" y="T1"/>
                </a:cxn>
                <a:cxn ang="0">
                  <a:pos x="T2" y="T3"/>
                </a:cxn>
                <a:cxn ang="0">
                  <a:pos x="T4" y="T5"/>
                </a:cxn>
                <a:cxn ang="0">
                  <a:pos x="T6" y="T7"/>
                </a:cxn>
                <a:cxn ang="0">
                  <a:pos x="T8" y="T9"/>
                </a:cxn>
              </a:cxnLst>
              <a:rect l="0" t="0" r="r" b="b"/>
              <a:pathLst>
                <a:path w="57" h="52">
                  <a:moveTo>
                    <a:pt x="57" y="52"/>
                  </a:moveTo>
                  <a:cubicBezTo>
                    <a:pt x="0" y="52"/>
                    <a:pt x="0" y="52"/>
                    <a:pt x="0" y="52"/>
                  </a:cubicBezTo>
                  <a:cubicBezTo>
                    <a:pt x="0" y="0"/>
                    <a:pt x="0" y="0"/>
                    <a:pt x="0" y="0"/>
                  </a:cubicBezTo>
                  <a:cubicBezTo>
                    <a:pt x="0" y="0"/>
                    <a:pt x="1" y="0"/>
                    <a:pt x="2" y="0"/>
                  </a:cubicBezTo>
                  <a:cubicBezTo>
                    <a:pt x="25" y="3"/>
                    <a:pt x="45" y="23"/>
                    <a:pt x="57"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58" name="Freeform 53"/>
            <p:cNvSpPr/>
            <p:nvPr/>
          </p:nvSpPr>
          <p:spPr bwMode="auto">
            <a:xfrm>
              <a:off x="6093018" y="2117726"/>
              <a:ext cx="195263" cy="168275"/>
            </a:xfrm>
            <a:custGeom>
              <a:avLst/>
              <a:gdLst>
                <a:gd name="T0" fmla="*/ 52 w 52"/>
                <a:gd name="T1" fmla="*/ 45 h 45"/>
                <a:gd name="T2" fmla="*/ 30 w 52"/>
                <a:gd name="T3" fmla="*/ 45 h 45"/>
                <a:gd name="T4" fmla="*/ 0 w 52"/>
                <a:gd name="T5" fmla="*/ 0 h 45"/>
                <a:gd name="T6" fmla="*/ 52 w 52"/>
                <a:gd name="T7" fmla="*/ 45 h 45"/>
              </a:gdLst>
              <a:ahLst/>
              <a:cxnLst>
                <a:cxn ang="0">
                  <a:pos x="T0" y="T1"/>
                </a:cxn>
                <a:cxn ang="0">
                  <a:pos x="T2" y="T3"/>
                </a:cxn>
                <a:cxn ang="0">
                  <a:pos x="T4" y="T5"/>
                </a:cxn>
                <a:cxn ang="0">
                  <a:pos x="T6" y="T7"/>
                </a:cxn>
              </a:cxnLst>
              <a:rect l="0" t="0" r="r" b="b"/>
              <a:pathLst>
                <a:path w="52" h="45">
                  <a:moveTo>
                    <a:pt x="52" y="45"/>
                  </a:moveTo>
                  <a:cubicBezTo>
                    <a:pt x="30" y="45"/>
                    <a:pt x="30" y="45"/>
                    <a:pt x="30" y="45"/>
                  </a:cubicBezTo>
                  <a:cubicBezTo>
                    <a:pt x="22" y="26"/>
                    <a:pt x="12" y="11"/>
                    <a:pt x="0" y="0"/>
                  </a:cubicBezTo>
                  <a:cubicBezTo>
                    <a:pt x="21" y="9"/>
                    <a:pt x="40" y="25"/>
                    <a:pt x="52"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59" name="Freeform 54"/>
            <p:cNvSpPr/>
            <p:nvPr/>
          </p:nvSpPr>
          <p:spPr bwMode="auto">
            <a:xfrm>
              <a:off x="6213668" y="2316164"/>
              <a:ext cx="138113" cy="182563"/>
            </a:xfrm>
            <a:custGeom>
              <a:avLst/>
              <a:gdLst>
                <a:gd name="T0" fmla="*/ 37 w 37"/>
                <a:gd name="T1" fmla="*/ 49 h 49"/>
                <a:gd name="T2" fmla="*/ 9 w 37"/>
                <a:gd name="T3" fmla="*/ 49 h 49"/>
                <a:gd name="T4" fmla="*/ 0 w 37"/>
                <a:gd name="T5" fmla="*/ 0 h 49"/>
                <a:gd name="T6" fmla="*/ 25 w 37"/>
                <a:gd name="T7" fmla="*/ 0 h 49"/>
                <a:gd name="T8" fmla="*/ 37 w 37"/>
                <a:gd name="T9" fmla="*/ 49 h 49"/>
              </a:gdLst>
              <a:ahLst/>
              <a:cxnLst>
                <a:cxn ang="0">
                  <a:pos x="T0" y="T1"/>
                </a:cxn>
                <a:cxn ang="0">
                  <a:pos x="T2" y="T3"/>
                </a:cxn>
                <a:cxn ang="0">
                  <a:pos x="T4" y="T5"/>
                </a:cxn>
                <a:cxn ang="0">
                  <a:pos x="T6" y="T7"/>
                </a:cxn>
                <a:cxn ang="0">
                  <a:pos x="T8" y="T9"/>
                </a:cxn>
              </a:cxnLst>
              <a:rect l="0" t="0" r="r" b="b"/>
              <a:pathLst>
                <a:path w="37" h="49">
                  <a:moveTo>
                    <a:pt x="37" y="49"/>
                  </a:moveTo>
                  <a:cubicBezTo>
                    <a:pt x="9" y="49"/>
                    <a:pt x="9" y="49"/>
                    <a:pt x="9" y="49"/>
                  </a:cubicBezTo>
                  <a:cubicBezTo>
                    <a:pt x="8" y="31"/>
                    <a:pt x="5" y="15"/>
                    <a:pt x="0" y="0"/>
                  </a:cubicBezTo>
                  <a:cubicBezTo>
                    <a:pt x="25" y="0"/>
                    <a:pt x="25" y="0"/>
                    <a:pt x="25" y="0"/>
                  </a:cubicBezTo>
                  <a:cubicBezTo>
                    <a:pt x="32" y="15"/>
                    <a:pt x="37" y="31"/>
                    <a:pt x="37"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60" name="Freeform 55"/>
            <p:cNvSpPr/>
            <p:nvPr/>
          </p:nvSpPr>
          <p:spPr bwMode="auto">
            <a:xfrm>
              <a:off x="6216843" y="2528889"/>
              <a:ext cx="139700" cy="184150"/>
            </a:xfrm>
            <a:custGeom>
              <a:avLst/>
              <a:gdLst>
                <a:gd name="T0" fmla="*/ 37 w 37"/>
                <a:gd name="T1" fmla="*/ 0 h 49"/>
                <a:gd name="T2" fmla="*/ 24 w 37"/>
                <a:gd name="T3" fmla="*/ 49 h 49"/>
                <a:gd name="T4" fmla="*/ 0 w 37"/>
                <a:gd name="T5" fmla="*/ 49 h 49"/>
                <a:gd name="T6" fmla="*/ 8 w 37"/>
                <a:gd name="T7" fmla="*/ 0 h 49"/>
                <a:gd name="T8" fmla="*/ 37 w 37"/>
                <a:gd name="T9" fmla="*/ 0 h 49"/>
              </a:gdLst>
              <a:ahLst/>
              <a:cxnLst>
                <a:cxn ang="0">
                  <a:pos x="T0" y="T1"/>
                </a:cxn>
                <a:cxn ang="0">
                  <a:pos x="T2" y="T3"/>
                </a:cxn>
                <a:cxn ang="0">
                  <a:pos x="T4" y="T5"/>
                </a:cxn>
                <a:cxn ang="0">
                  <a:pos x="T6" y="T7"/>
                </a:cxn>
                <a:cxn ang="0">
                  <a:pos x="T8" y="T9"/>
                </a:cxn>
              </a:cxnLst>
              <a:rect l="0" t="0" r="r" b="b"/>
              <a:pathLst>
                <a:path w="37" h="49">
                  <a:moveTo>
                    <a:pt x="37" y="0"/>
                  </a:moveTo>
                  <a:cubicBezTo>
                    <a:pt x="36" y="18"/>
                    <a:pt x="32" y="34"/>
                    <a:pt x="24" y="49"/>
                  </a:cubicBezTo>
                  <a:cubicBezTo>
                    <a:pt x="0" y="49"/>
                    <a:pt x="0" y="49"/>
                    <a:pt x="0" y="49"/>
                  </a:cubicBezTo>
                  <a:cubicBezTo>
                    <a:pt x="5" y="34"/>
                    <a:pt x="7" y="18"/>
                    <a:pt x="8" y="0"/>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61" name="Freeform 56"/>
            <p:cNvSpPr/>
            <p:nvPr/>
          </p:nvSpPr>
          <p:spPr bwMode="auto">
            <a:xfrm>
              <a:off x="5256405" y="2187576"/>
              <a:ext cx="547688" cy="285750"/>
            </a:xfrm>
            <a:custGeom>
              <a:avLst/>
              <a:gdLst>
                <a:gd name="T0" fmla="*/ 258 w 345"/>
                <a:gd name="T1" fmla="*/ 88 h 180"/>
                <a:gd name="T2" fmla="*/ 258 w 345"/>
                <a:gd name="T3" fmla="*/ 111 h 180"/>
                <a:gd name="T4" fmla="*/ 258 w 345"/>
                <a:gd name="T5" fmla="*/ 180 h 180"/>
                <a:gd name="T6" fmla="*/ 88 w 345"/>
                <a:gd name="T7" fmla="*/ 180 h 180"/>
                <a:gd name="T8" fmla="*/ 88 w 345"/>
                <a:gd name="T9" fmla="*/ 178 h 180"/>
                <a:gd name="T10" fmla="*/ 85 w 345"/>
                <a:gd name="T11" fmla="*/ 178 h 180"/>
                <a:gd name="T12" fmla="*/ 88 w 345"/>
                <a:gd name="T13" fmla="*/ 154 h 180"/>
                <a:gd name="T14" fmla="*/ 88 w 345"/>
                <a:gd name="T15" fmla="*/ 111 h 180"/>
                <a:gd name="T16" fmla="*/ 88 w 345"/>
                <a:gd name="T17" fmla="*/ 111 h 180"/>
                <a:gd name="T18" fmla="*/ 88 w 345"/>
                <a:gd name="T19" fmla="*/ 88 h 180"/>
                <a:gd name="T20" fmla="*/ 0 w 345"/>
                <a:gd name="T21" fmla="*/ 88 h 180"/>
                <a:gd name="T22" fmla="*/ 173 w 345"/>
                <a:gd name="T23" fmla="*/ 0 h 180"/>
                <a:gd name="T24" fmla="*/ 345 w 345"/>
                <a:gd name="T25" fmla="*/ 88 h 180"/>
                <a:gd name="T26" fmla="*/ 258 w 345"/>
                <a:gd name="T27" fmla="*/ 8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180">
                  <a:moveTo>
                    <a:pt x="258" y="88"/>
                  </a:moveTo>
                  <a:lnTo>
                    <a:pt x="258" y="111"/>
                  </a:lnTo>
                  <a:lnTo>
                    <a:pt x="258" y="180"/>
                  </a:lnTo>
                  <a:lnTo>
                    <a:pt x="88" y="180"/>
                  </a:lnTo>
                  <a:lnTo>
                    <a:pt x="88" y="178"/>
                  </a:lnTo>
                  <a:lnTo>
                    <a:pt x="85" y="178"/>
                  </a:lnTo>
                  <a:lnTo>
                    <a:pt x="88" y="154"/>
                  </a:lnTo>
                  <a:lnTo>
                    <a:pt x="88" y="111"/>
                  </a:lnTo>
                  <a:lnTo>
                    <a:pt x="88" y="111"/>
                  </a:lnTo>
                  <a:lnTo>
                    <a:pt x="88" y="88"/>
                  </a:lnTo>
                  <a:lnTo>
                    <a:pt x="0" y="88"/>
                  </a:lnTo>
                  <a:lnTo>
                    <a:pt x="173" y="0"/>
                  </a:lnTo>
                  <a:lnTo>
                    <a:pt x="345" y="88"/>
                  </a:lnTo>
                  <a:lnTo>
                    <a:pt x="258"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grpSp>
      <p:sp>
        <p:nvSpPr>
          <p:cNvPr id="49" name="同心圆 18"/>
          <p:cNvSpPr/>
          <p:nvPr/>
        </p:nvSpPr>
        <p:spPr>
          <a:xfrm>
            <a:off x="6467273" y="2193828"/>
            <a:ext cx="676671" cy="676671"/>
          </a:xfrm>
          <a:prstGeom prst="donut">
            <a:avLst>
              <a:gd name="adj" fmla="val 10958"/>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cs typeface="+mn-ea"/>
              <a:sym typeface="+mn-lt"/>
            </a:endParaRPr>
          </a:p>
        </p:txBody>
      </p:sp>
      <p:sp>
        <p:nvSpPr>
          <p:cNvPr id="62" name="矩形 61"/>
          <p:cNvSpPr/>
          <p:nvPr/>
        </p:nvSpPr>
        <p:spPr>
          <a:xfrm>
            <a:off x="7159271" y="2167554"/>
            <a:ext cx="3840152" cy="701218"/>
          </a:xfrm>
          <a:prstGeom prst="rect">
            <a:avLst/>
          </a:prstGeom>
        </p:spPr>
        <p:txBody>
          <a:bodyPr wrap="square">
            <a:spAutoFit/>
          </a:bodyPr>
          <a:lstStyle/>
          <a:p>
            <a:pPr algn="just">
              <a:lnSpc>
                <a:spcPts val="1600"/>
              </a:lnSpc>
            </a:pPr>
            <a:r>
              <a:rPr lang="zh-CN" altLang="en-US" sz="1600" dirty="0">
                <a:solidFill>
                  <a:schemeClr val="tx1">
                    <a:lumMod val="65000"/>
                    <a:lumOff val="35000"/>
                  </a:schemeClr>
                </a:solidFill>
                <a:cs typeface="+mn-ea"/>
                <a:sym typeface="+mn-lt"/>
              </a:rPr>
              <a:t>这里填写目录二级标题</a:t>
            </a:r>
            <a:endParaRPr lang="en-US" altLang="zh-CN" sz="1600" dirty="0">
              <a:solidFill>
                <a:schemeClr val="tx1">
                  <a:lumMod val="65000"/>
                  <a:lumOff val="35000"/>
                </a:schemeClr>
              </a:solidFill>
              <a:cs typeface="+mn-ea"/>
              <a:sym typeface="+mn-lt"/>
            </a:endParaRPr>
          </a:p>
          <a:p>
            <a:pPr algn="just">
              <a:lnSpc>
                <a:spcPts val="1600"/>
              </a:lnSpc>
            </a:pPr>
            <a:r>
              <a:rPr lang="zh-CN" altLang="en-US" sz="1335" dirty="0">
                <a:solidFill>
                  <a:schemeClr val="tx1">
                    <a:lumMod val="65000"/>
                    <a:lumOff val="35000"/>
                  </a:schemeClr>
                </a:solidFill>
                <a:cs typeface="+mn-ea"/>
                <a:sym typeface="+mn-lt"/>
              </a:rPr>
              <a:t>这里填写目录内容说明，设计的发展存在着一个时代价值观的问题。</a:t>
            </a:r>
            <a:endParaRPr lang="en-US" altLang="zh-CN" sz="1335" dirty="0">
              <a:solidFill>
                <a:schemeClr val="tx1">
                  <a:lumMod val="65000"/>
                  <a:lumOff val="35000"/>
                </a:schemeClr>
              </a:solidFill>
              <a:cs typeface="+mn-ea"/>
              <a:sym typeface="+mn-lt"/>
            </a:endParaRPr>
          </a:p>
        </p:txBody>
      </p:sp>
      <p:sp>
        <p:nvSpPr>
          <p:cNvPr id="64" name="矩形 63"/>
          <p:cNvSpPr/>
          <p:nvPr/>
        </p:nvSpPr>
        <p:spPr>
          <a:xfrm>
            <a:off x="7159271" y="2943530"/>
            <a:ext cx="3840152" cy="701218"/>
          </a:xfrm>
          <a:prstGeom prst="rect">
            <a:avLst/>
          </a:prstGeom>
        </p:spPr>
        <p:txBody>
          <a:bodyPr wrap="square">
            <a:spAutoFit/>
          </a:bodyPr>
          <a:lstStyle/>
          <a:p>
            <a:pPr algn="just">
              <a:lnSpc>
                <a:spcPts val="1600"/>
              </a:lnSpc>
            </a:pPr>
            <a:r>
              <a:rPr lang="zh-CN" altLang="en-US" sz="1600" dirty="0">
                <a:solidFill>
                  <a:schemeClr val="tx1">
                    <a:lumMod val="65000"/>
                    <a:lumOff val="35000"/>
                  </a:schemeClr>
                </a:solidFill>
                <a:cs typeface="+mn-ea"/>
                <a:sym typeface="+mn-lt"/>
              </a:rPr>
              <a:t>这里填写目录二级标题</a:t>
            </a:r>
            <a:endParaRPr lang="en-US" altLang="zh-CN" sz="1600" dirty="0">
              <a:solidFill>
                <a:schemeClr val="tx1">
                  <a:lumMod val="65000"/>
                  <a:lumOff val="35000"/>
                </a:schemeClr>
              </a:solidFill>
              <a:cs typeface="+mn-ea"/>
              <a:sym typeface="+mn-lt"/>
            </a:endParaRPr>
          </a:p>
          <a:p>
            <a:pPr algn="just">
              <a:lnSpc>
                <a:spcPts val="1600"/>
              </a:lnSpc>
            </a:pPr>
            <a:r>
              <a:rPr lang="zh-CN" altLang="en-US" sz="1335" dirty="0">
                <a:solidFill>
                  <a:schemeClr val="tx1">
                    <a:lumMod val="65000"/>
                    <a:lumOff val="35000"/>
                  </a:schemeClr>
                </a:solidFill>
                <a:cs typeface="+mn-ea"/>
                <a:sym typeface="+mn-lt"/>
              </a:rPr>
              <a:t>这里填写目录内容说明，设计的发展存在着一个时代价值观的问题。</a:t>
            </a:r>
            <a:endParaRPr lang="en-US" altLang="zh-CN" sz="1335" dirty="0">
              <a:solidFill>
                <a:schemeClr val="tx1">
                  <a:lumMod val="65000"/>
                  <a:lumOff val="35000"/>
                </a:schemeClr>
              </a:solidFill>
              <a:cs typeface="+mn-ea"/>
              <a:sym typeface="+mn-lt"/>
            </a:endParaRPr>
          </a:p>
        </p:txBody>
      </p:sp>
      <p:grpSp>
        <p:nvGrpSpPr>
          <p:cNvPr id="66" name="组合 65"/>
          <p:cNvGrpSpPr/>
          <p:nvPr/>
        </p:nvGrpSpPr>
        <p:grpSpPr>
          <a:xfrm flipH="1">
            <a:off x="6624258" y="3140857"/>
            <a:ext cx="327979" cy="322972"/>
            <a:chOff x="1046163" y="1765300"/>
            <a:chExt cx="1196975" cy="1019176"/>
          </a:xfrm>
          <a:solidFill>
            <a:srgbClr val="2B3E54"/>
          </a:solidFill>
        </p:grpSpPr>
        <p:sp>
          <p:nvSpPr>
            <p:cNvPr id="68" name="Freeform 102"/>
            <p:cNvSpPr/>
            <p:nvPr/>
          </p:nvSpPr>
          <p:spPr bwMode="auto">
            <a:xfrm>
              <a:off x="1046163" y="2690813"/>
              <a:ext cx="1196975" cy="93663"/>
            </a:xfrm>
            <a:custGeom>
              <a:avLst/>
              <a:gdLst>
                <a:gd name="T0" fmla="*/ 319 w 319"/>
                <a:gd name="T1" fmla="*/ 12 h 25"/>
                <a:gd name="T2" fmla="*/ 310 w 319"/>
                <a:gd name="T3" fmla="*/ 25 h 25"/>
                <a:gd name="T4" fmla="*/ 9 w 319"/>
                <a:gd name="T5" fmla="*/ 25 h 25"/>
                <a:gd name="T6" fmla="*/ 0 w 319"/>
                <a:gd name="T7" fmla="*/ 12 h 25"/>
                <a:gd name="T8" fmla="*/ 0 w 319"/>
                <a:gd name="T9" fmla="*/ 12 h 25"/>
                <a:gd name="T10" fmla="*/ 9 w 319"/>
                <a:gd name="T11" fmla="*/ 0 h 25"/>
                <a:gd name="T12" fmla="*/ 310 w 319"/>
                <a:gd name="T13" fmla="*/ 0 h 25"/>
                <a:gd name="T14" fmla="*/ 319 w 319"/>
                <a:gd name="T15" fmla="*/ 1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25">
                  <a:moveTo>
                    <a:pt x="319" y="12"/>
                  </a:moveTo>
                  <a:cubicBezTo>
                    <a:pt x="319" y="19"/>
                    <a:pt x="315" y="25"/>
                    <a:pt x="310" y="25"/>
                  </a:cubicBezTo>
                  <a:cubicBezTo>
                    <a:pt x="9" y="25"/>
                    <a:pt x="9" y="25"/>
                    <a:pt x="9" y="25"/>
                  </a:cubicBezTo>
                  <a:cubicBezTo>
                    <a:pt x="4" y="25"/>
                    <a:pt x="0" y="19"/>
                    <a:pt x="0" y="12"/>
                  </a:cubicBezTo>
                  <a:cubicBezTo>
                    <a:pt x="0" y="12"/>
                    <a:pt x="0" y="12"/>
                    <a:pt x="0" y="12"/>
                  </a:cubicBezTo>
                  <a:cubicBezTo>
                    <a:pt x="0" y="6"/>
                    <a:pt x="4" y="0"/>
                    <a:pt x="9" y="0"/>
                  </a:cubicBezTo>
                  <a:cubicBezTo>
                    <a:pt x="310" y="0"/>
                    <a:pt x="310" y="0"/>
                    <a:pt x="310" y="0"/>
                  </a:cubicBezTo>
                  <a:cubicBezTo>
                    <a:pt x="315" y="0"/>
                    <a:pt x="319" y="6"/>
                    <a:pt x="319"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69" name="Freeform 103"/>
            <p:cNvSpPr/>
            <p:nvPr/>
          </p:nvSpPr>
          <p:spPr bwMode="auto">
            <a:xfrm>
              <a:off x="1092201" y="1989138"/>
              <a:ext cx="190500" cy="660400"/>
            </a:xfrm>
            <a:custGeom>
              <a:avLst/>
              <a:gdLst>
                <a:gd name="T0" fmla="*/ 51 w 51"/>
                <a:gd name="T1" fmla="*/ 166 h 176"/>
                <a:gd name="T2" fmla="*/ 40 w 51"/>
                <a:gd name="T3" fmla="*/ 176 h 176"/>
                <a:gd name="T4" fmla="*/ 11 w 51"/>
                <a:gd name="T5" fmla="*/ 176 h 176"/>
                <a:gd name="T6" fmla="*/ 0 w 51"/>
                <a:gd name="T7" fmla="*/ 166 h 176"/>
                <a:gd name="T8" fmla="*/ 0 w 51"/>
                <a:gd name="T9" fmla="*/ 10 h 176"/>
                <a:gd name="T10" fmla="*/ 11 w 51"/>
                <a:gd name="T11" fmla="*/ 0 h 176"/>
                <a:gd name="T12" fmla="*/ 40 w 51"/>
                <a:gd name="T13" fmla="*/ 0 h 176"/>
                <a:gd name="T14" fmla="*/ 51 w 51"/>
                <a:gd name="T15" fmla="*/ 10 h 176"/>
                <a:gd name="T16" fmla="*/ 51 w 51"/>
                <a:gd name="T17" fmla="*/ 16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6">
                  <a:moveTo>
                    <a:pt x="51" y="166"/>
                  </a:moveTo>
                  <a:cubicBezTo>
                    <a:pt x="51" y="172"/>
                    <a:pt x="46" y="176"/>
                    <a:pt x="40" y="176"/>
                  </a:cubicBezTo>
                  <a:cubicBezTo>
                    <a:pt x="11" y="176"/>
                    <a:pt x="11" y="176"/>
                    <a:pt x="11" y="176"/>
                  </a:cubicBezTo>
                  <a:cubicBezTo>
                    <a:pt x="5" y="176"/>
                    <a:pt x="0" y="172"/>
                    <a:pt x="0" y="166"/>
                  </a:cubicBezTo>
                  <a:cubicBezTo>
                    <a:pt x="0" y="10"/>
                    <a:pt x="0" y="10"/>
                    <a:pt x="0" y="10"/>
                  </a:cubicBezTo>
                  <a:cubicBezTo>
                    <a:pt x="0" y="5"/>
                    <a:pt x="5" y="0"/>
                    <a:pt x="11" y="0"/>
                  </a:cubicBezTo>
                  <a:cubicBezTo>
                    <a:pt x="40" y="0"/>
                    <a:pt x="40" y="0"/>
                    <a:pt x="40" y="0"/>
                  </a:cubicBezTo>
                  <a:cubicBezTo>
                    <a:pt x="46" y="0"/>
                    <a:pt x="51" y="5"/>
                    <a:pt x="51" y="10"/>
                  </a:cubicBezTo>
                  <a:lnTo>
                    <a:pt x="51" y="1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70" name="Freeform 104"/>
            <p:cNvSpPr/>
            <p:nvPr/>
          </p:nvSpPr>
          <p:spPr bwMode="auto">
            <a:xfrm>
              <a:off x="1320801" y="1765300"/>
              <a:ext cx="190500" cy="884238"/>
            </a:xfrm>
            <a:custGeom>
              <a:avLst/>
              <a:gdLst>
                <a:gd name="T0" fmla="*/ 51 w 51"/>
                <a:gd name="T1" fmla="*/ 223 h 236"/>
                <a:gd name="T2" fmla="*/ 40 w 51"/>
                <a:gd name="T3" fmla="*/ 236 h 236"/>
                <a:gd name="T4" fmla="*/ 11 w 51"/>
                <a:gd name="T5" fmla="*/ 236 h 236"/>
                <a:gd name="T6" fmla="*/ 0 w 51"/>
                <a:gd name="T7" fmla="*/ 223 h 236"/>
                <a:gd name="T8" fmla="*/ 0 w 51"/>
                <a:gd name="T9" fmla="*/ 13 h 236"/>
                <a:gd name="T10" fmla="*/ 11 w 51"/>
                <a:gd name="T11" fmla="*/ 0 h 236"/>
                <a:gd name="T12" fmla="*/ 40 w 51"/>
                <a:gd name="T13" fmla="*/ 0 h 236"/>
                <a:gd name="T14" fmla="*/ 51 w 51"/>
                <a:gd name="T15" fmla="*/ 13 h 236"/>
                <a:gd name="T16" fmla="*/ 51 w 51"/>
                <a:gd name="T17" fmla="*/ 223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36">
                  <a:moveTo>
                    <a:pt x="51" y="223"/>
                  </a:moveTo>
                  <a:cubicBezTo>
                    <a:pt x="51" y="230"/>
                    <a:pt x="46" y="236"/>
                    <a:pt x="40" y="236"/>
                  </a:cubicBezTo>
                  <a:cubicBezTo>
                    <a:pt x="11" y="236"/>
                    <a:pt x="11" y="236"/>
                    <a:pt x="11" y="236"/>
                  </a:cubicBezTo>
                  <a:cubicBezTo>
                    <a:pt x="5" y="236"/>
                    <a:pt x="0" y="230"/>
                    <a:pt x="0" y="223"/>
                  </a:cubicBezTo>
                  <a:cubicBezTo>
                    <a:pt x="0" y="13"/>
                    <a:pt x="0" y="13"/>
                    <a:pt x="0" y="13"/>
                  </a:cubicBezTo>
                  <a:cubicBezTo>
                    <a:pt x="0" y="6"/>
                    <a:pt x="5" y="0"/>
                    <a:pt x="11" y="0"/>
                  </a:cubicBezTo>
                  <a:cubicBezTo>
                    <a:pt x="40" y="0"/>
                    <a:pt x="40" y="0"/>
                    <a:pt x="40" y="0"/>
                  </a:cubicBezTo>
                  <a:cubicBezTo>
                    <a:pt x="46" y="0"/>
                    <a:pt x="51" y="6"/>
                    <a:pt x="51" y="13"/>
                  </a:cubicBezTo>
                  <a:lnTo>
                    <a:pt x="51"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71" name="Freeform 105"/>
            <p:cNvSpPr/>
            <p:nvPr/>
          </p:nvSpPr>
          <p:spPr bwMode="auto">
            <a:xfrm>
              <a:off x="1549401" y="2159000"/>
              <a:ext cx="190500" cy="490538"/>
            </a:xfrm>
            <a:custGeom>
              <a:avLst/>
              <a:gdLst>
                <a:gd name="T0" fmla="*/ 51 w 51"/>
                <a:gd name="T1" fmla="*/ 124 h 131"/>
                <a:gd name="T2" fmla="*/ 40 w 51"/>
                <a:gd name="T3" fmla="*/ 131 h 131"/>
                <a:gd name="T4" fmla="*/ 11 w 51"/>
                <a:gd name="T5" fmla="*/ 131 h 131"/>
                <a:gd name="T6" fmla="*/ 0 w 51"/>
                <a:gd name="T7" fmla="*/ 124 h 131"/>
                <a:gd name="T8" fmla="*/ 0 w 51"/>
                <a:gd name="T9" fmla="*/ 7 h 131"/>
                <a:gd name="T10" fmla="*/ 11 w 51"/>
                <a:gd name="T11" fmla="*/ 0 h 131"/>
                <a:gd name="T12" fmla="*/ 40 w 51"/>
                <a:gd name="T13" fmla="*/ 0 h 131"/>
                <a:gd name="T14" fmla="*/ 51 w 51"/>
                <a:gd name="T15" fmla="*/ 7 h 131"/>
                <a:gd name="T16" fmla="*/ 51 w 51"/>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31">
                  <a:moveTo>
                    <a:pt x="51" y="124"/>
                  </a:moveTo>
                  <a:cubicBezTo>
                    <a:pt x="51" y="128"/>
                    <a:pt x="46" y="131"/>
                    <a:pt x="40" y="131"/>
                  </a:cubicBezTo>
                  <a:cubicBezTo>
                    <a:pt x="11" y="131"/>
                    <a:pt x="11" y="131"/>
                    <a:pt x="11" y="131"/>
                  </a:cubicBezTo>
                  <a:cubicBezTo>
                    <a:pt x="5" y="131"/>
                    <a:pt x="0" y="128"/>
                    <a:pt x="0" y="124"/>
                  </a:cubicBezTo>
                  <a:cubicBezTo>
                    <a:pt x="0" y="7"/>
                    <a:pt x="0" y="7"/>
                    <a:pt x="0" y="7"/>
                  </a:cubicBezTo>
                  <a:cubicBezTo>
                    <a:pt x="0" y="3"/>
                    <a:pt x="5" y="0"/>
                    <a:pt x="11" y="0"/>
                  </a:cubicBezTo>
                  <a:cubicBezTo>
                    <a:pt x="40" y="0"/>
                    <a:pt x="40" y="0"/>
                    <a:pt x="40" y="0"/>
                  </a:cubicBezTo>
                  <a:cubicBezTo>
                    <a:pt x="46" y="0"/>
                    <a:pt x="51" y="3"/>
                    <a:pt x="51" y="7"/>
                  </a:cubicBezTo>
                  <a:lnTo>
                    <a:pt x="51"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72" name="Freeform 106"/>
            <p:cNvSpPr/>
            <p:nvPr/>
          </p:nvSpPr>
          <p:spPr bwMode="auto">
            <a:xfrm>
              <a:off x="1781176" y="1870075"/>
              <a:ext cx="187325" cy="779463"/>
            </a:xfrm>
            <a:custGeom>
              <a:avLst/>
              <a:gdLst>
                <a:gd name="T0" fmla="*/ 50 w 50"/>
                <a:gd name="T1" fmla="*/ 197 h 208"/>
                <a:gd name="T2" fmla="*/ 39 w 50"/>
                <a:gd name="T3" fmla="*/ 208 h 208"/>
                <a:gd name="T4" fmla="*/ 10 w 50"/>
                <a:gd name="T5" fmla="*/ 208 h 208"/>
                <a:gd name="T6" fmla="*/ 0 w 50"/>
                <a:gd name="T7" fmla="*/ 197 h 208"/>
                <a:gd name="T8" fmla="*/ 0 w 50"/>
                <a:gd name="T9" fmla="*/ 12 h 208"/>
                <a:gd name="T10" fmla="*/ 10 w 50"/>
                <a:gd name="T11" fmla="*/ 0 h 208"/>
                <a:gd name="T12" fmla="*/ 39 w 50"/>
                <a:gd name="T13" fmla="*/ 0 h 208"/>
                <a:gd name="T14" fmla="*/ 50 w 50"/>
                <a:gd name="T15" fmla="*/ 12 h 208"/>
                <a:gd name="T16" fmla="*/ 50 w 50"/>
                <a:gd name="T17" fmla="*/ 19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08">
                  <a:moveTo>
                    <a:pt x="50" y="197"/>
                  </a:moveTo>
                  <a:cubicBezTo>
                    <a:pt x="50" y="203"/>
                    <a:pt x="45" y="208"/>
                    <a:pt x="39" y="208"/>
                  </a:cubicBezTo>
                  <a:cubicBezTo>
                    <a:pt x="10" y="208"/>
                    <a:pt x="10" y="208"/>
                    <a:pt x="10" y="208"/>
                  </a:cubicBezTo>
                  <a:cubicBezTo>
                    <a:pt x="4" y="208"/>
                    <a:pt x="0" y="203"/>
                    <a:pt x="0" y="197"/>
                  </a:cubicBezTo>
                  <a:cubicBezTo>
                    <a:pt x="0" y="12"/>
                    <a:pt x="0" y="12"/>
                    <a:pt x="0" y="12"/>
                  </a:cubicBezTo>
                  <a:cubicBezTo>
                    <a:pt x="0" y="5"/>
                    <a:pt x="4" y="0"/>
                    <a:pt x="10" y="0"/>
                  </a:cubicBezTo>
                  <a:cubicBezTo>
                    <a:pt x="39" y="0"/>
                    <a:pt x="39" y="0"/>
                    <a:pt x="39" y="0"/>
                  </a:cubicBezTo>
                  <a:cubicBezTo>
                    <a:pt x="45" y="0"/>
                    <a:pt x="50" y="5"/>
                    <a:pt x="50" y="12"/>
                  </a:cubicBezTo>
                  <a:lnTo>
                    <a:pt x="50" y="1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73" name="Freeform 107"/>
            <p:cNvSpPr/>
            <p:nvPr/>
          </p:nvSpPr>
          <p:spPr bwMode="auto">
            <a:xfrm>
              <a:off x="2009776" y="2159000"/>
              <a:ext cx="187325" cy="490538"/>
            </a:xfrm>
            <a:custGeom>
              <a:avLst/>
              <a:gdLst>
                <a:gd name="T0" fmla="*/ 50 w 50"/>
                <a:gd name="T1" fmla="*/ 124 h 131"/>
                <a:gd name="T2" fmla="*/ 39 w 50"/>
                <a:gd name="T3" fmla="*/ 131 h 131"/>
                <a:gd name="T4" fmla="*/ 10 w 50"/>
                <a:gd name="T5" fmla="*/ 131 h 131"/>
                <a:gd name="T6" fmla="*/ 0 w 50"/>
                <a:gd name="T7" fmla="*/ 124 h 131"/>
                <a:gd name="T8" fmla="*/ 0 w 50"/>
                <a:gd name="T9" fmla="*/ 7 h 131"/>
                <a:gd name="T10" fmla="*/ 10 w 50"/>
                <a:gd name="T11" fmla="*/ 0 h 131"/>
                <a:gd name="T12" fmla="*/ 39 w 50"/>
                <a:gd name="T13" fmla="*/ 0 h 131"/>
                <a:gd name="T14" fmla="*/ 50 w 50"/>
                <a:gd name="T15" fmla="*/ 7 h 131"/>
                <a:gd name="T16" fmla="*/ 50 w 50"/>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31">
                  <a:moveTo>
                    <a:pt x="50" y="124"/>
                  </a:moveTo>
                  <a:cubicBezTo>
                    <a:pt x="50" y="128"/>
                    <a:pt x="45" y="131"/>
                    <a:pt x="39" y="131"/>
                  </a:cubicBezTo>
                  <a:cubicBezTo>
                    <a:pt x="10" y="131"/>
                    <a:pt x="10" y="131"/>
                    <a:pt x="10" y="131"/>
                  </a:cubicBezTo>
                  <a:cubicBezTo>
                    <a:pt x="4" y="131"/>
                    <a:pt x="0" y="128"/>
                    <a:pt x="0" y="124"/>
                  </a:cubicBezTo>
                  <a:cubicBezTo>
                    <a:pt x="0" y="7"/>
                    <a:pt x="0" y="7"/>
                    <a:pt x="0" y="7"/>
                  </a:cubicBezTo>
                  <a:cubicBezTo>
                    <a:pt x="0" y="3"/>
                    <a:pt x="4" y="0"/>
                    <a:pt x="10" y="0"/>
                  </a:cubicBezTo>
                  <a:cubicBezTo>
                    <a:pt x="39" y="0"/>
                    <a:pt x="39" y="0"/>
                    <a:pt x="39" y="0"/>
                  </a:cubicBezTo>
                  <a:cubicBezTo>
                    <a:pt x="45" y="0"/>
                    <a:pt x="50" y="3"/>
                    <a:pt x="50" y="7"/>
                  </a:cubicBezTo>
                  <a:lnTo>
                    <a:pt x="50"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grpSp>
      <p:sp>
        <p:nvSpPr>
          <p:cNvPr id="67" name="同心圆 36"/>
          <p:cNvSpPr/>
          <p:nvPr/>
        </p:nvSpPr>
        <p:spPr>
          <a:xfrm>
            <a:off x="6467272" y="2975299"/>
            <a:ext cx="674104" cy="674104"/>
          </a:xfrm>
          <a:prstGeom prst="donut">
            <a:avLst>
              <a:gd name="adj" fmla="val 10958"/>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cs typeface="+mn-ea"/>
              <a:sym typeface="+mn-lt"/>
            </a:endParaRPr>
          </a:p>
        </p:txBody>
      </p:sp>
      <p:sp>
        <p:nvSpPr>
          <p:cNvPr id="75" name="矩形 74"/>
          <p:cNvSpPr/>
          <p:nvPr/>
        </p:nvSpPr>
        <p:spPr>
          <a:xfrm>
            <a:off x="7159271" y="3719506"/>
            <a:ext cx="3840152" cy="701218"/>
          </a:xfrm>
          <a:prstGeom prst="rect">
            <a:avLst/>
          </a:prstGeom>
        </p:spPr>
        <p:txBody>
          <a:bodyPr wrap="square">
            <a:spAutoFit/>
          </a:bodyPr>
          <a:lstStyle/>
          <a:p>
            <a:pPr algn="just">
              <a:lnSpc>
                <a:spcPts val="1600"/>
              </a:lnSpc>
            </a:pPr>
            <a:r>
              <a:rPr lang="zh-CN" altLang="en-US" sz="1600" dirty="0">
                <a:solidFill>
                  <a:schemeClr val="tx1">
                    <a:lumMod val="65000"/>
                    <a:lumOff val="35000"/>
                  </a:schemeClr>
                </a:solidFill>
                <a:cs typeface="+mn-ea"/>
                <a:sym typeface="+mn-lt"/>
              </a:rPr>
              <a:t>这里填写目录二级标题</a:t>
            </a:r>
            <a:endParaRPr lang="en-US" altLang="zh-CN" sz="1600" dirty="0">
              <a:solidFill>
                <a:schemeClr val="tx1">
                  <a:lumMod val="65000"/>
                  <a:lumOff val="35000"/>
                </a:schemeClr>
              </a:solidFill>
              <a:cs typeface="+mn-ea"/>
              <a:sym typeface="+mn-lt"/>
            </a:endParaRPr>
          </a:p>
          <a:p>
            <a:pPr algn="just">
              <a:lnSpc>
                <a:spcPts val="1600"/>
              </a:lnSpc>
            </a:pPr>
            <a:r>
              <a:rPr lang="zh-CN" altLang="en-US" sz="1335" dirty="0">
                <a:solidFill>
                  <a:schemeClr val="tx1">
                    <a:lumMod val="65000"/>
                    <a:lumOff val="35000"/>
                  </a:schemeClr>
                </a:solidFill>
                <a:cs typeface="+mn-ea"/>
                <a:sym typeface="+mn-lt"/>
              </a:rPr>
              <a:t>这里填写目录内容说明，设计的发展存在着一个时代价值观的问题。</a:t>
            </a:r>
            <a:endParaRPr lang="en-US" altLang="zh-CN" sz="1335" dirty="0">
              <a:solidFill>
                <a:schemeClr val="tx1">
                  <a:lumMod val="65000"/>
                  <a:lumOff val="35000"/>
                </a:schemeClr>
              </a:solidFill>
              <a:cs typeface="+mn-ea"/>
              <a:sym typeface="+mn-lt"/>
            </a:endParaRPr>
          </a:p>
        </p:txBody>
      </p:sp>
      <p:grpSp>
        <p:nvGrpSpPr>
          <p:cNvPr id="77" name="组合 76"/>
          <p:cNvGrpSpPr/>
          <p:nvPr/>
        </p:nvGrpSpPr>
        <p:grpSpPr>
          <a:xfrm>
            <a:off x="6619963" y="3912652"/>
            <a:ext cx="366962" cy="313991"/>
            <a:chOff x="1627188" y="2219325"/>
            <a:chExt cx="758825" cy="649288"/>
          </a:xfrm>
          <a:solidFill>
            <a:srgbClr val="2B3E54"/>
          </a:solidFill>
        </p:grpSpPr>
        <p:sp>
          <p:nvSpPr>
            <p:cNvPr id="79" name="Freeform 72"/>
            <p:cNvSpPr/>
            <p:nvPr/>
          </p:nvSpPr>
          <p:spPr bwMode="auto">
            <a:xfrm>
              <a:off x="1657351"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80" name="Freeform 73"/>
            <p:cNvSpPr/>
            <p:nvPr/>
          </p:nvSpPr>
          <p:spPr bwMode="auto">
            <a:xfrm>
              <a:off x="1657351"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81" name="Freeform 74"/>
            <p:cNvSpPr/>
            <p:nvPr/>
          </p:nvSpPr>
          <p:spPr bwMode="auto">
            <a:xfrm>
              <a:off x="1657351"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82" name="Freeform 75"/>
            <p:cNvSpPr/>
            <p:nvPr/>
          </p:nvSpPr>
          <p:spPr bwMode="auto">
            <a:xfrm>
              <a:off x="1657351"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83" name="Freeform 76"/>
            <p:cNvSpPr/>
            <p:nvPr/>
          </p:nvSpPr>
          <p:spPr bwMode="auto">
            <a:xfrm>
              <a:off x="1657351"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84" name="Freeform 77"/>
            <p:cNvSpPr/>
            <p:nvPr/>
          </p:nvSpPr>
          <p:spPr bwMode="auto">
            <a:xfrm>
              <a:off x="1803401" y="247808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85" name="Freeform 78"/>
            <p:cNvSpPr/>
            <p:nvPr/>
          </p:nvSpPr>
          <p:spPr bwMode="auto">
            <a:xfrm>
              <a:off x="1803401" y="2219325"/>
              <a:ext cx="120650" cy="47625"/>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86" name="Freeform 79"/>
            <p:cNvSpPr/>
            <p:nvPr/>
          </p:nvSpPr>
          <p:spPr bwMode="auto">
            <a:xfrm>
              <a:off x="1803401" y="23050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87" name="Freeform 80"/>
            <p:cNvSpPr/>
            <p:nvPr/>
          </p:nvSpPr>
          <p:spPr bwMode="auto">
            <a:xfrm>
              <a:off x="1803401" y="2390775"/>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88" name="Freeform 81"/>
            <p:cNvSpPr/>
            <p:nvPr/>
          </p:nvSpPr>
          <p:spPr bwMode="auto">
            <a:xfrm>
              <a:off x="1803401" y="2563813"/>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89" name="Freeform 82"/>
            <p:cNvSpPr/>
            <p:nvPr/>
          </p:nvSpPr>
          <p:spPr bwMode="auto">
            <a:xfrm>
              <a:off x="1803401" y="264953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90" name="Freeform 83"/>
            <p:cNvSpPr/>
            <p:nvPr/>
          </p:nvSpPr>
          <p:spPr bwMode="auto">
            <a:xfrm>
              <a:off x="1803401" y="27368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91" name="Freeform 84"/>
            <p:cNvSpPr/>
            <p:nvPr/>
          </p:nvSpPr>
          <p:spPr bwMode="auto">
            <a:xfrm>
              <a:off x="1949451" y="247808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92" name="Freeform 85"/>
            <p:cNvSpPr/>
            <p:nvPr/>
          </p:nvSpPr>
          <p:spPr bwMode="auto">
            <a:xfrm>
              <a:off x="1949451"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93" name="Freeform 86"/>
            <p:cNvSpPr/>
            <p:nvPr/>
          </p:nvSpPr>
          <p:spPr bwMode="auto">
            <a:xfrm>
              <a:off x="1949451"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94" name="Freeform 87"/>
            <p:cNvSpPr/>
            <p:nvPr/>
          </p:nvSpPr>
          <p:spPr bwMode="auto">
            <a:xfrm>
              <a:off x="1949451"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95" name="Freeform 88"/>
            <p:cNvSpPr/>
            <p:nvPr/>
          </p:nvSpPr>
          <p:spPr bwMode="auto">
            <a:xfrm>
              <a:off x="2092326"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96" name="Freeform 89"/>
            <p:cNvSpPr/>
            <p:nvPr/>
          </p:nvSpPr>
          <p:spPr bwMode="auto">
            <a:xfrm>
              <a:off x="2092326" y="23050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97" name="Freeform 90"/>
            <p:cNvSpPr/>
            <p:nvPr/>
          </p:nvSpPr>
          <p:spPr bwMode="auto">
            <a:xfrm>
              <a:off x="2092326"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98" name="Freeform 91"/>
            <p:cNvSpPr/>
            <p:nvPr/>
          </p:nvSpPr>
          <p:spPr bwMode="auto">
            <a:xfrm>
              <a:off x="2092326"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99" name="Freeform 92"/>
            <p:cNvSpPr/>
            <p:nvPr/>
          </p:nvSpPr>
          <p:spPr bwMode="auto">
            <a:xfrm>
              <a:off x="2092326"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100" name="Freeform 93"/>
            <p:cNvSpPr/>
            <p:nvPr/>
          </p:nvSpPr>
          <p:spPr bwMode="auto">
            <a:xfrm>
              <a:off x="2092326"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101" name="Freeform 94"/>
            <p:cNvSpPr/>
            <p:nvPr/>
          </p:nvSpPr>
          <p:spPr bwMode="auto">
            <a:xfrm>
              <a:off x="2238376"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102" name="Freeform 95"/>
            <p:cNvSpPr/>
            <p:nvPr/>
          </p:nvSpPr>
          <p:spPr bwMode="auto">
            <a:xfrm>
              <a:off x="2238376"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103" name="Freeform 96"/>
            <p:cNvSpPr/>
            <p:nvPr/>
          </p:nvSpPr>
          <p:spPr bwMode="auto">
            <a:xfrm>
              <a:off x="2238376"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104" name="Freeform 97"/>
            <p:cNvSpPr/>
            <p:nvPr/>
          </p:nvSpPr>
          <p:spPr bwMode="auto">
            <a:xfrm>
              <a:off x="1627188" y="2808288"/>
              <a:ext cx="758825" cy="60325"/>
            </a:xfrm>
            <a:custGeom>
              <a:avLst/>
              <a:gdLst>
                <a:gd name="T0" fmla="*/ 202 w 202"/>
                <a:gd name="T1" fmla="*/ 8 h 16"/>
                <a:gd name="T2" fmla="*/ 197 w 202"/>
                <a:gd name="T3" fmla="*/ 16 h 16"/>
                <a:gd name="T4" fmla="*/ 6 w 202"/>
                <a:gd name="T5" fmla="*/ 16 h 16"/>
                <a:gd name="T6" fmla="*/ 0 w 202"/>
                <a:gd name="T7" fmla="*/ 8 h 16"/>
                <a:gd name="T8" fmla="*/ 0 w 202"/>
                <a:gd name="T9" fmla="*/ 8 h 16"/>
                <a:gd name="T10" fmla="*/ 6 w 202"/>
                <a:gd name="T11" fmla="*/ 0 h 16"/>
                <a:gd name="T12" fmla="*/ 197 w 202"/>
                <a:gd name="T13" fmla="*/ 0 h 16"/>
                <a:gd name="T14" fmla="*/ 202 w 202"/>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6">
                  <a:moveTo>
                    <a:pt x="202" y="8"/>
                  </a:moveTo>
                  <a:cubicBezTo>
                    <a:pt x="202" y="13"/>
                    <a:pt x="200" y="16"/>
                    <a:pt x="197" y="16"/>
                  </a:cubicBezTo>
                  <a:cubicBezTo>
                    <a:pt x="6" y="16"/>
                    <a:pt x="6" y="16"/>
                    <a:pt x="6" y="16"/>
                  </a:cubicBezTo>
                  <a:cubicBezTo>
                    <a:pt x="3" y="16"/>
                    <a:pt x="0" y="13"/>
                    <a:pt x="0" y="8"/>
                  </a:cubicBezTo>
                  <a:cubicBezTo>
                    <a:pt x="0" y="8"/>
                    <a:pt x="0" y="8"/>
                    <a:pt x="0" y="8"/>
                  </a:cubicBezTo>
                  <a:cubicBezTo>
                    <a:pt x="0" y="4"/>
                    <a:pt x="3" y="0"/>
                    <a:pt x="6" y="0"/>
                  </a:cubicBezTo>
                  <a:cubicBezTo>
                    <a:pt x="197" y="0"/>
                    <a:pt x="197" y="0"/>
                    <a:pt x="197" y="0"/>
                  </a:cubicBezTo>
                  <a:cubicBezTo>
                    <a:pt x="200" y="0"/>
                    <a:pt x="202" y="4"/>
                    <a:pt x="20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grpSp>
      <p:sp>
        <p:nvSpPr>
          <p:cNvPr id="78" name="同心圆 47"/>
          <p:cNvSpPr/>
          <p:nvPr/>
        </p:nvSpPr>
        <p:spPr>
          <a:xfrm>
            <a:off x="6467273" y="3754205"/>
            <a:ext cx="673873" cy="673873"/>
          </a:xfrm>
          <a:prstGeom prst="donut">
            <a:avLst>
              <a:gd name="adj" fmla="val 10958"/>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cs typeface="+mn-ea"/>
              <a:sym typeface="+mn-lt"/>
            </a:endParaRPr>
          </a:p>
        </p:txBody>
      </p:sp>
      <p:sp>
        <p:nvSpPr>
          <p:cNvPr id="106" name="矩形 105"/>
          <p:cNvSpPr/>
          <p:nvPr/>
        </p:nvSpPr>
        <p:spPr>
          <a:xfrm>
            <a:off x="7159271" y="4495483"/>
            <a:ext cx="3840152" cy="701218"/>
          </a:xfrm>
          <a:prstGeom prst="rect">
            <a:avLst/>
          </a:prstGeom>
        </p:spPr>
        <p:txBody>
          <a:bodyPr wrap="square">
            <a:spAutoFit/>
          </a:bodyPr>
          <a:lstStyle/>
          <a:p>
            <a:pPr algn="just">
              <a:lnSpc>
                <a:spcPts val="1600"/>
              </a:lnSpc>
            </a:pPr>
            <a:r>
              <a:rPr lang="zh-CN" altLang="en-US" sz="1600" dirty="0">
                <a:solidFill>
                  <a:schemeClr val="tx1">
                    <a:lumMod val="65000"/>
                    <a:lumOff val="35000"/>
                  </a:schemeClr>
                </a:solidFill>
                <a:cs typeface="+mn-ea"/>
                <a:sym typeface="+mn-lt"/>
              </a:rPr>
              <a:t>这里填写目录二级标题</a:t>
            </a:r>
            <a:endParaRPr lang="en-US" altLang="zh-CN" sz="1600" dirty="0">
              <a:solidFill>
                <a:schemeClr val="tx1">
                  <a:lumMod val="65000"/>
                  <a:lumOff val="35000"/>
                </a:schemeClr>
              </a:solidFill>
              <a:cs typeface="+mn-ea"/>
              <a:sym typeface="+mn-lt"/>
            </a:endParaRPr>
          </a:p>
          <a:p>
            <a:pPr algn="just">
              <a:lnSpc>
                <a:spcPts val="1600"/>
              </a:lnSpc>
            </a:pPr>
            <a:r>
              <a:rPr lang="zh-CN" altLang="en-US" sz="1335" dirty="0">
                <a:solidFill>
                  <a:schemeClr val="tx1">
                    <a:lumMod val="65000"/>
                    <a:lumOff val="35000"/>
                  </a:schemeClr>
                </a:solidFill>
                <a:cs typeface="+mn-ea"/>
                <a:sym typeface="+mn-lt"/>
              </a:rPr>
              <a:t>这里填写目录内容说明，设计的发展存在着一个时代价值观的问题。</a:t>
            </a:r>
            <a:endParaRPr lang="en-US" altLang="zh-CN" sz="1335" dirty="0">
              <a:solidFill>
                <a:schemeClr val="tx1">
                  <a:lumMod val="65000"/>
                  <a:lumOff val="35000"/>
                </a:schemeClr>
              </a:solidFill>
              <a:cs typeface="+mn-ea"/>
              <a:sym typeface="+mn-lt"/>
            </a:endParaRPr>
          </a:p>
        </p:txBody>
      </p:sp>
      <p:grpSp>
        <p:nvGrpSpPr>
          <p:cNvPr id="108" name="组合 107"/>
          <p:cNvGrpSpPr/>
          <p:nvPr/>
        </p:nvGrpSpPr>
        <p:grpSpPr>
          <a:xfrm>
            <a:off x="6648748" y="4708249"/>
            <a:ext cx="292398" cy="319956"/>
            <a:chOff x="247650" y="1957388"/>
            <a:chExt cx="993776" cy="1087438"/>
          </a:xfrm>
          <a:solidFill>
            <a:srgbClr val="2B3E54"/>
          </a:solidFill>
        </p:grpSpPr>
        <p:sp>
          <p:nvSpPr>
            <p:cNvPr id="110" name="Freeform 112"/>
            <p:cNvSpPr/>
            <p:nvPr/>
          </p:nvSpPr>
          <p:spPr bwMode="auto">
            <a:xfrm>
              <a:off x="247650" y="1957388"/>
              <a:ext cx="914400" cy="1087438"/>
            </a:xfrm>
            <a:custGeom>
              <a:avLst/>
              <a:gdLst>
                <a:gd name="T0" fmla="*/ 244 w 244"/>
                <a:gd name="T1" fmla="*/ 265 h 290"/>
                <a:gd name="T2" fmla="*/ 219 w 244"/>
                <a:gd name="T3" fmla="*/ 290 h 290"/>
                <a:gd name="T4" fmla="*/ 26 w 244"/>
                <a:gd name="T5" fmla="*/ 290 h 290"/>
                <a:gd name="T6" fmla="*/ 0 w 244"/>
                <a:gd name="T7" fmla="*/ 265 h 290"/>
                <a:gd name="T8" fmla="*/ 0 w 244"/>
                <a:gd name="T9" fmla="*/ 25 h 290"/>
                <a:gd name="T10" fmla="*/ 26 w 244"/>
                <a:gd name="T11" fmla="*/ 0 h 290"/>
                <a:gd name="T12" fmla="*/ 219 w 244"/>
                <a:gd name="T13" fmla="*/ 0 h 290"/>
                <a:gd name="T14" fmla="*/ 244 w 244"/>
                <a:gd name="T15" fmla="*/ 25 h 290"/>
                <a:gd name="T16" fmla="*/ 244 w 244"/>
                <a:gd name="T17" fmla="*/ 265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290">
                  <a:moveTo>
                    <a:pt x="244" y="265"/>
                  </a:moveTo>
                  <a:cubicBezTo>
                    <a:pt x="244" y="279"/>
                    <a:pt x="233" y="290"/>
                    <a:pt x="219" y="290"/>
                  </a:cubicBezTo>
                  <a:cubicBezTo>
                    <a:pt x="26" y="290"/>
                    <a:pt x="26" y="290"/>
                    <a:pt x="26" y="290"/>
                  </a:cubicBezTo>
                  <a:cubicBezTo>
                    <a:pt x="12" y="290"/>
                    <a:pt x="0" y="279"/>
                    <a:pt x="0" y="265"/>
                  </a:cubicBezTo>
                  <a:cubicBezTo>
                    <a:pt x="0" y="25"/>
                    <a:pt x="0" y="25"/>
                    <a:pt x="0" y="25"/>
                  </a:cubicBezTo>
                  <a:cubicBezTo>
                    <a:pt x="0" y="11"/>
                    <a:pt x="12" y="0"/>
                    <a:pt x="26" y="0"/>
                  </a:cubicBezTo>
                  <a:cubicBezTo>
                    <a:pt x="219" y="0"/>
                    <a:pt x="219" y="0"/>
                    <a:pt x="219" y="0"/>
                  </a:cubicBezTo>
                  <a:cubicBezTo>
                    <a:pt x="233" y="0"/>
                    <a:pt x="244" y="11"/>
                    <a:pt x="244" y="25"/>
                  </a:cubicBezTo>
                  <a:lnTo>
                    <a:pt x="244" y="2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111" name="Freeform 113"/>
            <p:cNvSpPr/>
            <p:nvPr/>
          </p:nvSpPr>
          <p:spPr bwMode="auto">
            <a:xfrm>
              <a:off x="366713" y="2076451"/>
              <a:ext cx="676275" cy="850900"/>
            </a:xfrm>
            <a:custGeom>
              <a:avLst/>
              <a:gdLst>
                <a:gd name="T0" fmla="*/ 426 w 426"/>
                <a:gd name="T1" fmla="*/ 536 h 536"/>
                <a:gd name="T2" fmla="*/ 0 w 426"/>
                <a:gd name="T3" fmla="*/ 536 h 536"/>
                <a:gd name="T4" fmla="*/ 0 w 426"/>
                <a:gd name="T5" fmla="*/ 0 h 536"/>
                <a:gd name="T6" fmla="*/ 426 w 426"/>
                <a:gd name="T7" fmla="*/ 0 h 536"/>
                <a:gd name="T8" fmla="*/ 426 w 426"/>
                <a:gd name="T9" fmla="*/ 536 h 536"/>
                <a:gd name="T10" fmla="*/ 426 w 426"/>
                <a:gd name="T11" fmla="*/ 536 h 536"/>
              </a:gdLst>
              <a:ahLst/>
              <a:cxnLst>
                <a:cxn ang="0">
                  <a:pos x="T0" y="T1"/>
                </a:cxn>
                <a:cxn ang="0">
                  <a:pos x="T2" y="T3"/>
                </a:cxn>
                <a:cxn ang="0">
                  <a:pos x="T4" y="T5"/>
                </a:cxn>
                <a:cxn ang="0">
                  <a:pos x="T6" y="T7"/>
                </a:cxn>
                <a:cxn ang="0">
                  <a:pos x="T8" y="T9"/>
                </a:cxn>
                <a:cxn ang="0">
                  <a:pos x="T10" y="T11"/>
                </a:cxn>
              </a:cxnLst>
              <a:rect l="0" t="0" r="r" b="b"/>
              <a:pathLst>
                <a:path w="426" h="536">
                  <a:moveTo>
                    <a:pt x="426" y="536"/>
                  </a:moveTo>
                  <a:lnTo>
                    <a:pt x="0" y="536"/>
                  </a:lnTo>
                  <a:lnTo>
                    <a:pt x="0" y="0"/>
                  </a:lnTo>
                  <a:lnTo>
                    <a:pt x="426" y="0"/>
                  </a:lnTo>
                  <a:lnTo>
                    <a:pt x="426" y="536"/>
                  </a:lnTo>
                  <a:lnTo>
                    <a:pt x="426" y="5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112" name="Oval 114"/>
            <p:cNvSpPr>
              <a:spLocks noChangeArrowheads="1"/>
            </p:cNvSpPr>
            <p:nvPr/>
          </p:nvSpPr>
          <p:spPr bwMode="auto">
            <a:xfrm>
              <a:off x="407988" y="2152651"/>
              <a:ext cx="82550" cy="825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113" name="Rectangle 115"/>
            <p:cNvSpPr>
              <a:spLocks noChangeArrowheads="1"/>
            </p:cNvSpPr>
            <p:nvPr/>
          </p:nvSpPr>
          <p:spPr bwMode="auto">
            <a:xfrm>
              <a:off x="550863" y="2170113"/>
              <a:ext cx="4540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114" name="Oval 116"/>
            <p:cNvSpPr>
              <a:spLocks noChangeArrowheads="1"/>
            </p:cNvSpPr>
            <p:nvPr/>
          </p:nvSpPr>
          <p:spPr bwMode="auto">
            <a:xfrm>
              <a:off x="407988" y="2305051"/>
              <a:ext cx="82550" cy="873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115" name="Rectangle 117"/>
            <p:cNvSpPr>
              <a:spLocks noChangeArrowheads="1"/>
            </p:cNvSpPr>
            <p:nvPr/>
          </p:nvSpPr>
          <p:spPr bwMode="auto">
            <a:xfrm>
              <a:off x="550863" y="2324101"/>
              <a:ext cx="454025"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116" name="Oval 118"/>
            <p:cNvSpPr>
              <a:spLocks noChangeArrowheads="1"/>
            </p:cNvSpPr>
            <p:nvPr/>
          </p:nvSpPr>
          <p:spPr bwMode="auto">
            <a:xfrm>
              <a:off x="407988" y="2463801"/>
              <a:ext cx="82550" cy="809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117" name="Rectangle 119"/>
            <p:cNvSpPr>
              <a:spLocks noChangeArrowheads="1"/>
            </p:cNvSpPr>
            <p:nvPr/>
          </p:nvSpPr>
          <p:spPr bwMode="auto">
            <a:xfrm>
              <a:off x="550863" y="2478088"/>
              <a:ext cx="454025"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118" name="Freeform 120"/>
            <p:cNvSpPr/>
            <p:nvPr/>
          </p:nvSpPr>
          <p:spPr bwMode="auto">
            <a:xfrm>
              <a:off x="442913" y="2582863"/>
              <a:ext cx="798513" cy="285750"/>
            </a:xfrm>
            <a:custGeom>
              <a:avLst/>
              <a:gdLst>
                <a:gd name="T0" fmla="*/ 503 w 503"/>
                <a:gd name="T1" fmla="*/ 180 h 180"/>
                <a:gd name="T2" fmla="*/ 163 w 503"/>
                <a:gd name="T3" fmla="*/ 180 h 180"/>
                <a:gd name="T4" fmla="*/ 0 w 503"/>
                <a:gd name="T5" fmla="*/ 92 h 180"/>
                <a:gd name="T6" fmla="*/ 163 w 503"/>
                <a:gd name="T7" fmla="*/ 0 h 180"/>
                <a:gd name="T8" fmla="*/ 503 w 503"/>
                <a:gd name="T9" fmla="*/ 0 h 180"/>
                <a:gd name="T10" fmla="*/ 503 w 503"/>
                <a:gd name="T11" fmla="*/ 180 h 180"/>
              </a:gdLst>
              <a:ahLst/>
              <a:cxnLst>
                <a:cxn ang="0">
                  <a:pos x="T0" y="T1"/>
                </a:cxn>
                <a:cxn ang="0">
                  <a:pos x="T2" y="T3"/>
                </a:cxn>
                <a:cxn ang="0">
                  <a:pos x="T4" y="T5"/>
                </a:cxn>
                <a:cxn ang="0">
                  <a:pos x="T6" y="T7"/>
                </a:cxn>
                <a:cxn ang="0">
                  <a:pos x="T8" y="T9"/>
                </a:cxn>
                <a:cxn ang="0">
                  <a:pos x="T10" y="T11"/>
                </a:cxn>
              </a:cxnLst>
              <a:rect l="0" t="0" r="r" b="b"/>
              <a:pathLst>
                <a:path w="503" h="180">
                  <a:moveTo>
                    <a:pt x="503" y="180"/>
                  </a:moveTo>
                  <a:lnTo>
                    <a:pt x="163" y="180"/>
                  </a:lnTo>
                  <a:lnTo>
                    <a:pt x="0" y="92"/>
                  </a:lnTo>
                  <a:lnTo>
                    <a:pt x="163" y="0"/>
                  </a:lnTo>
                  <a:lnTo>
                    <a:pt x="503" y="0"/>
                  </a:lnTo>
                  <a:lnTo>
                    <a:pt x="503"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119" name="Freeform 121"/>
            <p:cNvSpPr/>
            <p:nvPr/>
          </p:nvSpPr>
          <p:spPr bwMode="auto">
            <a:xfrm>
              <a:off x="547688" y="2582863"/>
              <a:ext cx="149225" cy="285750"/>
            </a:xfrm>
            <a:custGeom>
              <a:avLst/>
              <a:gdLst>
                <a:gd name="T0" fmla="*/ 0 w 94"/>
                <a:gd name="T1" fmla="*/ 128 h 180"/>
                <a:gd name="T2" fmla="*/ 94 w 94"/>
                <a:gd name="T3" fmla="*/ 180 h 180"/>
                <a:gd name="T4" fmla="*/ 94 w 94"/>
                <a:gd name="T5" fmla="*/ 0 h 180"/>
                <a:gd name="T6" fmla="*/ 0 w 94"/>
                <a:gd name="T7" fmla="*/ 54 h 180"/>
                <a:gd name="T8" fmla="*/ 0 w 94"/>
                <a:gd name="T9" fmla="*/ 128 h 180"/>
              </a:gdLst>
              <a:ahLst/>
              <a:cxnLst>
                <a:cxn ang="0">
                  <a:pos x="T0" y="T1"/>
                </a:cxn>
                <a:cxn ang="0">
                  <a:pos x="T2" y="T3"/>
                </a:cxn>
                <a:cxn ang="0">
                  <a:pos x="T4" y="T5"/>
                </a:cxn>
                <a:cxn ang="0">
                  <a:pos x="T6" y="T7"/>
                </a:cxn>
                <a:cxn ang="0">
                  <a:pos x="T8" y="T9"/>
                </a:cxn>
              </a:cxnLst>
              <a:rect l="0" t="0" r="r" b="b"/>
              <a:pathLst>
                <a:path w="94" h="180">
                  <a:moveTo>
                    <a:pt x="0" y="128"/>
                  </a:moveTo>
                  <a:lnTo>
                    <a:pt x="94" y="180"/>
                  </a:lnTo>
                  <a:lnTo>
                    <a:pt x="94" y="0"/>
                  </a:lnTo>
                  <a:lnTo>
                    <a:pt x="0" y="54"/>
                  </a:lnTo>
                  <a:lnTo>
                    <a:pt x="0"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sp>
          <p:nvSpPr>
            <p:cNvPr id="120" name="Freeform 122"/>
            <p:cNvSpPr/>
            <p:nvPr/>
          </p:nvSpPr>
          <p:spPr bwMode="auto">
            <a:xfrm>
              <a:off x="550863" y="2593976"/>
              <a:ext cx="142875" cy="266700"/>
            </a:xfrm>
            <a:custGeom>
              <a:avLst/>
              <a:gdLst>
                <a:gd name="T0" fmla="*/ 90 w 90"/>
                <a:gd name="T1" fmla="*/ 168 h 168"/>
                <a:gd name="T2" fmla="*/ 0 w 90"/>
                <a:gd name="T3" fmla="*/ 118 h 168"/>
                <a:gd name="T4" fmla="*/ 0 w 90"/>
                <a:gd name="T5" fmla="*/ 50 h 168"/>
                <a:gd name="T6" fmla="*/ 90 w 90"/>
                <a:gd name="T7" fmla="*/ 0 h 168"/>
                <a:gd name="T8" fmla="*/ 90 w 90"/>
                <a:gd name="T9" fmla="*/ 168 h 168"/>
                <a:gd name="T10" fmla="*/ 90 w 90"/>
                <a:gd name="T11" fmla="*/ 168 h 168"/>
              </a:gdLst>
              <a:ahLst/>
              <a:cxnLst>
                <a:cxn ang="0">
                  <a:pos x="T0" y="T1"/>
                </a:cxn>
                <a:cxn ang="0">
                  <a:pos x="T2" y="T3"/>
                </a:cxn>
                <a:cxn ang="0">
                  <a:pos x="T4" y="T5"/>
                </a:cxn>
                <a:cxn ang="0">
                  <a:pos x="T6" y="T7"/>
                </a:cxn>
                <a:cxn ang="0">
                  <a:pos x="T8" y="T9"/>
                </a:cxn>
                <a:cxn ang="0">
                  <a:pos x="T10" y="T11"/>
                </a:cxn>
              </a:cxnLst>
              <a:rect l="0" t="0" r="r" b="b"/>
              <a:pathLst>
                <a:path w="90" h="168">
                  <a:moveTo>
                    <a:pt x="90" y="168"/>
                  </a:moveTo>
                  <a:lnTo>
                    <a:pt x="0" y="118"/>
                  </a:lnTo>
                  <a:lnTo>
                    <a:pt x="0" y="50"/>
                  </a:lnTo>
                  <a:lnTo>
                    <a:pt x="90" y="0"/>
                  </a:lnTo>
                  <a:lnTo>
                    <a:pt x="90" y="168"/>
                  </a:lnTo>
                  <a:lnTo>
                    <a:pt x="90" y="1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cs typeface="+mn-ea"/>
                <a:sym typeface="+mn-lt"/>
              </a:endParaRPr>
            </a:p>
          </p:txBody>
        </p:sp>
      </p:grpSp>
      <p:sp>
        <p:nvSpPr>
          <p:cNvPr id="109" name="同心圆 78"/>
          <p:cNvSpPr/>
          <p:nvPr/>
        </p:nvSpPr>
        <p:spPr>
          <a:xfrm>
            <a:off x="6467273" y="4532879"/>
            <a:ext cx="674965" cy="674965"/>
          </a:xfrm>
          <a:prstGeom prst="donut">
            <a:avLst>
              <a:gd name="adj" fmla="val 10958"/>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cs typeface="+mn-ea"/>
              <a:sym typeface="+mn-lt"/>
            </a:endParaRPr>
          </a:p>
        </p:txBody>
      </p:sp>
      <p:sp>
        <p:nvSpPr>
          <p:cNvPr id="121"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122" name="图片 121"/>
          <p:cNvPicPr>
            <a:picLocks noChangeAspect="1"/>
          </p:cNvPicPr>
          <p:nvPr/>
        </p:nvPicPr>
        <p:blipFill>
          <a:blip r:embed="rId1" cstate="screen"/>
          <a:stretch>
            <a:fillRect/>
          </a:stretch>
        </p:blipFill>
        <p:spPr>
          <a:xfrm>
            <a:off x="177135" y="391902"/>
            <a:ext cx="912271" cy="574995"/>
          </a:xfrm>
          <a:prstGeom prst="rect">
            <a:avLst/>
          </a:prstGeom>
        </p:spPr>
      </p:pic>
      <p:sp>
        <p:nvSpPr>
          <p:cNvPr id="123"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市场分析</a:t>
            </a:r>
            <a:endParaRPr lang="en-US" altLang="zh-CN" sz="2400" dirty="0">
              <a:solidFill>
                <a:srgbClr val="2B3E54"/>
              </a:solidFill>
              <a:cs typeface="+mn-ea"/>
              <a:sym typeface="+mn-lt"/>
            </a:endParaRPr>
          </a:p>
        </p:txBody>
      </p:sp>
      <p:sp>
        <p:nvSpPr>
          <p:cNvPr id="124" name="Freeform 7"/>
          <p:cNvSpPr/>
          <p:nvPr/>
        </p:nvSpPr>
        <p:spPr bwMode="auto">
          <a:xfrm>
            <a:off x="1279009" y="1192272"/>
            <a:ext cx="4370317" cy="5054468"/>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blipFill dpi="0" rotWithShape="1">
            <a:blip r:embed="rId2" cstate="screen"/>
            <a:srcRect/>
            <a:stretch>
              <a:fillRect/>
            </a:stretch>
          </a:blipFill>
          <a:ln w="57150">
            <a:solidFill>
              <a:srgbClr val="2B3E54"/>
            </a:solidFill>
          </a:ln>
        </p:spPr>
        <p:txBody>
          <a:bodyPr vert="horz" wrap="square" lIns="91440" tIns="45720" rIns="91440" bIns="45720" numCol="1" anchor="t" anchorCtr="0" compatLnSpc="1"/>
          <a:lstStyle/>
          <a:p>
            <a:endParaRPr lang="zh-CN" altLang="en-US" sz="2135" dirty="0">
              <a:cs typeface="+mn-ea"/>
              <a:sym typeface="+mn-lt"/>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600" advTm="459">
        <p14:prism isInverted="1"/>
      </p:transition>
    </mc:Choice>
    <mc:Fallback>
      <p:transition spd="slow" advTm="459">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par>
                                    <p:cTn id="8" presetID="2" presetClass="entr" presetSubtype="2" fill="hold" grpId="0" nodeType="withEffect" p14:presetBounceEnd="53000">
                                      <p:stCondLst>
                                        <p:cond delay="700"/>
                                      </p:stCondLst>
                                      <p:childTnLst>
                                        <p:set>
                                          <p:cBhvr>
                                            <p:cTn id="9" dur="1" fill="hold">
                                              <p:stCondLst>
                                                <p:cond delay="0"/>
                                              </p:stCondLst>
                                            </p:cTn>
                                            <p:tgtEl>
                                              <p:spTgt spid="62"/>
                                            </p:tgtEl>
                                            <p:attrNameLst>
                                              <p:attrName>style.visibility</p:attrName>
                                            </p:attrNameLst>
                                          </p:cBhvr>
                                          <p:to>
                                            <p:strVal val="visible"/>
                                          </p:to>
                                        </p:set>
                                        <p:anim calcmode="lin" valueType="num" p14:bounceEnd="53000">
                                          <p:cBhvr additive="base">
                                            <p:cTn id="10" dur="300" fill="hold"/>
                                            <p:tgtEl>
                                              <p:spTgt spid="62"/>
                                            </p:tgtEl>
                                            <p:attrNameLst>
                                              <p:attrName>ppt_x</p:attrName>
                                            </p:attrNameLst>
                                          </p:cBhvr>
                                          <p:tavLst>
                                            <p:tav tm="0">
                                              <p:val>
                                                <p:strVal val="1+#ppt_w/2"/>
                                              </p:val>
                                            </p:tav>
                                            <p:tav tm="100000">
                                              <p:val>
                                                <p:strVal val="#ppt_x"/>
                                              </p:val>
                                            </p:tav>
                                          </p:tavLst>
                                        </p:anim>
                                        <p:anim calcmode="lin" valueType="num" p14:bounceEnd="53000">
                                          <p:cBhvr additive="base">
                                            <p:cTn id="11" dur="300" fill="hold"/>
                                            <p:tgtEl>
                                              <p:spTgt spid="62"/>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par>
                                    <p:cTn id="16" presetID="2" presetClass="entr" presetSubtype="2" fill="hold" grpId="0" nodeType="withEffect" p14:presetBounceEnd="53000">
                                      <p:stCondLst>
                                        <p:cond delay="700"/>
                                      </p:stCondLst>
                                      <p:childTnLst>
                                        <p:set>
                                          <p:cBhvr>
                                            <p:cTn id="17" dur="1" fill="hold">
                                              <p:stCondLst>
                                                <p:cond delay="0"/>
                                              </p:stCondLst>
                                            </p:cTn>
                                            <p:tgtEl>
                                              <p:spTgt spid="64"/>
                                            </p:tgtEl>
                                            <p:attrNameLst>
                                              <p:attrName>style.visibility</p:attrName>
                                            </p:attrNameLst>
                                          </p:cBhvr>
                                          <p:to>
                                            <p:strVal val="visible"/>
                                          </p:to>
                                        </p:set>
                                        <p:anim calcmode="lin" valueType="num" p14:bounceEnd="53000">
                                          <p:cBhvr additive="base">
                                            <p:cTn id="18" dur="300" fill="hold"/>
                                            <p:tgtEl>
                                              <p:spTgt spid="64"/>
                                            </p:tgtEl>
                                            <p:attrNameLst>
                                              <p:attrName>ppt_x</p:attrName>
                                            </p:attrNameLst>
                                          </p:cBhvr>
                                          <p:tavLst>
                                            <p:tav tm="0">
                                              <p:val>
                                                <p:strVal val="1+#ppt_w/2"/>
                                              </p:val>
                                            </p:tav>
                                            <p:tav tm="100000">
                                              <p:val>
                                                <p:strVal val="#ppt_x"/>
                                              </p:val>
                                            </p:tav>
                                          </p:tavLst>
                                        </p:anim>
                                        <p:anim calcmode="lin" valueType="num" p14:bounceEnd="53000">
                                          <p:cBhvr additive="base">
                                            <p:cTn id="19" dur="300" fill="hold"/>
                                            <p:tgtEl>
                                              <p:spTgt spid="64"/>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 presetClass="entr" presetSubtype="2" fill="hold" grpId="0" nodeType="withEffect" p14:presetBounceEnd="53000">
                                      <p:stCondLst>
                                        <p:cond delay="700"/>
                                      </p:stCondLst>
                                      <p:childTnLst>
                                        <p:set>
                                          <p:cBhvr>
                                            <p:cTn id="25" dur="1" fill="hold">
                                              <p:stCondLst>
                                                <p:cond delay="0"/>
                                              </p:stCondLst>
                                            </p:cTn>
                                            <p:tgtEl>
                                              <p:spTgt spid="75"/>
                                            </p:tgtEl>
                                            <p:attrNameLst>
                                              <p:attrName>style.visibility</p:attrName>
                                            </p:attrNameLst>
                                          </p:cBhvr>
                                          <p:to>
                                            <p:strVal val="visible"/>
                                          </p:to>
                                        </p:set>
                                        <p:anim calcmode="lin" valueType="num" p14:bounceEnd="53000">
                                          <p:cBhvr additive="base">
                                            <p:cTn id="26" dur="300" fill="hold"/>
                                            <p:tgtEl>
                                              <p:spTgt spid="75"/>
                                            </p:tgtEl>
                                            <p:attrNameLst>
                                              <p:attrName>ppt_x</p:attrName>
                                            </p:attrNameLst>
                                          </p:cBhvr>
                                          <p:tavLst>
                                            <p:tav tm="0">
                                              <p:val>
                                                <p:strVal val="1+#ppt_w/2"/>
                                              </p:val>
                                            </p:tav>
                                            <p:tav tm="100000">
                                              <p:val>
                                                <p:strVal val="#ppt_x"/>
                                              </p:val>
                                            </p:tav>
                                          </p:tavLst>
                                        </p:anim>
                                        <p:anim calcmode="lin" valueType="num" p14:bounceEnd="53000">
                                          <p:cBhvr additive="base">
                                            <p:cTn id="27" dur="300" fill="hold"/>
                                            <p:tgtEl>
                                              <p:spTgt spid="75"/>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500"/>
                                            <p:tgtEl>
                                              <p:spTgt spid="33"/>
                                            </p:tgtEl>
                                          </p:cBhvr>
                                        </p:animEffect>
                                      </p:childTnLst>
                                    </p:cTn>
                                  </p:par>
                                  <p:par>
                                    <p:cTn id="32" presetID="2" presetClass="entr" presetSubtype="2" fill="hold" grpId="0" nodeType="withEffect" p14:presetBounceEnd="53000">
                                      <p:stCondLst>
                                        <p:cond delay="700"/>
                                      </p:stCondLst>
                                      <p:childTnLst>
                                        <p:set>
                                          <p:cBhvr>
                                            <p:cTn id="33" dur="1" fill="hold">
                                              <p:stCondLst>
                                                <p:cond delay="0"/>
                                              </p:stCondLst>
                                            </p:cTn>
                                            <p:tgtEl>
                                              <p:spTgt spid="106"/>
                                            </p:tgtEl>
                                            <p:attrNameLst>
                                              <p:attrName>style.visibility</p:attrName>
                                            </p:attrNameLst>
                                          </p:cBhvr>
                                          <p:to>
                                            <p:strVal val="visible"/>
                                          </p:to>
                                        </p:set>
                                        <p:anim calcmode="lin" valueType="num" p14:bounceEnd="53000">
                                          <p:cBhvr additive="base">
                                            <p:cTn id="34" dur="300" fill="hold"/>
                                            <p:tgtEl>
                                              <p:spTgt spid="106"/>
                                            </p:tgtEl>
                                            <p:attrNameLst>
                                              <p:attrName>ppt_x</p:attrName>
                                            </p:attrNameLst>
                                          </p:cBhvr>
                                          <p:tavLst>
                                            <p:tav tm="0">
                                              <p:val>
                                                <p:strVal val="1+#ppt_w/2"/>
                                              </p:val>
                                            </p:tav>
                                            <p:tav tm="100000">
                                              <p:val>
                                                <p:strVal val="#ppt_x"/>
                                              </p:val>
                                            </p:tav>
                                          </p:tavLst>
                                        </p:anim>
                                        <p:anim calcmode="lin" valueType="num" p14:bounceEnd="53000">
                                          <p:cBhvr additive="base">
                                            <p:cTn id="35" dur="300" fill="hold"/>
                                            <p:tgtEl>
                                              <p:spTgt spid="106"/>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15" presetClass="entr" presetSubtype="0" fill="hold" grpId="0" nodeType="afterEffect">
                                      <p:stCondLst>
                                        <p:cond delay="0"/>
                                      </p:stCondLst>
                                      <p:childTnLst>
                                        <p:set>
                                          <p:cBhvr>
                                            <p:cTn id="38" dur="1" fill="hold">
                                              <p:stCondLst>
                                                <p:cond delay="0"/>
                                              </p:stCondLst>
                                            </p:cTn>
                                            <p:tgtEl>
                                              <p:spTgt spid="123"/>
                                            </p:tgtEl>
                                            <p:attrNameLst>
                                              <p:attrName>style.visibility</p:attrName>
                                            </p:attrNameLst>
                                          </p:cBhvr>
                                          <p:to>
                                            <p:strVal val="visible"/>
                                          </p:to>
                                        </p:set>
                                        <p:anim calcmode="lin" valueType="num">
                                          <p:cBhvr>
                                            <p:cTn id="39" dur="1000" fill="hold"/>
                                            <p:tgtEl>
                                              <p:spTgt spid="123"/>
                                            </p:tgtEl>
                                            <p:attrNameLst>
                                              <p:attrName>ppt_w</p:attrName>
                                            </p:attrNameLst>
                                          </p:cBhvr>
                                          <p:tavLst>
                                            <p:tav tm="0">
                                              <p:val>
                                                <p:fltVal val="0"/>
                                              </p:val>
                                            </p:tav>
                                            <p:tav tm="100000">
                                              <p:val>
                                                <p:strVal val="#ppt_w"/>
                                              </p:val>
                                            </p:tav>
                                          </p:tavLst>
                                        </p:anim>
                                        <p:anim calcmode="lin" valueType="num">
                                          <p:cBhvr>
                                            <p:cTn id="40" dur="1000" fill="hold"/>
                                            <p:tgtEl>
                                              <p:spTgt spid="123"/>
                                            </p:tgtEl>
                                            <p:attrNameLst>
                                              <p:attrName>ppt_h</p:attrName>
                                            </p:attrNameLst>
                                          </p:cBhvr>
                                          <p:tavLst>
                                            <p:tav tm="0">
                                              <p:val>
                                                <p:fltVal val="0"/>
                                              </p:val>
                                            </p:tav>
                                            <p:tav tm="100000">
                                              <p:val>
                                                <p:strVal val="#ppt_h"/>
                                              </p:val>
                                            </p:tav>
                                          </p:tavLst>
                                        </p:anim>
                                        <p:anim calcmode="lin" valueType="num">
                                          <p:cBhvr>
                                            <p:cTn id="41" dur="1000" fill="hold"/>
                                            <p:tgtEl>
                                              <p:spTgt spid="123"/>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2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4" grpId="0"/>
          <p:bldP spid="75" grpId="0"/>
          <p:bldP spid="106" grpId="0"/>
          <p:bldP spid="1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par>
                                    <p:cTn id="8" presetID="2" presetClass="entr" presetSubtype="2" fill="hold" grpId="0" nodeType="withEffect">
                                      <p:stCondLst>
                                        <p:cond delay="700"/>
                                      </p:stCondLst>
                                      <p:childTnLst>
                                        <p:set>
                                          <p:cBhvr>
                                            <p:cTn id="9" dur="1" fill="hold">
                                              <p:stCondLst>
                                                <p:cond delay="0"/>
                                              </p:stCondLst>
                                            </p:cTn>
                                            <p:tgtEl>
                                              <p:spTgt spid="62"/>
                                            </p:tgtEl>
                                            <p:attrNameLst>
                                              <p:attrName>style.visibility</p:attrName>
                                            </p:attrNameLst>
                                          </p:cBhvr>
                                          <p:to>
                                            <p:strVal val="visible"/>
                                          </p:to>
                                        </p:set>
                                        <p:anim calcmode="lin" valueType="num">
                                          <p:cBhvr additive="base">
                                            <p:cTn id="10" dur="300" fill="hold"/>
                                            <p:tgtEl>
                                              <p:spTgt spid="62"/>
                                            </p:tgtEl>
                                            <p:attrNameLst>
                                              <p:attrName>ppt_x</p:attrName>
                                            </p:attrNameLst>
                                          </p:cBhvr>
                                          <p:tavLst>
                                            <p:tav tm="0">
                                              <p:val>
                                                <p:strVal val="1+#ppt_w/2"/>
                                              </p:val>
                                            </p:tav>
                                            <p:tav tm="100000">
                                              <p:val>
                                                <p:strVal val="#ppt_x"/>
                                              </p:val>
                                            </p:tav>
                                          </p:tavLst>
                                        </p:anim>
                                        <p:anim calcmode="lin" valueType="num">
                                          <p:cBhvr additive="base">
                                            <p:cTn id="11" dur="300" fill="hold"/>
                                            <p:tgtEl>
                                              <p:spTgt spid="62"/>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par>
                                    <p:cTn id="16" presetID="2" presetClass="entr" presetSubtype="2" fill="hold" grpId="0" nodeType="withEffect">
                                      <p:stCondLst>
                                        <p:cond delay="700"/>
                                      </p:stCondLst>
                                      <p:childTnLst>
                                        <p:set>
                                          <p:cBhvr>
                                            <p:cTn id="17" dur="1" fill="hold">
                                              <p:stCondLst>
                                                <p:cond delay="0"/>
                                              </p:stCondLst>
                                            </p:cTn>
                                            <p:tgtEl>
                                              <p:spTgt spid="64"/>
                                            </p:tgtEl>
                                            <p:attrNameLst>
                                              <p:attrName>style.visibility</p:attrName>
                                            </p:attrNameLst>
                                          </p:cBhvr>
                                          <p:to>
                                            <p:strVal val="visible"/>
                                          </p:to>
                                        </p:set>
                                        <p:anim calcmode="lin" valueType="num">
                                          <p:cBhvr additive="base">
                                            <p:cTn id="18" dur="300" fill="hold"/>
                                            <p:tgtEl>
                                              <p:spTgt spid="64"/>
                                            </p:tgtEl>
                                            <p:attrNameLst>
                                              <p:attrName>ppt_x</p:attrName>
                                            </p:attrNameLst>
                                          </p:cBhvr>
                                          <p:tavLst>
                                            <p:tav tm="0">
                                              <p:val>
                                                <p:strVal val="1+#ppt_w/2"/>
                                              </p:val>
                                            </p:tav>
                                            <p:tav tm="100000">
                                              <p:val>
                                                <p:strVal val="#ppt_x"/>
                                              </p:val>
                                            </p:tav>
                                          </p:tavLst>
                                        </p:anim>
                                        <p:anim calcmode="lin" valueType="num">
                                          <p:cBhvr additive="base">
                                            <p:cTn id="19" dur="300" fill="hold"/>
                                            <p:tgtEl>
                                              <p:spTgt spid="64"/>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 presetClass="entr" presetSubtype="2" fill="hold" grpId="0" nodeType="withEffect">
                                      <p:stCondLst>
                                        <p:cond delay="700"/>
                                      </p:stCondLst>
                                      <p:childTnLst>
                                        <p:set>
                                          <p:cBhvr>
                                            <p:cTn id="25" dur="1" fill="hold">
                                              <p:stCondLst>
                                                <p:cond delay="0"/>
                                              </p:stCondLst>
                                            </p:cTn>
                                            <p:tgtEl>
                                              <p:spTgt spid="75"/>
                                            </p:tgtEl>
                                            <p:attrNameLst>
                                              <p:attrName>style.visibility</p:attrName>
                                            </p:attrNameLst>
                                          </p:cBhvr>
                                          <p:to>
                                            <p:strVal val="visible"/>
                                          </p:to>
                                        </p:set>
                                        <p:anim calcmode="lin" valueType="num">
                                          <p:cBhvr additive="base">
                                            <p:cTn id="26" dur="300" fill="hold"/>
                                            <p:tgtEl>
                                              <p:spTgt spid="75"/>
                                            </p:tgtEl>
                                            <p:attrNameLst>
                                              <p:attrName>ppt_x</p:attrName>
                                            </p:attrNameLst>
                                          </p:cBhvr>
                                          <p:tavLst>
                                            <p:tav tm="0">
                                              <p:val>
                                                <p:strVal val="1+#ppt_w/2"/>
                                              </p:val>
                                            </p:tav>
                                            <p:tav tm="100000">
                                              <p:val>
                                                <p:strVal val="#ppt_x"/>
                                              </p:val>
                                            </p:tav>
                                          </p:tavLst>
                                        </p:anim>
                                        <p:anim calcmode="lin" valueType="num">
                                          <p:cBhvr additive="base">
                                            <p:cTn id="27" dur="300" fill="hold"/>
                                            <p:tgtEl>
                                              <p:spTgt spid="75"/>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500"/>
                                            <p:tgtEl>
                                              <p:spTgt spid="33"/>
                                            </p:tgtEl>
                                          </p:cBhvr>
                                        </p:animEffect>
                                      </p:childTnLst>
                                    </p:cTn>
                                  </p:par>
                                  <p:par>
                                    <p:cTn id="32" presetID="2" presetClass="entr" presetSubtype="2" fill="hold" grpId="0" nodeType="withEffect">
                                      <p:stCondLst>
                                        <p:cond delay="700"/>
                                      </p:stCondLst>
                                      <p:childTnLst>
                                        <p:set>
                                          <p:cBhvr>
                                            <p:cTn id="33" dur="1" fill="hold">
                                              <p:stCondLst>
                                                <p:cond delay="0"/>
                                              </p:stCondLst>
                                            </p:cTn>
                                            <p:tgtEl>
                                              <p:spTgt spid="106"/>
                                            </p:tgtEl>
                                            <p:attrNameLst>
                                              <p:attrName>style.visibility</p:attrName>
                                            </p:attrNameLst>
                                          </p:cBhvr>
                                          <p:to>
                                            <p:strVal val="visible"/>
                                          </p:to>
                                        </p:set>
                                        <p:anim calcmode="lin" valueType="num">
                                          <p:cBhvr additive="base">
                                            <p:cTn id="34" dur="300" fill="hold"/>
                                            <p:tgtEl>
                                              <p:spTgt spid="106"/>
                                            </p:tgtEl>
                                            <p:attrNameLst>
                                              <p:attrName>ppt_x</p:attrName>
                                            </p:attrNameLst>
                                          </p:cBhvr>
                                          <p:tavLst>
                                            <p:tav tm="0">
                                              <p:val>
                                                <p:strVal val="1+#ppt_w/2"/>
                                              </p:val>
                                            </p:tav>
                                            <p:tav tm="100000">
                                              <p:val>
                                                <p:strVal val="#ppt_x"/>
                                              </p:val>
                                            </p:tav>
                                          </p:tavLst>
                                        </p:anim>
                                        <p:anim calcmode="lin" valueType="num">
                                          <p:cBhvr additive="base">
                                            <p:cTn id="35" dur="300" fill="hold"/>
                                            <p:tgtEl>
                                              <p:spTgt spid="106"/>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15" presetClass="entr" presetSubtype="0" fill="hold" grpId="0" nodeType="afterEffect">
                                      <p:stCondLst>
                                        <p:cond delay="0"/>
                                      </p:stCondLst>
                                      <p:childTnLst>
                                        <p:set>
                                          <p:cBhvr>
                                            <p:cTn id="38" dur="1" fill="hold">
                                              <p:stCondLst>
                                                <p:cond delay="0"/>
                                              </p:stCondLst>
                                            </p:cTn>
                                            <p:tgtEl>
                                              <p:spTgt spid="123"/>
                                            </p:tgtEl>
                                            <p:attrNameLst>
                                              <p:attrName>style.visibility</p:attrName>
                                            </p:attrNameLst>
                                          </p:cBhvr>
                                          <p:to>
                                            <p:strVal val="visible"/>
                                          </p:to>
                                        </p:set>
                                        <p:anim calcmode="lin" valueType="num">
                                          <p:cBhvr>
                                            <p:cTn id="39" dur="1000" fill="hold"/>
                                            <p:tgtEl>
                                              <p:spTgt spid="123"/>
                                            </p:tgtEl>
                                            <p:attrNameLst>
                                              <p:attrName>ppt_w</p:attrName>
                                            </p:attrNameLst>
                                          </p:cBhvr>
                                          <p:tavLst>
                                            <p:tav tm="0">
                                              <p:val>
                                                <p:fltVal val="0"/>
                                              </p:val>
                                            </p:tav>
                                            <p:tav tm="100000">
                                              <p:val>
                                                <p:strVal val="#ppt_w"/>
                                              </p:val>
                                            </p:tav>
                                          </p:tavLst>
                                        </p:anim>
                                        <p:anim calcmode="lin" valueType="num">
                                          <p:cBhvr>
                                            <p:cTn id="40" dur="1000" fill="hold"/>
                                            <p:tgtEl>
                                              <p:spTgt spid="123"/>
                                            </p:tgtEl>
                                            <p:attrNameLst>
                                              <p:attrName>ppt_h</p:attrName>
                                            </p:attrNameLst>
                                          </p:cBhvr>
                                          <p:tavLst>
                                            <p:tav tm="0">
                                              <p:val>
                                                <p:fltVal val="0"/>
                                              </p:val>
                                            </p:tav>
                                            <p:tav tm="100000">
                                              <p:val>
                                                <p:strVal val="#ppt_h"/>
                                              </p:val>
                                            </p:tav>
                                          </p:tavLst>
                                        </p:anim>
                                        <p:anim calcmode="lin" valueType="num">
                                          <p:cBhvr>
                                            <p:cTn id="41" dur="1000" fill="hold"/>
                                            <p:tgtEl>
                                              <p:spTgt spid="123"/>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2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4" grpId="0"/>
          <p:bldP spid="75" grpId="0"/>
          <p:bldP spid="106" grpId="0"/>
          <p:bldP spid="123"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矩形 172"/>
          <p:cNvSpPr/>
          <p:nvPr/>
        </p:nvSpPr>
        <p:spPr>
          <a:xfrm>
            <a:off x="1333545" y="1562436"/>
            <a:ext cx="2405569" cy="1800491"/>
          </a:xfrm>
          <a:prstGeom prst="rect">
            <a:avLst/>
          </a:prstGeom>
          <a:solidFill>
            <a:srgbClr val="2B3E54"/>
          </a:solidFill>
          <a:ln w="12700" cap="flat" cmpd="sng" algn="ctr">
            <a:noFill/>
            <a:prstDash val="solid"/>
            <a:miter lim="800000"/>
          </a:ln>
          <a:effectLst/>
        </p:spPr>
        <p:txBody>
          <a:bodyPr anchor="ctr"/>
          <a:lstStyle/>
          <a:p>
            <a:pPr algn="ctr">
              <a:defRPr/>
            </a:pPr>
            <a:r>
              <a:rPr lang="zh-CN" altLang="en-US" sz="2135" kern="0" dirty="0">
                <a:solidFill>
                  <a:srgbClr val="FFFFFF"/>
                </a:solidFill>
                <a:cs typeface="+mn-ea"/>
                <a:sym typeface="+mn-lt"/>
              </a:rPr>
              <a:t>标题</a:t>
            </a:r>
            <a:endParaRPr lang="en-US" altLang="zh-CN" sz="1865"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endParaRPr lang="en-US" altLang="zh-CN" sz="1600"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endParaRPr lang="zh-CN" altLang="en-US" sz="1600"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endParaRPr lang="zh-CN" altLang="en-US" sz="1600" kern="0" dirty="0">
              <a:solidFill>
                <a:srgbClr val="FFFFFF"/>
              </a:solidFill>
              <a:cs typeface="+mn-ea"/>
              <a:sym typeface="+mn-lt"/>
            </a:endParaRPr>
          </a:p>
        </p:txBody>
      </p:sp>
      <p:sp>
        <p:nvSpPr>
          <p:cNvPr id="174" name="矩形 173"/>
          <p:cNvSpPr/>
          <p:nvPr/>
        </p:nvSpPr>
        <p:spPr>
          <a:xfrm>
            <a:off x="3732750" y="1562436"/>
            <a:ext cx="2405569" cy="1800491"/>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cs typeface="+mn-ea"/>
              <a:sym typeface="+mn-lt"/>
            </a:endParaRPr>
          </a:p>
        </p:txBody>
      </p:sp>
      <p:sp>
        <p:nvSpPr>
          <p:cNvPr id="175" name="矩形 174"/>
          <p:cNvSpPr/>
          <p:nvPr/>
        </p:nvSpPr>
        <p:spPr>
          <a:xfrm>
            <a:off x="6129835" y="3328894"/>
            <a:ext cx="2405569" cy="1800491"/>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cs typeface="+mn-ea"/>
              <a:sym typeface="+mn-lt"/>
            </a:endParaRPr>
          </a:p>
        </p:txBody>
      </p:sp>
      <p:sp>
        <p:nvSpPr>
          <p:cNvPr id="178" name="矩形 177"/>
          <p:cNvSpPr/>
          <p:nvPr/>
        </p:nvSpPr>
        <p:spPr>
          <a:xfrm>
            <a:off x="1333545" y="3362926"/>
            <a:ext cx="2405569" cy="1800491"/>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cs typeface="+mn-ea"/>
              <a:sym typeface="+mn-lt"/>
            </a:endParaRPr>
          </a:p>
        </p:txBody>
      </p:sp>
      <p:sp>
        <p:nvSpPr>
          <p:cNvPr id="179" name="矩形 178"/>
          <p:cNvSpPr/>
          <p:nvPr/>
        </p:nvSpPr>
        <p:spPr>
          <a:xfrm>
            <a:off x="6117850" y="1562588"/>
            <a:ext cx="2405569" cy="1800491"/>
          </a:xfrm>
          <a:prstGeom prst="rect">
            <a:avLst/>
          </a:prstGeom>
          <a:solidFill>
            <a:srgbClr val="2B3E54"/>
          </a:solidFill>
          <a:ln w="12700" cap="flat" cmpd="sng" algn="ctr">
            <a:noFill/>
            <a:prstDash val="solid"/>
            <a:miter lim="800000"/>
          </a:ln>
          <a:effectLst/>
        </p:spPr>
        <p:txBody>
          <a:bodyPr anchor="ctr"/>
          <a:lstStyle/>
          <a:p>
            <a:pPr algn="ctr">
              <a:defRPr/>
            </a:pPr>
            <a:r>
              <a:rPr lang="zh-CN" altLang="en-US" sz="2135" kern="0" dirty="0">
                <a:solidFill>
                  <a:srgbClr val="FFFFFF"/>
                </a:solidFill>
                <a:cs typeface="+mn-ea"/>
                <a:sym typeface="+mn-lt"/>
              </a:rPr>
              <a:t>标题</a:t>
            </a:r>
            <a:endParaRPr lang="en-US" altLang="zh-CN" sz="1865"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endParaRPr lang="en-US" altLang="zh-CN" sz="1600"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endParaRPr lang="zh-CN" altLang="en-US" sz="1600"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endParaRPr lang="zh-CN" altLang="en-US" sz="1600" kern="0" dirty="0">
              <a:solidFill>
                <a:srgbClr val="FFFFFF"/>
              </a:solidFill>
              <a:cs typeface="+mn-ea"/>
              <a:sym typeface="+mn-lt"/>
            </a:endParaRPr>
          </a:p>
        </p:txBody>
      </p:sp>
      <p:sp>
        <p:nvSpPr>
          <p:cNvPr id="180" name="矩形 179"/>
          <p:cNvSpPr/>
          <p:nvPr/>
        </p:nvSpPr>
        <p:spPr>
          <a:xfrm>
            <a:off x="3739114" y="3362926"/>
            <a:ext cx="2405569" cy="1800491"/>
          </a:xfrm>
          <a:prstGeom prst="rect">
            <a:avLst/>
          </a:prstGeom>
          <a:solidFill>
            <a:srgbClr val="2B3E54"/>
          </a:solidFill>
          <a:ln w="12700" cap="flat" cmpd="sng" algn="ctr">
            <a:noFill/>
            <a:prstDash val="solid"/>
            <a:miter lim="800000"/>
          </a:ln>
          <a:effectLst/>
        </p:spPr>
        <p:txBody>
          <a:bodyPr anchor="ctr"/>
          <a:lstStyle/>
          <a:p>
            <a:pPr algn="ctr">
              <a:defRPr/>
            </a:pPr>
            <a:r>
              <a:rPr lang="zh-CN" altLang="en-US" sz="2135" kern="0" dirty="0">
                <a:solidFill>
                  <a:srgbClr val="FFFFFF"/>
                </a:solidFill>
                <a:cs typeface="+mn-ea"/>
                <a:sym typeface="+mn-lt"/>
              </a:rPr>
              <a:t>标题</a:t>
            </a:r>
            <a:endParaRPr lang="en-US" altLang="zh-CN" sz="1865"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endParaRPr lang="en-US" altLang="zh-CN" sz="1600"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endParaRPr lang="zh-CN" altLang="en-US" sz="1600"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endParaRPr lang="zh-CN" altLang="en-US" sz="1600" kern="0" dirty="0">
              <a:solidFill>
                <a:srgbClr val="FFFFFF"/>
              </a:solidFill>
              <a:cs typeface="+mn-ea"/>
              <a:sym typeface="+mn-lt"/>
            </a:endParaRPr>
          </a:p>
        </p:txBody>
      </p:sp>
      <p:sp>
        <p:nvSpPr>
          <p:cNvPr id="182" name="矩形 181"/>
          <p:cNvSpPr/>
          <p:nvPr/>
        </p:nvSpPr>
        <p:spPr>
          <a:xfrm>
            <a:off x="8523419" y="1562436"/>
            <a:ext cx="2405569" cy="1800491"/>
          </a:xfrm>
          <a:prstGeom prst="rect">
            <a:avLst/>
          </a:prstGeom>
          <a:blipFill dpi="0" rotWithShape="1">
            <a:blip r:embed="rId4" cstate="screen"/>
            <a:srcRect/>
            <a:stretch>
              <a:fillRect r="43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cs typeface="+mn-ea"/>
              <a:sym typeface="+mn-lt"/>
            </a:endParaRPr>
          </a:p>
        </p:txBody>
      </p:sp>
      <p:sp>
        <p:nvSpPr>
          <p:cNvPr id="184" name="矩形 183"/>
          <p:cNvSpPr/>
          <p:nvPr/>
        </p:nvSpPr>
        <p:spPr>
          <a:xfrm>
            <a:off x="8539714" y="3362926"/>
            <a:ext cx="2405569" cy="1800491"/>
          </a:xfrm>
          <a:prstGeom prst="rect">
            <a:avLst/>
          </a:prstGeom>
          <a:solidFill>
            <a:srgbClr val="2B3E54"/>
          </a:solidFill>
          <a:ln w="12700" cap="flat" cmpd="sng" algn="ctr">
            <a:noFill/>
            <a:prstDash val="solid"/>
            <a:miter lim="800000"/>
          </a:ln>
          <a:effectLst/>
        </p:spPr>
        <p:txBody>
          <a:bodyPr anchor="ctr"/>
          <a:lstStyle/>
          <a:p>
            <a:pPr algn="ctr">
              <a:defRPr/>
            </a:pPr>
            <a:r>
              <a:rPr lang="zh-CN" altLang="en-US" sz="2135" kern="0" dirty="0">
                <a:solidFill>
                  <a:srgbClr val="FFFFFF"/>
                </a:solidFill>
                <a:cs typeface="+mn-ea"/>
                <a:sym typeface="+mn-lt"/>
              </a:rPr>
              <a:t>标题</a:t>
            </a:r>
            <a:endParaRPr lang="en-US" altLang="zh-CN" sz="1865"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endParaRPr lang="en-US" altLang="zh-CN" sz="1600"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endParaRPr lang="zh-CN" altLang="en-US" sz="1600"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endParaRPr lang="zh-CN" altLang="en-US" sz="1600" kern="0" dirty="0">
              <a:solidFill>
                <a:srgbClr val="FFFFFF"/>
              </a:solidFill>
              <a:cs typeface="+mn-ea"/>
              <a:sym typeface="+mn-lt"/>
            </a:endParaRPr>
          </a:p>
        </p:txBody>
      </p:sp>
      <p:sp>
        <p:nvSpPr>
          <p:cNvPr id="185" name="文本框 21"/>
          <p:cNvSpPr txBox="1"/>
          <p:nvPr/>
        </p:nvSpPr>
        <p:spPr>
          <a:xfrm>
            <a:off x="1333544" y="5464842"/>
            <a:ext cx="9673167" cy="781049"/>
          </a:xfrm>
          <a:prstGeom prst="rect">
            <a:avLst/>
          </a:prstGeom>
        </p:spPr>
        <p:txBody>
          <a:bodyPr/>
          <a:lstStyle>
            <a:defPPr>
              <a:defRPr lang="zh-CN"/>
            </a:defPPr>
            <a:lvl1pPr>
              <a:defRPr sz="1400">
                <a:solidFill>
                  <a:schemeClr val="tx1">
                    <a:lumMod val="65000"/>
                    <a:lumOff val="35000"/>
                  </a:schemeClr>
                </a:solidFill>
                <a:latin typeface="微软雅黑" panose="020B0503020204020204" charset="-122"/>
                <a:ea typeface="微软雅黑" panose="020B0503020204020204" charset="-122"/>
              </a:defRPr>
            </a:lvl1pPr>
          </a:lstStyle>
          <a:p>
            <a:pPr>
              <a:lnSpc>
                <a:spcPct val="130000"/>
              </a:lnSpc>
              <a:defRPr/>
            </a:pPr>
            <a:r>
              <a:rPr lang="zh-CN" altLang="en-US" sz="1465" kern="0" dirty="0">
                <a:solidFill>
                  <a:schemeClr val="bg1">
                    <a:lumMod val="50000"/>
                  </a:schemeClr>
                </a:solidFill>
                <a:latin typeface="+mn-lt"/>
                <a:ea typeface="+mn-ea"/>
                <a:cs typeface="+mn-ea"/>
                <a:sym typeface="+mn-lt"/>
              </a:rPr>
              <a:t>点击添加说明内容点击添加说明内容点击添加说明内容点击添加说明内容点击点击添加说明内容点击添加说明内容点击添加说明内容点击添加说明内容点击</a:t>
            </a:r>
            <a:endParaRPr lang="zh-CN" altLang="en-US" sz="1465" kern="0" dirty="0">
              <a:solidFill>
                <a:schemeClr val="bg1">
                  <a:lumMod val="50000"/>
                </a:schemeClr>
              </a:solidFill>
              <a:latin typeface="+mn-lt"/>
              <a:ea typeface="+mn-ea"/>
              <a:cs typeface="+mn-ea"/>
              <a:sym typeface="+mn-lt"/>
            </a:endParaRPr>
          </a:p>
        </p:txBody>
      </p:sp>
      <p:sp>
        <p:nvSpPr>
          <p:cNvPr id="11"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12" name="图片 11"/>
          <p:cNvPicPr>
            <a:picLocks noChangeAspect="1"/>
          </p:cNvPicPr>
          <p:nvPr/>
        </p:nvPicPr>
        <p:blipFill>
          <a:blip r:embed="rId5" cstate="screen"/>
          <a:stretch>
            <a:fillRect/>
          </a:stretch>
        </p:blipFill>
        <p:spPr>
          <a:xfrm>
            <a:off x="177135" y="391902"/>
            <a:ext cx="912271" cy="574995"/>
          </a:xfrm>
          <a:prstGeom prst="rect">
            <a:avLst/>
          </a:prstGeom>
        </p:spPr>
      </p:pic>
      <p:sp>
        <p:nvSpPr>
          <p:cNvPr id="13"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市场分析</a:t>
            </a:r>
            <a:endParaRPr lang="en-US" altLang="zh-CN" sz="2400" dirty="0">
              <a:solidFill>
                <a:srgbClr val="2B3E54"/>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617">
        <p14:prism/>
      </p:transition>
    </mc:Choice>
    <mc:Fallback>
      <p:transition spd="slow" advTm="6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dissolve">
                                      <p:cBhvr>
                                        <p:cTn id="7" dur="500"/>
                                        <p:tgtEl>
                                          <p:spTgt spid="17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8"/>
                                        </p:tgtEl>
                                        <p:attrNameLst>
                                          <p:attrName>style.visibility</p:attrName>
                                        </p:attrNameLst>
                                      </p:cBhvr>
                                      <p:to>
                                        <p:strVal val="visible"/>
                                      </p:to>
                                    </p:set>
                                    <p:anim calcmode="lin" valueType="num">
                                      <p:cBhvr>
                                        <p:cTn id="11" dur="500" fill="hold"/>
                                        <p:tgtEl>
                                          <p:spTgt spid="178"/>
                                        </p:tgtEl>
                                        <p:attrNameLst>
                                          <p:attrName>ppt_w</p:attrName>
                                        </p:attrNameLst>
                                      </p:cBhvr>
                                      <p:tavLst>
                                        <p:tav tm="0">
                                          <p:val>
                                            <p:fltVal val="0"/>
                                          </p:val>
                                        </p:tav>
                                        <p:tav tm="100000">
                                          <p:val>
                                            <p:strVal val="#ppt_w"/>
                                          </p:val>
                                        </p:tav>
                                      </p:tavLst>
                                    </p:anim>
                                    <p:anim calcmode="lin" valueType="num">
                                      <p:cBhvr>
                                        <p:cTn id="12" dur="500" fill="hold"/>
                                        <p:tgtEl>
                                          <p:spTgt spid="178"/>
                                        </p:tgtEl>
                                        <p:attrNameLst>
                                          <p:attrName>ppt_h</p:attrName>
                                        </p:attrNameLst>
                                      </p:cBhvr>
                                      <p:tavLst>
                                        <p:tav tm="0">
                                          <p:val>
                                            <p:fltVal val="0"/>
                                          </p:val>
                                        </p:tav>
                                        <p:tav tm="100000">
                                          <p:val>
                                            <p:strVal val="#ppt_h"/>
                                          </p:val>
                                        </p:tav>
                                      </p:tavLst>
                                    </p:anim>
                                    <p:animEffect transition="in" filter="fade">
                                      <p:cBhvr>
                                        <p:cTn id="13" dur="500"/>
                                        <p:tgtEl>
                                          <p:spTgt spid="178"/>
                                        </p:tgtEl>
                                      </p:cBhvr>
                                    </p:animEffect>
                                  </p:childTnLst>
                                </p:cTn>
                              </p:par>
                            </p:childTnLst>
                          </p:cTn>
                        </p:par>
                        <p:par>
                          <p:cTn id="14" fill="hold">
                            <p:stCondLst>
                              <p:cond delay="1000"/>
                            </p:stCondLst>
                            <p:childTnLst>
                              <p:par>
                                <p:cTn id="15" presetID="9" presetClass="entr" presetSubtype="0" fill="hold" grpId="0" nodeType="afterEffect">
                                  <p:stCondLst>
                                    <p:cond delay="0"/>
                                  </p:stCondLst>
                                  <p:childTnLst>
                                    <p:set>
                                      <p:cBhvr>
                                        <p:cTn id="16" dur="1" fill="hold">
                                          <p:stCondLst>
                                            <p:cond delay="0"/>
                                          </p:stCondLst>
                                        </p:cTn>
                                        <p:tgtEl>
                                          <p:spTgt spid="180"/>
                                        </p:tgtEl>
                                        <p:attrNameLst>
                                          <p:attrName>style.visibility</p:attrName>
                                        </p:attrNameLst>
                                      </p:cBhvr>
                                      <p:to>
                                        <p:strVal val="visible"/>
                                      </p:to>
                                    </p:set>
                                    <p:animEffect transition="in" filter="dissolve">
                                      <p:cBhvr>
                                        <p:cTn id="17" dur="500"/>
                                        <p:tgtEl>
                                          <p:spTgt spid="180"/>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74"/>
                                        </p:tgtEl>
                                        <p:attrNameLst>
                                          <p:attrName>style.visibility</p:attrName>
                                        </p:attrNameLst>
                                      </p:cBhvr>
                                      <p:to>
                                        <p:strVal val="visible"/>
                                      </p:to>
                                    </p:set>
                                    <p:anim calcmode="lin" valueType="num">
                                      <p:cBhvr>
                                        <p:cTn id="21" dur="500" fill="hold"/>
                                        <p:tgtEl>
                                          <p:spTgt spid="174"/>
                                        </p:tgtEl>
                                        <p:attrNameLst>
                                          <p:attrName>ppt_w</p:attrName>
                                        </p:attrNameLst>
                                      </p:cBhvr>
                                      <p:tavLst>
                                        <p:tav tm="0">
                                          <p:val>
                                            <p:fltVal val="0"/>
                                          </p:val>
                                        </p:tav>
                                        <p:tav tm="100000">
                                          <p:val>
                                            <p:strVal val="#ppt_w"/>
                                          </p:val>
                                        </p:tav>
                                      </p:tavLst>
                                    </p:anim>
                                    <p:anim calcmode="lin" valueType="num">
                                      <p:cBhvr>
                                        <p:cTn id="22" dur="500" fill="hold"/>
                                        <p:tgtEl>
                                          <p:spTgt spid="174"/>
                                        </p:tgtEl>
                                        <p:attrNameLst>
                                          <p:attrName>ppt_h</p:attrName>
                                        </p:attrNameLst>
                                      </p:cBhvr>
                                      <p:tavLst>
                                        <p:tav tm="0">
                                          <p:val>
                                            <p:fltVal val="0"/>
                                          </p:val>
                                        </p:tav>
                                        <p:tav tm="100000">
                                          <p:val>
                                            <p:strVal val="#ppt_h"/>
                                          </p:val>
                                        </p:tav>
                                      </p:tavLst>
                                    </p:anim>
                                    <p:animEffect transition="in" filter="fade">
                                      <p:cBhvr>
                                        <p:cTn id="23" dur="500"/>
                                        <p:tgtEl>
                                          <p:spTgt spid="174"/>
                                        </p:tgtEl>
                                      </p:cBhvr>
                                    </p:animEffect>
                                  </p:childTnLst>
                                </p:cTn>
                              </p:par>
                            </p:childTnLst>
                          </p:cTn>
                        </p:par>
                        <p:par>
                          <p:cTn id="24" fill="hold">
                            <p:stCondLst>
                              <p:cond delay="2000"/>
                            </p:stCondLst>
                            <p:childTnLst>
                              <p:par>
                                <p:cTn id="25" presetID="9" presetClass="entr" presetSubtype="0" fill="hold" grpId="0" nodeType="afterEffect">
                                  <p:stCondLst>
                                    <p:cond delay="0"/>
                                  </p:stCondLst>
                                  <p:childTnLst>
                                    <p:set>
                                      <p:cBhvr>
                                        <p:cTn id="26" dur="1" fill="hold">
                                          <p:stCondLst>
                                            <p:cond delay="0"/>
                                          </p:stCondLst>
                                        </p:cTn>
                                        <p:tgtEl>
                                          <p:spTgt spid="179"/>
                                        </p:tgtEl>
                                        <p:attrNameLst>
                                          <p:attrName>style.visibility</p:attrName>
                                        </p:attrNameLst>
                                      </p:cBhvr>
                                      <p:to>
                                        <p:strVal val="visible"/>
                                      </p:to>
                                    </p:set>
                                    <p:animEffect transition="in" filter="dissolve">
                                      <p:cBhvr>
                                        <p:cTn id="27" dur="500"/>
                                        <p:tgtEl>
                                          <p:spTgt spid="179"/>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75"/>
                                        </p:tgtEl>
                                        <p:attrNameLst>
                                          <p:attrName>style.visibility</p:attrName>
                                        </p:attrNameLst>
                                      </p:cBhvr>
                                      <p:to>
                                        <p:strVal val="visible"/>
                                      </p:to>
                                    </p:set>
                                    <p:anim calcmode="lin" valueType="num">
                                      <p:cBhvr>
                                        <p:cTn id="31" dur="500" fill="hold"/>
                                        <p:tgtEl>
                                          <p:spTgt spid="175"/>
                                        </p:tgtEl>
                                        <p:attrNameLst>
                                          <p:attrName>ppt_w</p:attrName>
                                        </p:attrNameLst>
                                      </p:cBhvr>
                                      <p:tavLst>
                                        <p:tav tm="0">
                                          <p:val>
                                            <p:fltVal val="0"/>
                                          </p:val>
                                        </p:tav>
                                        <p:tav tm="100000">
                                          <p:val>
                                            <p:strVal val="#ppt_w"/>
                                          </p:val>
                                        </p:tav>
                                      </p:tavLst>
                                    </p:anim>
                                    <p:anim calcmode="lin" valueType="num">
                                      <p:cBhvr>
                                        <p:cTn id="32" dur="500" fill="hold"/>
                                        <p:tgtEl>
                                          <p:spTgt spid="175"/>
                                        </p:tgtEl>
                                        <p:attrNameLst>
                                          <p:attrName>ppt_h</p:attrName>
                                        </p:attrNameLst>
                                      </p:cBhvr>
                                      <p:tavLst>
                                        <p:tav tm="0">
                                          <p:val>
                                            <p:fltVal val="0"/>
                                          </p:val>
                                        </p:tav>
                                        <p:tav tm="100000">
                                          <p:val>
                                            <p:strVal val="#ppt_h"/>
                                          </p:val>
                                        </p:tav>
                                      </p:tavLst>
                                    </p:anim>
                                    <p:animEffect transition="in" filter="fade">
                                      <p:cBhvr>
                                        <p:cTn id="33" dur="500"/>
                                        <p:tgtEl>
                                          <p:spTgt spid="175"/>
                                        </p:tgtEl>
                                      </p:cBhvr>
                                    </p:animEffect>
                                  </p:childTnLst>
                                </p:cTn>
                              </p:par>
                            </p:childTnLst>
                          </p:cTn>
                        </p:par>
                        <p:par>
                          <p:cTn id="34" fill="hold">
                            <p:stCondLst>
                              <p:cond delay="3000"/>
                            </p:stCondLst>
                            <p:childTnLst>
                              <p:par>
                                <p:cTn id="35" presetID="9" presetClass="entr" presetSubtype="0" fill="hold" grpId="0" nodeType="afterEffect">
                                  <p:stCondLst>
                                    <p:cond delay="0"/>
                                  </p:stCondLst>
                                  <p:childTnLst>
                                    <p:set>
                                      <p:cBhvr>
                                        <p:cTn id="36" dur="1" fill="hold">
                                          <p:stCondLst>
                                            <p:cond delay="0"/>
                                          </p:stCondLst>
                                        </p:cTn>
                                        <p:tgtEl>
                                          <p:spTgt spid="184"/>
                                        </p:tgtEl>
                                        <p:attrNameLst>
                                          <p:attrName>style.visibility</p:attrName>
                                        </p:attrNameLst>
                                      </p:cBhvr>
                                      <p:to>
                                        <p:strVal val="visible"/>
                                      </p:to>
                                    </p:set>
                                    <p:animEffect transition="in" filter="dissolve">
                                      <p:cBhvr>
                                        <p:cTn id="37" dur="500"/>
                                        <p:tgtEl>
                                          <p:spTgt spid="184"/>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82"/>
                                        </p:tgtEl>
                                        <p:attrNameLst>
                                          <p:attrName>style.visibility</p:attrName>
                                        </p:attrNameLst>
                                      </p:cBhvr>
                                      <p:to>
                                        <p:strVal val="visible"/>
                                      </p:to>
                                    </p:set>
                                    <p:anim calcmode="lin" valueType="num">
                                      <p:cBhvr>
                                        <p:cTn id="41" dur="500" fill="hold"/>
                                        <p:tgtEl>
                                          <p:spTgt spid="182"/>
                                        </p:tgtEl>
                                        <p:attrNameLst>
                                          <p:attrName>ppt_w</p:attrName>
                                        </p:attrNameLst>
                                      </p:cBhvr>
                                      <p:tavLst>
                                        <p:tav tm="0">
                                          <p:val>
                                            <p:fltVal val="0"/>
                                          </p:val>
                                        </p:tav>
                                        <p:tav tm="100000">
                                          <p:val>
                                            <p:strVal val="#ppt_w"/>
                                          </p:val>
                                        </p:tav>
                                      </p:tavLst>
                                    </p:anim>
                                    <p:anim calcmode="lin" valueType="num">
                                      <p:cBhvr>
                                        <p:cTn id="42" dur="500" fill="hold"/>
                                        <p:tgtEl>
                                          <p:spTgt spid="182"/>
                                        </p:tgtEl>
                                        <p:attrNameLst>
                                          <p:attrName>ppt_h</p:attrName>
                                        </p:attrNameLst>
                                      </p:cBhvr>
                                      <p:tavLst>
                                        <p:tav tm="0">
                                          <p:val>
                                            <p:fltVal val="0"/>
                                          </p:val>
                                        </p:tav>
                                        <p:tav tm="100000">
                                          <p:val>
                                            <p:strVal val="#ppt_h"/>
                                          </p:val>
                                        </p:tav>
                                      </p:tavLst>
                                    </p:anim>
                                    <p:animEffect transition="in" filter="fade">
                                      <p:cBhvr>
                                        <p:cTn id="43" dur="500"/>
                                        <p:tgtEl>
                                          <p:spTgt spid="182"/>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185"/>
                                        </p:tgtEl>
                                        <p:attrNameLst>
                                          <p:attrName>style.visibility</p:attrName>
                                        </p:attrNameLst>
                                      </p:cBhvr>
                                      <p:to>
                                        <p:strVal val="visible"/>
                                      </p:to>
                                    </p:set>
                                    <p:animEffect transition="in" filter="wipe(left)">
                                      <p:cBhvr>
                                        <p:cTn id="47" dur="1500"/>
                                        <p:tgtEl>
                                          <p:spTgt spid="185"/>
                                        </p:tgtEl>
                                      </p:cBhvr>
                                    </p:animEffect>
                                  </p:childTnLst>
                                </p:cTn>
                              </p:par>
                            </p:childTnLst>
                          </p:cTn>
                        </p:par>
                        <p:par>
                          <p:cTn id="48" fill="hold">
                            <p:stCondLst>
                              <p:cond delay="5500"/>
                            </p:stCondLst>
                            <p:childTnLst>
                              <p:par>
                                <p:cTn id="49" presetID="15"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1000" fill="hold"/>
                                        <p:tgtEl>
                                          <p:spTgt spid="13"/>
                                        </p:tgtEl>
                                        <p:attrNameLst>
                                          <p:attrName>ppt_w</p:attrName>
                                        </p:attrNameLst>
                                      </p:cBhvr>
                                      <p:tavLst>
                                        <p:tav tm="0">
                                          <p:val>
                                            <p:fltVal val="0"/>
                                          </p:val>
                                        </p:tav>
                                        <p:tav tm="100000">
                                          <p:val>
                                            <p:strVal val="#ppt_w"/>
                                          </p:val>
                                        </p:tav>
                                      </p:tavLst>
                                    </p:anim>
                                    <p:anim calcmode="lin" valueType="num">
                                      <p:cBhvr>
                                        <p:cTn id="52" dur="1000" fill="hold"/>
                                        <p:tgtEl>
                                          <p:spTgt spid="13"/>
                                        </p:tgtEl>
                                        <p:attrNameLst>
                                          <p:attrName>ppt_h</p:attrName>
                                        </p:attrNameLst>
                                      </p:cBhvr>
                                      <p:tavLst>
                                        <p:tav tm="0">
                                          <p:val>
                                            <p:fltVal val="0"/>
                                          </p:val>
                                        </p:tav>
                                        <p:tav tm="100000">
                                          <p:val>
                                            <p:strVal val="#ppt_h"/>
                                          </p:val>
                                        </p:tav>
                                      </p:tavLst>
                                    </p:anim>
                                    <p:anim calcmode="lin" valueType="num">
                                      <p:cBhvr>
                                        <p:cTn id="53"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animBg="1"/>
      <p:bldP spid="174" grpId="0" animBg="1"/>
      <p:bldP spid="175" grpId="0" animBg="1"/>
      <p:bldP spid="178" grpId="0" animBg="1"/>
      <p:bldP spid="179" grpId="0" animBg="1"/>
      <p:bldP spid="180" grpId="0" animBg="1"/>
      <p:bldP spid="182" grpId="0" animBg="1"/>
      <p:bldP spid="184" grpId="0" animBg="1"/>
      <p:bldP spid="185"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10"/>
          <p:cNvSpPr>
            <a:spLocks noChangeAspect="1"/>
          </p:cNvSpPr>
          <p:nvPr/>
        </p:nvSpPr>
        <p:spPr>
          <a:xfrm>
            <a:off x="4751851" y="1604797"/>
            <a:ext cx="2496277" cy="2185899"/>
          </a:xfrm>
          <a:prstGeom prst="hexagon">
            <a:avLst/>
          </a:prstGeom>
          <a:solidFill>
            <a:srgbClr val="2B3E5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67" name="文本框 8"/>
          <p:cNvSpPr>
            <a:spLocks noChangeArrowheads="1"/>
          </p:cNvSpPr>
          <p:nvPr/>
        </p:nvSpPr>
        <p:spPr bwMode="auto">
          <a:xfrm>
            <a:off x="3270374" y="4188701"/>
            <a:ext cx="5651252" cy="9129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21" tIns="45712" rIns="91421" bIns="45712">
            <a:spAutoFit/>
          </a:bodyPr>
          <a:lstStyle/>
          <a:p>
            <a:pPr algn="ctr"/>
            <a:r>
              <a:rPr lang="zh-CN" altLang="en-US" sz="5335" b="1" kern="100" dirty="0">
                <a:solidFill>
                  <a:schemeClr val="tx1">
                    <a:lumMod val="65000"/>
                    <a:lumOff val="35000"/>
                  </a:schemeClr>
                </a:solidFill>
                <a:cs typeface="+mn-ea"/>
                <a:sym typeface="+mn-lt"/>
              </a:rPr>
              <a:t>市场运用</a:t>
            </a:r>
            <a:endParaRPr lang="zh-CN" altLang="zh-CN" sz="5335" b="1" kern="100" dirty="0">
              <a:solidFill>
                <a:schemeClr val="tx1">
                  <a:lumMod val="65000"/>
                  <a:lumOff val="35000"/>
                </a:schemeClr>
              </a:solidFill>
              <a:cs typeface="+mn-ea"/>
              <a:sym typeface="+mn-lt"/>
            </a:endParaRPr>
          </a:p>
        </p:txBody>
      </p:sp>
      <p:sp>
        <p:nvSpPr>
          <p:cNvPr id="71" name="矩形 10"/>
          <p:cNvSpPr>
            <a:spLocks noChangeAspect="1"/>
          </p:cNvSpPr>
          <p:nvPr/>
        </p:nvSpPr>
        <p:spPr>
          <a:xfrm>
            <a:off x="6483819" y="3263650"/>
            <a:ext cx="956331" cy="837424"/>
          </a:xfrm>
          <a:prstGeom prst="hexagon">
            <a:avLst/>
          </a:prstGeom>
          <a:solidFill>
            <a:srgbClr val="2B3E54"/>
          </a:solidFill>
          <a:ln w="15875">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74" name="TextBox 73"/>
          <p:cNvSpPr txBox="1"/>
          <p:nvPr/>
        </p:nvSpPr>
        <p:spPr>
          <a:xfrm>
            <a:off x="6563862" y="3351277"/>
            <a:ext cx="758541" cy="666786"/>
          </a:xfrm>
          <a:prstGeom prst="rect">
            <a:avLst/>
          </a:prstGeom>
          <a:noFill/>
        </p:spPr>
        <p:txBody>
          <a:bodyPr wrap="none" rtlCol="0">
            <a:spAutoFit/>
          </a:bodyPr>
          <a:lstStyle/>
          <a:p>
            <a:r>
              <a:rPr lang="en-US" altLang="zh-CN" sz="3735" dirty="0">
                <a:solidFill>
                  <a:schemeClr val="bg1"/>
                </a:solidFill>
                <a:cs typeface="+mn-ea"/>
                <a:sym typeface="+mn-lt"/>
              </a:rPr>
              <a:t>04</a:t>
            </a:r>
            <a:endParaRPr lang="zh-CN" altLang="en-US" sz="3735" dirty="0">
              <a:solidFill>
                <a:schemeClr val="bg1"/>
              </a:solidFill>
              <a:cs typeface="+mn-ea"/>
              <a:sym typeface="+mn-lt"/>
            </a:endParaRPr>
          </a:p>
        </p:txBody>
      </p:sp>
      <p:pic>
        <p:nvPicPr>
          <p:cNvPr id="8" name="图片 7"/>
          <p:cNvPicPr>
            <a:picLocks noChangeAspect="1"/>
          </p:cNvPicPr>
          <p:nvPr/>
        </p:nvPicPr>
        <p:blipFill>
          <a:blip r:embed="rId1"/>
          <a:stretch>
            <a:fillRect/>
          </a:stretch>
        </p:blipFill>
        <p:spPr>
          <a:xfrm>
            <a:off x="4638973" y="1845665"/>
            <a:ext cx="2914053" cy="18366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1481">
        <p:blinds dir="vert"/>
      </p:transition>
    </mc:Choice>
    <mc:Fallback>
      <p:transition spd="slow" advTm="1481">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50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50000">
                                          <p:cBhvr additive="base">
                                            <p:cTn id="7" dur="1500" fill="hold"/>
                                            <p:tgtEl>
                                              <p:spTgt spid="70"/>
                                            </p:tgtEl>
                                            <p:attrNameLst>
                                              <p:attrName>ppt_x</p:attrName>
                                            </p:attrNameLst>
                                          </p:cBhvr>
                                          <p:tavLst>
                                            <p:tav tm="0">
                                              <p:val>
                                                <p:strVal val="0-#ppt_w/2"/>
                                              </p:val>
                                            </p:tav>
                                            <p:tav tm="100000">
                                              <p:val>
                                                <p:strVal val="#ppt_x"/>
                                              </p:val>
                                            </p:tav>
                                          </p:tavLst>
                                        </p:anim>
                                        <p:anim calcmode="lin" valueType="num" p14:bounceEnd="50000">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500" fill="hold"/>
                                            <p:tgtEl>
                                              <p:spTgt spid="70"/>
                                            </p:tgtEl>
                                            <p:attrNameLst>
                                              <p:attrName>ppt_x</p:attrName>
                                            </p:attrNameLst>
                                          </p:cBhvr>
                                          <p:tavLst>
                                            <p:tav tm="0">
                                              <p:val>
                                                <p:strVal val="0-#ppt_w/2"/>
                                              </p:val>
                                            </p:tav>
                                            <p:tav tm="100000">
                                              <p:val>
                                                <p:strVal val="#ppt_x"/>
                                              </p:val>
                                            </p:tav>
                                          </p:tavLst>
                                        </p:anim>
                                        <p:anim calcmode="lin" valueType="num">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饼形 6"/>
          <p:cNvSpPr/>
          <p:nvPr/>
        </p:nvSpPr>
        <p:spPr bwMode="auto">
          <a:xfrm>
            <a:off x="2578101" y="1446213"/>
            <a:ext cx="3240089" cy="3240087"/>
          </a:xfrm>
          <a:prstGeom prst="pie">
            <a:avLst>
              <a:gd name="adj1" fmla="val 7445793"/>
              <a:gd name="adj2" fmla="val 19673337"/>
            </a:avLst>
          </a:prstGeom>
          <a:solidFill>
            <a:schemeClr val="bg1">
              <a:lumMod val="85000"/>
            </a:schemeClr>
          </a:solidFill>
          <a:ln w="12700" cap="flat" cmpd="sng" algn="ctr">
            <a:noFill/>
            <a:prstDash val="solid"/>
            <a:miter lim="800000"/>
          </a:ln>
          <a:effectLst/>
        </p:spPr>
        <p:txBody>
          <a:bodyPr anchor="ctr"/>
          <a:lstStyle/>
          <a:p>
            <a:pPr algn="ctr" defTabSz="1219200">
              <a:defRPr/>
            </a:pPr>
            <a:endParaRPr lang="zh-CN" altLang="en-US" sz="2400" kern="0">
              <a:solidFill>
                <a:schemeClr val="bg1"/>
              </a:solidFill>
              <a:cs typeface="+mn-ea"/>
              <a:sym typeface="+mn-lt"/>
            </a:endParaRPr>
          </a:p>
        </p:txBody>
      </p:sp>
      <p:sp>
        <p:nvSpPr>
          <p:cNvPr id="93" name="饼形 7"/>
          <p:cNvSpPr/>
          <p:nvPr/>
        </p:nvSpPr>
        <p:spPr bwMode="auto">
          <a:xfrm>
            <a:off x="2578101" y="1446213"/>
            <a:ext cx="3240089" cy="3240087"/>
          </a:xfrm>
          <a:prstGeom prst="pie">
            <a:avLst>
              <a:gd name="adj1" fmla="val 21223338"/>
              <a:gd name="adj2" fmla="val 10183657"/>
            </a:avLst>
          </a:prstGeom>
          <a:solidFill>
            <a:srgbClr val="2B3E54"/>
          </a:solidFill>
          <a:ln w="12700" cap="flat" cmpd="sng" algn="ctr">
            <a:noFill/>
            <a:prstDash val="solid"/>
            <a:miter lim="800000"/>
          </a:ln>
          <a:effectLst/>
        </p:spPr>
        <p:txBody>
          <a:bodyPr anchor="ctr"/>
          <a:lstStyle/>
          <a:p>
            <a:pPr algn="ctr" defTabSz="1219200">
              <a:defRPr/>
            </a:pPr>
            <a:endParaRPr lang="zh-CN" altLang="en-US" sz="2400" kern="0" dirty="0">
              <a:solidFill>
                <a:schemeClr val="bg1"/>
              </a:solidFill>
              <a:cs typeface="+mn-ea"/>
              <a:sym typeface="+mn-lt"/>
            </a:endParaRPr>
          </a:p>
        </p:txBody>
      </p:sp>
      <p:sp>
        <p:nvSpPr>
          <p:cNvPr id="94" name="饼形 8"/>
          <p:cNvSpPr/>
          <p:nvPr/>
        </p:nvSpPr>
        <p:spPr bwMode="auto">
          <a:xfrm>
            <a:off x="2578101" y="1446213"/>
            <a:ext cx="3240089" cy="3240087"/>
          </a:xfrm>
          <a:prstGeom prst="pie">
            <a:avLst>
              <a:gd name="adj1" fmla="val 18001607"/>
              <a:gd name="adj2" fmla="val 880170"/>
            </a:avLst>
          </a:prstGeom>
          <a:solidFill>
            <a:srgbClr val="0B1431"/>
          </a:solidFill>
          <a:ln w="12700" cap="flat" cmpd="sng" algn="ctr">
            <a:noFill/>
            <a:prstDash val="solid"/>
            <a:miter lim="800000"/>
          </a:ln>
          <a:effectLst/>
        </p:spPr>
        <p:txBody>
          <a:bodyPr anchor="ctr"/>
          <a:lstStyle/>
          <a:p>
            <a:pPr algn="ctr" defTabSz="1219200">
              <a:defRPr/>
            </a:pPr>
            <a:endParaRPr lang="zh-CN" altLang="en-US" sz="2400" kern="0">
              <a:solidFill>
                <a:schemeClr val="bg1"/>
              </a:solidFill>
              <a:cs typeface="+mn-ea"/>
              <a:sym typeface="+mn-lt"/>
            </a:endParaRPr>
          </a:p>
        </p:txBody>
      </p:sp>
      <p:sp>
        <p:nvSpPr>
          <p:cNvPr id="95" name="淘宝网Chenying0907出品 9"/>
          <p:cNvSpPr/>
          <p:nvPr/>
        </p:nvSpPr>
        <p:spPr bwMode="auto">
          <a:xfrm>
            <a:off x="3298826" y="2166938"/>
            <a:ext cx="1798639" cy="1798637"/>
          </a:xfrm>
          <a:prstGeom prst="ellipse">
            <a:avLst/>
          </a:prstGeom>
          <a:solidFill>
            <a:sysClr val="window" lastClr="FFFFFF"/>
          </a:solidFill>
          <a:ln w="12700" cap="flat" cmpd="sng" algn="ctr">
            <a:noFill/>
            <a:prstDash val="solid"/>
            <a:miter lim="800000"/>
          </a:ln>
          <a:effectLst/>
        </p:spPr>
        <p:txBody>
          <a:bodyPr anchor="ctr"/>
          <a:lstStyle/>
          <a:p>
            <a:pPr algn="ctr" defTabSz="1219200">
              <a:defRPr/>
            </a:pPr>
            <a:endParaRPr lang="zh-CN" altLang="en-US" sz="2400" kern="0">
              <a:solidFill>
                <a:schemeClr val="bg1"/>
              </a:solidFill>
              <a:cs typeface="+mn-ea"/>
              <a:sym typeface="+mn-lt"/>
            </a:endParaRPr>
          </a:p>
        </p:txBody>
      </p:sp>
      <p:sp>
        <p:nvSpPr>
          <p:cNvPr id="96" name="淘宝网Chenying0907出品 3"/>
          <p:cNvSpPr txBox="1"/>
          <p:nvPr/>
        </p:nvSpPr>
        <p:spPr bwMode="auto">
          <a:xfrm>
            <a:off x="3190876" y="1765300"/>
            <a:ext cx="1006476" cy="461665"/>
          </a:xfrm>
          <a:prstGeom prst="rect">
            <a:avLst/>
          </a:prstGeom>
          <a:noFill/>
        </p:spPr>
        <p:txBody>
          <a:bodyPr>
            <a:spAutoFit/>
          </a:bodyPr>
          <a:lstStyle/>
          <a:p>
            <a:pPr algn="ctr" defTabSz="1219200">
              <a:defRPr/>
            </a:pPr>
            <a:r>
              <a:rPr lang="en-US" altLang="zh-CN" sz="2400" kern="0" dirty="0">
                <a:solidFill>
                  <a:schemeClr val="bg1"/>
                </a:solidFill>
                <a:cs typeface="+mn-ea"/>
                <a:sym typeface="+mn-lt"/>
              </a:rPr>
              <a:t>25%</a:t>
            </a:r>
            <a:endParaRPr lang="zh-CN" altLang="en-US" sz="2400" kern="0" dirty="0">
              <a:solidFill>
                <a:schemeClr val="bg1"/>
              </a:solidFill>
              <a:cs typeface="+mn-ea"/>
              <a:sym typeface="+mn-lt"/>
            </a:endParaRPr>
          </a:p>
        </p:txBody>
      </p:sp>
      <p:sp>
        <p:nvSpPr>
          <p:cNvPr id="97" name="淘宝网Chenying0907出品 13"/>
          <p:cNvSpPr txBox="1"/>
          <p:nvPr/>
        </p:nvSpPr>
        <p:spPr bwMode="auto">
          <a:xfrm>
            <a:off x="4827590" y="2309813"/>
            <a:ext cx="1008062" cy="461665"/>
          </a:xfrm>
          <a:prstGeom prst="rect">
            <a:avLst/>
          </a:prstGeom>
          <a:noFill/>
        </p:spPr>
        <p:txBody>
          <a:bodyPr>
            <a:spAutoFit/>
          </a:bodyPr>
          <a:lstStyle/>
          <a:p>
            <a:pPr algn="ctr" defTabSz="1219200">
              <a:defRPr/>
            </a:pPr>
            <a:r>
              <a:rPr lang="en-US" altLang="zh-CN" sz="2400" kern="0" dirty="0">
                <a:solidFill>
                  <a:schemeClr val="bg1"/>
                </a:solidFill>
                <a:cs typeface="+mn-ea"/>
                <a:sym typeface="+mn-lt"/>
              </a:rPr>
              <a:t>25%</a:t>
            </a:r>
            <a:endParaRPr lang="zh-CN" altLang="en-US" sz="2400" kern="0" dirty="0">
              <a:solidFill>
                <a:schemeClr val="bg1"/>
              </a:solidFill>
              <a:cs typeface="+mn-ea"/>
              <a:sym typeface="+mn-lt"/>
            </a:endParaRPr>
          </a:p>
        </p:txBody>
      </p:sp>
      <p:sp>
        <p:nvSpPr>
          <p:cNvPr id="98" name="淘宝网Chenying0907出品 17"/>
          <p:cNvSpPr txBox="1"/>
          <p:nvPr/>
        </p:nvSpPr>
        <p:spPr bwMode="auto">
          <a:xfrm>
            <a:off x="3740152" y="4175127"/>
            <a:ext cx="1008062" cy="461665"/>
          </a:xfrm>
          <a:prstGeom prst="rect">
            <a:avLst/>
          </a:prstGeom>
          <a:noFill/>
        </p:spPr>
        <p:txBody>
          <a:bodyPr>
            <a:spAutoFit/>
          </a:bodyPr>
          <a:lstStyle/>
          <a:p>
            <a:pPr algn="ctr" defTabSz="1219200">
              <a:defRPr/>
            </a:pPr>
            <a:r>
              <a:rPr lang="en-US" altLang="zh-CN" sz="2400" kern="0" dirty="0">
                <a:solidFill>
                  <a:schemeClr val="bg1"/>
                </a:solidFill>
                <a:cs typeface="+mn-ea"/>
                <a:sym typeface="+mn-lt"/>
              </a:rPr>
              <a:t>25%</a:t>
            </a:r>
            <a:endParaRPr lang="zh-CN" altLang="en-US" sz="2400" kern="0" dirty="0">
              <a:solidFill>
                <a:schemeClr val="bg1"/>
              </a:solidFill>
              <a:cs typeface="+mn-ea"/>
              <a:sym typeface="+mn-lt"/>
            </a:endParaRPr>
          </a:p>
        </p:txBody>
      </p:sp>
      <p:sp>
        <p:nvSpPr>
          <p:cNvPr id="99" name="淘宝网Chenying0907出品 18"/>
          <p:cNvSpPr txBox="1">
            <a:spLocks noChangeArrowheads="1"/>
          </p:cNvSpPr>
          <p:nvPr/>
        </p:nvSpPr>
        <p:spPr bwMode="auto">
          <a:xfrm>
            <a:off x="3298101" y="5104398"/>
            <a:ext cx="1800001"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9200" fontAlgn="base">
              <a:lnSpc>
                <a:spcPct val="100000"/>
              </a:lnSpc>
              <a:spcBef>
                <a:spcPct val="0"/>
              </a:spcBef>
              <a:spcAft>
                <a:spcPct val="0"/>
              </a:spcAft>
              <a:buNone/>
              <a:defRPr/>
            </a:pPr>
            <a:r>
              <a:rPr lang="zh-CN" altLang="en-US" sz="1865" kern="0" dirty="0">
                <a:solidFill>
                  <a:prstClr val="black"/>
                </a:solidFill>
                <a:latin typeface="+mn-lt"/>
                <a:ea typeface="+mn-ea"/>
                <a:cs typeface="+mn-ea"/>
                <a:sym typeface="+mn-lt"/>
              </a:rPr>
              <a:t>标题文字内容</a:t>
            </a:r>
            <a:endParaRPr lang="zh-CN" altLang="en-US" sz="1865" kern="0" dirty="0">
              <a:solidFill>
                <a:prstClr val="black"/>
              </a:solidFill>
              <a:latin typeface="+mn-lt"/>
              <a:ea typeface="+mn-ea"/>
              <a:cs typeface="+mn-ea"/>
              <a:sym typeface="+mn-lt"/>
            </a:endParaRPr>
          </a:p>
        </p:txBody>
      </p:sp>
      <p:sp>
        <p:nvSpPr>
          <p:cNvPr id="101" name="饼形 15"/>
          <p:cNvSpPr/>
          <p:nvPr/>
        </p:nvSpPr>
        <p:spPr bwMode="auto">
          <a:xfrm>
            <a:off x="6529389" y="1412875"/>
            <a:ext cx="3241675" cy="3240087"/>
          </a:xfrm>
          <a:prstGeom prst="pie">
            <a:avLst>
              <a:gd name="adj1" fmla="val 7445793"/>
              <a:gd name="adj2" fmla="val 19673337"/>
            </a:avLst>
          </a:prstGeom>
          <a:solidFill>
            <a:schemeClr val="bg1">
              <a:lumMod val="85000"/>
            </a:schemeClr>
          </a:solidFill>
          <a:ln w="12700" cap="flat" cmpd="sng" algn="ctr">
            <a:noFill/>
            <a:prstDash val="solid"/>
            <a:miter lim="800000"/>
          </a:ln>
          <a:effectLst/>
        </p:spPr>
        <p:txBody>
          <a:bodyPr anchor="ctr"/>
          <a:lstStyle/>
          <a:p>
            <a:pPr algn="ctr" defTabSz="1219200">
              <a:defRPr/>
            </a:pPr>
            <a:endParaRPr lang="zh-CN" altLang="en-US" sz="2400" kern="0" dirty="0">
              <a:solidFill>
                <a:schemeClr val="bg1"/>
              </a:solidFill>
              <a:cs typeface="+mn-ea"/>
              <a:sym typeface="+mn-lt"/>
            </a:endParaRPr>
          </a:p>
        </p:txBody>
      </p:sp>
      <p:sp>
        <p:nvSpPr>
          <p:cNvPr id="102" name="饼形 16"/>
          <p:cNvSpPr/>
          <p:nvPr/>
        </p:nvSpPr>
        <p:spPr bwMode="auto">
          <a:xfrm>
            <a:off x="6529389" y="1412875"/>
            <a:ext cx="3241675" cy="3240087"/>
          </a:xfrm>
          <a:prstGeom prst="pie">
            <a:avLst>
              <a:gd name="adj1" fmla="val 21223338"/>
              <a:gd name="adj2" fmla="val 10183657"/>
            </a:avLst>
          </a:prstGeom>
          <a:solidFill>
            <a:srgbClr val="2B3E54"/>
          </a:solidFill>
          <a:ln w="12700" cap="flat" cmpd="sng" algn="ctr">
            <a:noFill/>
            <a:prstDash val="solid"/>
            <a:miter lim="800000"/>
          </a:ln>
          <a:effectLst/>
        </p:spPr>
        <p:txBody>
          <a:bodyPr anchor="ctr"/>
          <a:lstStyle/>
          <a:p>
            <a:pPr algn="ctr" defTabSz="1219200">
              <a:defRPr/>
            </a:pPr>
            <a:endParaRPr lang="zh-CN" altLang="en-US" sz="2400" kern="0" dirty="0">
              <a:solidFill>
                <a:schemeClr val="bg1"/>
              </a:solidFill>
              <a:cs typeface="+mn-ea"/>
              <a:sym typeface="+mn-lt"/>
            </a:endParaRPr>
          </a:p>
        </p:txBody>
      </p:sp>
      <p:sp>
        <p:nvSpPr>
          <p:cNvPr id="103" name="饼形 17"/>
          <p:cNvSpPr/>
          <p:nvPr/>
        </p:nvSpPr>
        <p:spPr bwMode="auto">
          <a:xfrm>
            <a:off x="6529389" y="1412875"/>
            <a:ext cx="3241675" cy="3240087"/>
          </a:xfrm>
          <a:prstGeom prst="pie">
            <a:avLst>
              <a:gd name="adj1" fmla="val 18001607"/>
              <a:gd name="adj2" fmla="val 880170"/>
            </a:avLst>
          </a:prstGeom>
          <a:solidFill>
            <a:srgbClr val="0B1431"/>
          </a:solidFill>
          <a:ln w="12700" cap="flat" cmpd="sng" algn="ctr">
            <a:noFill/>
            <a:prstDash val="solid"/>
            <a:miter lim="800000"/>
          </a:ln>
          <a:effectLst/>
        </p:spPr>
        <p:txBody>
          <a:bodyPr anchor="ctr"/>
          <a:lstStyle/>
          <a:p>
            <a:pPr algn="ctr" defTabSz="1219200">
              <a:defRPr/>
            </a:pPr>
            <a:endParaRPr lang="zh-CN" altLang="en-US" sz="2400" kern="0" dirty="0">
              <a:solidFill>
                <a:schemeClr val="bg1"/>
              </a:solidFill>
              <a:cs typeface="+mn-ea"/>
              <a:sym typeface="+mn-lt"/>
            </a:endParaRPr>
          </a:p>
        </p:txBody>
      </p:sp>
      <p:sp>
        <p:nvSpPr>
          <p:cNvPr id="104" name="淘宝网Chenying0907出品 18"/>
          <p:cNvSpPr/>
          <p:nvPr/>
        </p:nvSpPr>
        <p:spPr bwMode="auto">
          <a:xfrm>
            <a:off x="7250114" y="2133600"/>
            <a:ext cx="1800225" cy="1798638"/>
          </a:xfrm>
          <a:prstGeom prst="ellipse">
            <a:avLst/>
          </a:prstGeom>
          <a:solidFill>
            <a:sysClr val="window" lastClr="FFFFFF"/>
          </a:solidFill>
          <a:ln w="12700" cap="flat" cmpd="sng" algn="ctr">
            <a:noFill/>
            <a:prstDash val="solid"/>
            <a:miter lim="800000"/>
          </a:ln>
          <a:effectLst/>
        </p:spPr>
        <p:txBody>
          <a:bodyPr anchor="ctr"/>
          <a:lstStyle/>
          <a:p>
            <a:pPr algn="ctr" defTabSz="1219200">
              <a:defRPr/>
            </a:pPr>
            <a:endParaRPr lang="zh-CN" altLang="en-US" sz="2400" kern="0">
              <a:solidFill>
                <a:schemeClr val="bg1"/>
              </a:solidFill>
              <a:cs typeface="+mn-ea"/>
              <a:sym typeface="+mn-lt"/>
            </a:endParaRPr>
          </a:p>
        </p:txBody>
      </p:sp>
      <p:sp>
        <p:nvSpPr>
          <p:cNvPr id="105" name="淘宝网Chenying0907出品 23"/>
          <p:cNvSpPr txBox="1"/>
          <p:nvPr/>
        </p:nvSpPr>
        <p:spPr bwMode="auto">
          <a:xfrm>
            <a:off x="7142165" y="1731963"/>
            <a:ext cx="1008061" cy="461665"/>
          </a:xfrm>
          <a:prstGeom prst="rect">
            <a:avLst/>
          </a:prstGeom>
          <a:noFill/>
        </p:spPr>
        <p:txBody>
          <a:bodyPr>
            <a:spAutoFit/>
          </a:bodyPr>
          <a:lstStyle/>
          <a:p>
            <a:pPr algn="ctr" defTabSz="1219200">
              <a:defRPr/>
            </a:pPr>
            <a:r>
              <a:rPr lang="en-US" altLang="zh-CN" sz="2400" kern="0" dirty="0">
                <a:solidFill>
                  <a:schemeClr val="bg1"/>
                </a:solidFill>
                <a:cs typeface="+mn-ea"/>
                <a:sym typeface="+mn-lt"/>
              </a:rPr>
              <a:t>25%</a:t>
            </a:r>
            <a:endParaRPr lang="zh-CN" altLang="en-US" sz="2400" kern="0" dirty="0">
              <a:solidFill>
                <a:schemeClr val="bg1"/>
              </a:solidFill>
              <a:cs typeface="+mn-ea"/>
              <a:sym typeface="+mn-lt"/>
            </a:endParaRPr>
          </a:p>
        </p:txBody>
      </p:sp>
      <p:sp>
        <p:nvSpPr>
          <p:cNvPr id="106" name="淘宝网Chenying0907出品 24"/>
          <p:cNvSpPr txBox="1"/>
          <p:nvPr/>
        </p:nvSpPr>
        <p:spPr bwMode="auto">
          <a:xfrm>
            <a:off x="8780465" y="2276475"/>
            <a:ext cx="1008061" cy="461665"/>
          </a:xfrm>
          <a:prstGeom prst="rect">
            <a:avLst/>
          </a:prstGeom>
          <a:noFill/>
        </p:spPr>
        <p:txBody>
          <a:bodyPr>
            <a:spAutoFit/>
          </a:bodyPr>
          <a:lstStyle/>
          <a:p>
            <a:pPr algn="ctr" defTabSz="1219200">
              <a:defRPr/>
            </a:pPr>
            <a:r>
              <a:rPr lang="en-US" altLang="zh-CN" sz="2400" kern="0" dirty="0">
                <a:solidFill>
                  <a:schemeClr val="bg1"/>
                </a:solidFill>
                <a:cs typeface="+mn-ea"/>
                <a:sym typeface="+mn-lt"/>
              </a:rPr>
              <a:t>25%</a:t>
            </a:r>
            <a:endParaRPr lang="zh-CN" altLang="en-US" sz="2400" kern="0" dirty="0">
              <a:solidFill>
                <a:schemeClr val="bg1"/>
              </a:solidFill>
              <a:cs typeface="+mn-ea"/>
              <a:sym typeface="+mn-lt"/>
            </a:endParaRPr>
          </a:p>
        </p:txBody>
      </p:sp>
      <p:sp>
        <p:nvSpPr>
          <p:cNvPr id="107" name="淘宝网Chenying0907出品 25"/>
          <p:cNvSpPr txBox="1"/>
          <p:nvPr/>
        </p:nvSpPr>
        <p:spPr bwMode="auto">
          <a:xfrm>
            <a:off x="7691438" y="4141788"/>
            <a:ext cx="1008061" cy="461665"/>
          </a:xfrm>
          <a:prstGeom prst="rect">
            <a:avLst/>
          </a:prstGeom>
          <a:noFill/>
        </p:spPr>
        <p:txBody>
          <a:bodyPr>
            <a:spAutoFit/>
          </a:bodyPr>
          <a:lstStyle/>
          <a:p>
            <a:pPr algn="ctr" defTabSz="1219200">
              <a:defRPr/>
            </a:pPr>
            <a:r>
              <a:rPr lang="en-US" altLang="zh-CN" sz="2400" kern="0" dirty="0">
                <a:solidFill>
                  <a:schemeClr val="bg1"/>
                </a:solidFill>
                <a:cs typeface="+mn-ea"/>
                <a:sym typeface="+mn-lt"/>
              </a:rPr>
              <a:t>25%</a:t>
            </a:r>
            <a:endParaRPr lang="zh-CN" altLang="en-US" sz="2400" kern="0" dirty="0">
              <a:solidFill>
                <a:schemeClr val="bg1"/>
              </a:solidFill>
              <a:cs typeface="+mn-ea"/>
              <a:sym typeface="+mn-lt"/>
            </a:endParaRPr>
          </a:p>
        </p:txBody>
      </p:sp>
      <p:sp>
        <p:nvSpPr>
          <p:cNvPr id="108" name="淘宝网Chenying0907出品 26"/>
          <p:cNvSpPr txBox="1">
            <a:spLocks noChangeArrowheads="1"/>
          </p:cNvSpPr>
          <p:nvPr/>
        </p:nvSpPr>
        <p:spPr bwMode="auto">
          <a:xfrm>
            <a:off x="7250114" y="5070475"/>
            <a:ext cx="1800226"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1219200" fontAlgn="base">
              <a:spcBef>
                <a:spcPct val="0"/>
              </a:spcBef>
              <a:spcAft>
                <a:spcPct val="0"/>
              </a:spcAft>
              <a:defRPr/>
            </a:pPr>
            <a:r>
              <a:rPr lang="zh-CN" altLang="en-US" sz="1865" kern="0" dirty="0">
                <a:solidFill>
                  <a:prstClr val="black"/>
                </a:solidFill>
                <a:latin typeface="+mn-lt"/>
                <a:ea typeface="+mn-ea"/>
                <a:cs typeface="+mn-ea"/>
                <a:sym typeface="+mn-lt"/>
              </a:rPr>
              <a:t>标题文字内容</a:t>
            </a:r>
            <a:endParaRPr lang="zh-CN" altLang="en-US" sz="1865" kern="0" dirty="0">
              <a:solidFill>
                <a:prstClr val="black"/>
              </a:solidFill>
              <a:latin typeface="+mn-lt"/>
              <a:ea typeface="+mn-ea"/>
              <a:cs typeface="+mn-ea"/>
              <a:sym typeface="+mn-lt"/>
            </a:endParaRPr>
          </a:p>
        </p:txBody>
      </p:sp>
      <p:sp>
        <p:nvSpPr>
          <p:cNvPr id="20"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21" name="图片 20"/>
          <p:cNvPicPr>
            <a:picLocks noChangeAspect="1"/>
          </p:cNvPicPr>
          <p:nvPr/>
        </p:nvPicPr>
        <p:blipFill>
          <a:blip r:embed="rId1" cstate="screen"/>
          <a:stretch>
            <a:fillRect/>
          </a:stretch>
        </p:blipFill>
        <p:spPr>
          <a:xfrm>
            <a:off x="177135" y="391902"/>
            <a:ext cx="912271" cy="574995"/>
          </a:xfrm>
          <a:prstGeom prst="rect">
            <a:avLst/>
          </a:prstGeom>
        </p:spPr>
      </p:pic>
      <p:sp>
        <p:nvSpPr>
          <p:cNvPr id="22"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市场运用</a:t>
            </a:r>
            <a:endParaRPr lang="en-US" altLang="zh-CN" sz="2400" dirty="0">
              <a:solidFill>
                <a:srgbClr val="2B3E54"/>
              </a:solidFill>
              <a:cs typeface="+mn-ea"/>
              <a:sym typeface="+mn-lt"/>
            </a:endParaRPr>
          </a:p>
        </p:txBody>
      </p:sp>
      <p:pic>
        <p:nvPicPr>
          <p:cNvPr id="23" name="图片 22"/>
          <p:cNvPicPr>
            <a:picLocks noChangeAspect="1"/>
          </p:cNvPicPr>
          <p:nvPr/>
        </p:nvPicPr>
        <p:blipFill>
          <a:blip r:embed="rId2" cstate="screen"/>
          <a:stretch>
            <a:fillRect/>
          </a:stretch>
        </p:blipFill>
        <p:spPr>
          <a:xfrm>
            <a:off x="3396640" y="2734065"/>
            <a:ext cx="1474425" cy="694935"/>
          </a:xfrm>
          <a:prstGeom prst="rect">
            <a:avLst/>
          </a:prstGeom>
        </p:spPr>
      </p:pic>
      <p:pic>
        <p:nvPicPr>
          <p:cNvPr id="24" name="图片 23"/>
          <p:cNvPicPr>
            <a:picLocks noChangeAspect="1"/>
          </p:cNvPicPr>
          <p:nvPr/>
        </p:nvPicPr>
        <p:blipFill>
          <a:blip r:embed="rId2" cstate="screen"/>
          <a:stretch>
            <a:fillRect/>
          </a:stretch>
        </p:blipFill>
        <p:spPr>
          <a:xfrm>
            <a:off x="7413013" y="2685450"/>
            <a:ext cx="1474425" cy="6949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00" advTm="896">
        <p14:flip dir="r"/>
      </p:transition>
    </mc:Choice>
    <mc:Fallback>
      <p:transition spd="slow" advTm="89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10"/>
          <p:cNvSpPr>
            <a:spLocks noChangeAspect="1"/>
          </p:cNvSpPr>
          <p:nvPr/>
        </p:nvSpPr>
        <p:spPr>
          <a:xfrm>
            <a:off x="2255574" y="2216880"/>
            <a:ext cx="2496277" cy="2185899"/>
          </a:xfrm>
          <a:prstGeom prst="hexagon">
            <a:avLst/>
          </a:prstGeom>
          <a:solidFill>
            <a:srgbClr val="2B3E5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bg1"/>
              </a:solidFill>
              <a:cs typeface="+mn-ea"/>
              <a:sym typeface="+mn-lt"/>
            </a:endParaRPr>
          </a:p>
        </p:txBody>
      </p:sp>
      <p:sp>
        <p:nvSpPr>
          <p:cNvPr id="59" name="矩形 10"/>
          <p:cNvSpPr>
            <a:spLocks noChangeAspect="1"/>
          </p:cNvSpPr>
          <p:nvPr/>
        </p:nvSpPr>
        <p:spPr>
          <a:xfrm>
            <a:off x="3987541" y="3875733"/>
            <a:ext cx="956331" cy="837424"/>
          </a:xfrm>
          <a:prstGeom prst="hexagon">
            <a:avLst/>
          </a:prstGeom>
          <a:solidFill>
            <a:srgbClr val="2B3E54"/>
          </a:solidFill>
          <a:ln w="15875">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bg1"/>
              </a:solidFill>
              <a:cs typeface="+mn-ea"/>
              <a:sym typeface="+mn-lt"/>
            </a:endParaRPr>
          </a:p>
        </p:txBody>
      </p:sp>
      <p:sp>
        <p:nvSpPr>
          <p:cNvPr id="65" name="TextBox 64"/>
          <p:cNvSpPr txBox="1"/>
          <p:nvPr/>
        </p:nvSpPr>
        <p:spPr>
          <a:xfrm>
            <a:off x="2543605" y="2647386"/>
            <a:ext cx="1978032" cy="913007"/>
          </a:xfrm>
          <a:prstGeom prst="rect">
            <a:avLst/>
          </a:prstGeom>
          <a:noFill/>
          <a:effectLst/>
        </p:spPr>
        <p:txBody>
          <a:bodyPr wrap="square" lIns="0" rIns="0" rtlCol="0">
            <a:spAutoFit/>
          </a:bodyPr>
          <a:lstStyle/>
          <a:p>
            <a:pPr algn="ctr"/>
            <a:r>
              <a:rPr lang="zh-CN" altLang="en-US" sz="5335" b="1" dirty="0">
                <a:solidFill>
                  <a:schemeClr val="bg1"/>
                </a:solidFill>
                <a:cs typeface="+mn-ea"/>
                <a:sym typeface="+mn-lt"/>
              </a:rPr>
              <a:t>目 录</a:t>
            </a:r>
            <a:endParaRPr lang="zh-CN" altLang="en-US" sz="5335" b="1" dirty="0">
              <a:solidFill>
                <a:schemeClr val="bg1"/>
              </a:solidFill>
              <a:cs typeface="+mn-ea"/>
              <a:sym typeface="+mn-lt"/>
            </a:endParaRPr>
          </a:p>
        </p:txBody>
      </p:sp>
      <p:sp>
        <p:nvSpPr>
          <p:cNvPr id="66" name="TextBox 65"/>
          <p:cNvSpPr txBox="1"/>
          <p:nvPr/>
        </p:nvSpPr>
        <p:spPr>
          <a:xfrm>
            <a:off x="2598621" y="3473148"/>
            <a:ext cx="1961208" cy="441211"/>
          </a:xfrm>
          <a:prstGeom prst="rect">
            <a:avLst/>
          </a:prstGeom>
          <a:noFill/>
          <a:effectLst/>
        </p:spPr>
        <p:txBody>
          <a:bodyPr wrap="square" rtlCol="0">
            <a:spAutoFit/>
          </a:bodyPr>
          <a:lstStyle/>
          <a:p>
            <a:pPr algn="ctr">
              <a:defRPr/>
            </a:pPr>
            <a:r>
              <a:rPr lang="en-US" altLang="zh-CN" sz="2265" kern="0" dirty="0">
                <a:solidFill>
                  <a:schemeClr val="bg1"/>
                </a:solidFill>
                <a:cs typeface="+mn-ea"/>
                <a:sym typeface="+mn-lt"/>
              </a:rPr>
              <a:t>CONTENTS</a:t>
            </a:r>
            <a:endParaRPr lang="zh-CN" altLang="en-US" sz="2265" kern="0" dirty="0">
              <a:solidFill>
                <a:schemeClr val="bg1"/>
              </a:solidFill>
              <a:cs typeface="+mn-ea"/>
              <a:sym typeface="+mn-lt"/>
            </a:endParaRPr>
          </a:p>
        </p:txBody>
      </p:sp>
      <p:sp>
        <p:nvSpPr>
          <p:cNvPr id="68" name="圆角矩形 67"/>
          <p:cNvSpPr/>
          <p:nvPr/>
        </p:nvSpPr>
        <p:spPr>
          <a:xfrm>
            <a:off x="6557109" y="1679810"/>
            <a:ext cx="3283308"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69" name="矩形 68"/>
          <p:cNvSpPr/>
          <p:nvPr/>
        </p:nvSpPr>
        <p:spPr>
          <a:xfrm>
            <a:off x="6894044" y="1641799"/>
            <a:ext cx="2326361" cy="533533"/>
          </a:xfrm>
          <a:prstGeom prst="rect">
            <a:avLst/>
          </a:prstGeom>
          <a:effectLst/>
        </p:spPr>
        <p:txBody>
          <a:bodyPr wrap="square" lIns="162613" tIns="81307" rIns="162613" bIns="81307">
            <a:spAutoFit/>
          </a:bodyPr>
          <a:lstStyle/>
          <a:p>
            <a:pPr>
              <a:defRPr/>
            </a:pPr>
            <a:r>
              <a:rPr lang="zh-CN" altLang="en-US" sz="2400" kern="100" dirty="0">
                <a:solidFill>
                  <a:schemeClr val="bg1"/>
                </a:solidFill>
                <a:cs typeface="+mn-ea"/>
                <a:sym typeface="+mn-lt"/>
              </a:rPr>
              <a:t>公司介绍</a:t>
            </a:r>
            <a:endParaRPr lang="zh-CN" altLang="zh-CN" sz="2400" kern="100" dirty="0">
              <a:solidFill>
                <a:schemeClr val="bg1"/>
              </a:solidFill>
              <a:cs typeface="+mn-ea"/>
              <a:sym typeface="+mn-lt"/>
            </a:endParaRPr>
          </a:p>
        </p:txBody>
      </p:sp>
      <p:sp>
        <p:nvSpPr>
          <p:cNvPr id="71" name="圆角矩形 70"/>
          <p:cNvSpPr/>
          <p:nvPr/>
        </p:nvSpPr>
        <p:spPr>
          <a:xfrm>
            <a:off x="6539163" y="2477373"/>
            <a:ext cx="3283307" cy="448700"/>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72" name="矩形 71"/>
          <p:cNvSpPr/>
          <p:nvPr/>
        </p:nvSpPr>
        <p:spPr>
          <a:xfrm>
            <a:off x="6933540" y="2445528"/>
            <a:ext cx="2326360" cy="533533"/>
          </a:xfrm>
          <a:prstGeom prst="rect">
            <a:avLst/>
          </a:prstGeom>
          <a:effectLst/>
        </p:spPr>
        <p:txBody>
          <a:bodyPr wrap="square" lIns="162613" tIns="81307" rIns="162613" bIns="81307">
            <a:spAutoFit/>
          </a:bodyPr>
          <a:lstStyle/>
          <a:p>
            <a:pPr>
              <a:defRPr/>
            </a:pPr>
            <a:r>
              <a:rPr lang="zh-CN" altLang="en-US" sz="2400" kern="100" dirty="0">
                <a:solidFill>
                  <a:schemeClr val="bg1"/>
                </a:solidFill>
                <a:cs typeface="+mn-ea"/>
                <a:sym typeface="+mn-lt"/>
              </a:rPr>
              <a:t>产品介绍</a:t>
            </a:r>
            <a:endParaRPr lang="zh-CN" altLang="zh-CN" sz="2400" kern="100" dirty="0">
              <a:solidFill>
                <a:schemeClr val="bg1"/>
              </a:solidFill>
              <a:cs typeface="+mn-ea"/>
              <a:sym typeface="+mn-lt"/>
            </a:endParaRPr>
          </a:p>
        </p:txBody>
      </p:sp>
      <p:sp>
        <p:nvSpPr>
          <p:cNvPr id="74" name="圆角矩形 73"/>
          <p:cNvSpPr/>
          <p:nvPr/>
        </p:nvSpPr>
        <p:spPr>
          <a:xfrm>
            <a:off x="6557109" y="3308291"/>
            <a:ext cx="3283307"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75" name="矩形 74"/>
          <p:cNvSpPr/>
          <p:nvPr/>
        </p:nvSpPr>
        <p:spPr>
          <a:xfrm>
            <a:off x="6887344" y="3249256"/>
            <a:ext cx="2399341" cy="533533"/>
          </a:xfrm>
          <a:prstGeom prst="rect">
            <a:avLst/>
          </a:prstGeom>
          <a:effectLst/>
        </p:spPr>
        <p:txBody>
          <a:bodyPr wrap="square" lIns="162613" tIns="81307" rIns="162613" bIns="81307">
            <a:spAutoFit/>
          </a:bodyPr>
          <a:lstStyle/>
          <a:p>
            <a:pPr>
              <a:defRPr/>
            </a:pPr>
            <a:r>
              <a:rPr lang="zh-CN" altLang="en-US" sz="2400" kern="100" dirty="0">
                <a:solidFill>
                  <a:schemeClr val="bg1"/>
                </a:solidFill>
                <a:cs typeface="+mn-ea"/>
                <a:sym typeface="+mn-lt"/>
              </a:rPr>
              <a:t>市场分析</a:t>
            </a:r>
            <a:endParaRPr lang="zh-CN" altLang="zh-CN" sz="2400" kern="100" dirty="0">
              <a:solidFill>
                <a:schemeClr val="bg1"/>
              </a:solidFill>
              <a:cs typeface="+mn-ea"/>
              <a:sym typeface="+mn-lt"/>
            </a:endParaRPr>
          </a:p>
        </p:txBody>
      </p:sp>
      <p:sp>
        <p:nvSpPr>
          <p:cNvPr id="77" name="圆角矩形 76"/>
          <p:cNvSpPr/>
          <p:nvPr/>
        </p:nvSpPr>
        <p:spPr>
          <a:xfrm>
            <a:off x="6557109" y="4103477"/>
            <a:ext cx="3283307"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78" name="矩形 77"/>
          <p:cNvSpPr/>
          <p:nvPr/>
        </p:nvSpPr>
        <p:spPr>
          <a:xfrm>
            <a:off x="6921836" y="4052985"/>
            <a:ext cx="2399341" cy="533533"/>
          </a:xfrm>
          <a:prstGeom prst="rect">
            <a:avLst/>
          </a:prstGeom>
          <a:effectLst/>
        </p:spPr>
        <p:txBody>
          <a:bodyPr wrap="square" lIns="162613" tIns="81307" rIns="162613" bIns="81307">
            <a:spAutoFit/>
          </a:bodyPr>
          <a:lstStyle/>
          <a:p>
            <a:pPr>
              <a:defRPr/>
            </a:pPr>
            <a:r>
              <a:rPr lang="zh-CN" altLang="en-US" sz="2400" kern="100" dirty="0">
                <a:solidFill>
                  <a:schemeClr val="bg1"/>
                </a:solidFill>
                <a:cs typeface="+mn-ea"/>
                <a:sym typeface="+mn-lt"/>
              </a:rPr>
              <a:t>市场运用</a:t>
            </a:r>
            <a:endParaRPr lang="zh-CN" altLang="zh-CN" sz="2400" kern="100" dirty="0">
              <a:solidFill>
                <a:schemeClr val="bg1"/>
              </a:solidFill>
              <a:cs typeface="+mn-ea"/>
              <a:sym typeface="+mn-lt"/>
            </a:endParaRPr>
          </a:p>
        </p:txBody>
      </p:sp>
      <p:sp>
        <p:nvSpPr>
          <p:cNvPr id="80" name="圆角矩形 79"/>
          <p:cNvSpPr/>
          <p:nvPr/>
        </p:nvSpPr>
        <p:spPr>
          <a:xfrm>
            <a:off x="6557109" y="4882914"/>
            <a:ext cx="3283308"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81" name="矩形 80"/>
          <p:cNvSpPr/>
          <p:nvPr/>
        </p:nvSpPr>
        <p:spPr>
          <a:xfrm>
            <a:off x="6978195" y="4856714"/>
            <a:ext cx="2399226" cy="533533"/>
          </a:xfrm>
          <a:prstGeom prst="rect">
            <a:avLst/>
          </a:prstGeom>
          <a:effectLst/>
        </p:spPr>
        <p:txBody>
          <a:bodyPr wrap="square" lIns="162613" tIns="81307" rIns="162613" bIns="81307">
            <a:spAutoFit/>
          </a:bodyPr>
          <a:lstStyle/>
          <a:p>
            <a:pPr>
              <a:defRPr/>
            </a:pPr>
            <a:r>
              <a:rPr lang="zh-CN" altLang="en-US" sz="2400" kern="100" dirty="0">
                <a:solidFill>
                  <a:schemeClr val="bg1"/>
                </a:solidFill>
                <a:cs typeface="+mn-ea"/>
                <a:sym typeface="+mn-lt"/>
              </a:rPr>
              <a:t>前景展望</a:t>
            </a:r>
            <a:endParaRPr lang="zh-CN" altLang="zh-CN" sz="2400" kern="100" dirty="0">
              <a:solidFill>
                <a:schemeClr val="bg1"/>
              </a:solidFill>
              <a:cs typeface="+mn-ea"/>
              <a:sym typeface="+mn-lt"/>
            </a:endParaRPr>
          </a:p>
        </p:txBody>
      </p:sp>
      <p:sp>
        <p:nvSpPr>
          <p:cNvPr id="86" name="圆角矩形 85"/>
          <p:cNvSpPr/>
          <p:nvPr/>
        </p:nvSpPr>
        <p:spPr>
          <a:xfrm>
            <a:off x="5935406" y="1679810"/>
            <a:ext cx="537312"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3" name="TextBox 2"/>
          <p:cNvSpPr txBox="1"/>
          <p:nvPr/>
        </p:nvSpPr>
        <p:spPr>
          <a:xfrm>
            <a:off x="5903983" y="1654370"/>
            <a:ext cx="553357" cy="461665"/>
          </a:xfrm>
          <a:prstGeom prst="rect">
            <a:avLst/>
          </a:prstGeom>
          <a:noFill/>
          <a:effectLst/>
        </p:spPr>
        <p:txBody>
          <a:bodyPr wrap="none" rtlCol="0">
            <a:spAutoFit/>
          </a:bodyPr>
          <a:lstStyle/>
          <a:p>
            <a:r>
              <a:rPr lang="en-US" altLang="zh-CN" sz="2400" dirty="0">
                <a:solidFill>
                  <a:schemeClr val="bg1"/>
                </a:solidFill>
                <a:cs typeface="+mn-ea"/>
                <a:sym typeface="+mn-lt"/>
              </a:rPr>
              <a:t>01</a:t>
            </a:r>
            <a:endParaRPr lang="zh-CN" altLang="en-US" sz="2400" dirty="0">
              <a:solidFill>
                <a:schemeClr val="bg1"/>
              </a:solidFill>
              <a:cs typeface="+mn-ea"/>
              <a:sym typeface="+mn-lt"/>
            </a:endParaRPr>
          </a:p>
        </p:txBody>
      </p:sp>
      <p:sp>
        <p:nvSpPr>
          <p:cNvPr id="89" name="圆角矩形 88"/>
          <p:cNvSpPr/>
          <p:nvPr/>
        </p:nvSpPr>
        <p:spPr>
          <a:xfrm>
            <a:off x="5935406" y="2480404"/>
            <a:ext cx="537312"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90" name="TextBox 89"/>
          <p:cNvSpPr txBox="1"/>
          <p:nvPr/>
        </p:nvSpPr>
        <p:spPr>
          <a:xfrm>
            <a:off x="5903983" y="2454964"/>
            <a:ext cx="553357" cy="461665"/>
          </a:xfrm>
          <a:prstGeom prst="rect">
            <a:avLst/>
          </a:prstGeom>
          <a:noFill/>
          <a:effectLst/>
        </p:spPr>
        <p:txBody>
          <a:bodyPr wrap="none" rtlCol="0">
            <a:spAutoFit/>
          </a:bodyPr>
          <a:lstStyle/>
          <a:p>
            <a:r>
              <a:rPr lang="en-US" altLang="zh-CN" sz="2400" dirty="0">
                <a:solidFill>
                  <a:schemeClr val="bg1"/>
                </a:solidFill>
                <a:cs typeface="+mn-ea"/>
                <a:sym typeface="+mn-lt"/>
              </a:rPr>
              <a:t>02</a:t>
            </a:r>
            <a:endParaRPr lang="zh-CN" altLang="en-US" sz="2400" dirty="0">
              <a:solidFill>
                <a:schemeClr val="bg1"/>
              </a:solidFill>
              <a:cs typeface="+mn-ea"/>
              <a:sym typeface="+mn-lt"/>
            </a:endParaRPr>
          </a:p>
        </p:txBody>
      </p:sp>
      <p:sp>
        <p:nvSpPr>
          <p:cNvPr id="92" name="圆角矩形 91"/>
          <p:cNvSpPr/>
          <p:nvPr/>
        </p:nvSpPr>
        <p:spPr>
          <a:xfrm>
            <a:off x="5935403" y="3280997"/>
            <a:ext cx="537312"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93" name="TextBox 92"/>
          <p:cNvSpPr txBox="1"/>
          <p:nvPr/>
        </p:nvSpPr>
        <p:spPr>
          <a:xfrm>
            <a:off x="5903980" y="3255557"/>
            <a:ext cx="553357" cy="461665"/>
          </a:xfrm>
          <a:prstGeom prst="rect">
            <a:avLst/>
          </a:prstGeom>
          <a:noFill/>
          <a:effectLst/>
        </p:spPr>
        <p:txBody>
          <a:bodyPr wrap="none" rtlCol="0">
            <a:spAutoFit/>
          </a:bodyPr>
          <a:lstStyle/>
          <a:p>
            <a:r>
              <a:rPr lang="en-US" altLang="zh-CN" sz="2400" dirty="0">
                <a:solidFill>
                  <a:schemeClr val="bg1"/>
                </a:solidFill>
                <a:cs typeface="+mn-ea"/>
                <a:sym typeface="+mn-lt"/>
              </a:rPr>
              <a:t>03</a:t>
            </a:r>
            <a:endParaRPr lang="zh-CN" altLang="en-US" sz="2400" dirty="0">
              <a:solidFill>
                <a:schemeClr val="bg1"/>
              </a:solidFill>
              <a:cs typeface="+mn-ea"/>
              <a:sym typeface="+mn-lt"/>
            </a:endParaRPr>
          </a:p>
        </p:txBody>
      </p:sp>
      <p:sp>
        <p:nvSpPr>
          <p:cNvPr id="95" name="圆角矩形 94"/>
          <p:cNvSpPr/>
          <p:nvPr/>
        </p:nvSpPr>
        <p:spPr>
          <a:xfrm>
            <a:off x="5935398" y="4081590"/>
            <a:ext cx="537311"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96" name="TextBox 95"/>
          <p:cNvSpPr txBox="1"/>
          <p:nvPr/>
        </p:nvSpPr>
        <p:spPr>
          <a:xfrm>
            <a:off x="5903975" y="4056150"/>
            <a:ext cx="553357" cy="461665"/>
          </a:xfrm>
          <a:prstGeom prst="rect">
            <a:avLst/>
          </a:prstGeom>
          <a:noFill/>
          <a:effectLst/>
        </p:spPr>
        <p:txBody>
          <a:bodyPr wrap="none" rtlCol="0">
            <a:spAutoFit/>
          </a:bodyPr>
          <a:lstStyle/>
          <a:p>
            <a:r>
              <a:rPr lang="en-US" altLang="zh-CN" sz="2400" dirty="0">
                <a:solidFill>
                  <a:schemeClr val="bg1"/>
                </a:solidFill>
                <a:cs typeface="+mn-ea"/>
                <a:sym typeface="+mn-lt"/>
              </a:rPr>
              <a:t>04</a:t>
            </a:r>
            <a:endParaRPr lang="zh-CN" altLang="en-US" sz="2400" dirty="0">
              <a:solidFill>
                <a:schemeClr val="bg1"/>
              </a:solidFill>
              <a:cs typeface="+mn-ea"/>
              <a:sym typeface="+mn-lt"/>
            </a:endParaRPr>
          </a:p>
        </p:txBody>
      </p:sp>
      <p:sp>
        <p:nvSpPr>
          <p:cNvPr id="98" name="圆角矩形 97"/>
          <p:cNvSpPr/>
          <p:nvPr/>
        </p:nvSpPr>
        <p:spPr>
          <a:xfrm>
            <a:off x="5935406" y="4882185"/>
            <a:ext cx="537312"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99" name="TextBox 98"/>
          <p:cNvSpPr txBox="1"/>
          <p:nvPr/>
        </p:nvSpPr>
        <p:spPr>
          <a:xfrm>
            <a:off x="5903983" y="4856745"/>
            <a:ext cx="553357" cy="461665"/>
          </a:xfrm>
          <a:prstGeom prst="rect">
            <a:avLst/>
          </a:prstGeom>
          <a:noFill/>
          <a:effectLst/>
        </p:spPr>
        <p:txBody>
          <a:bodyPr wrap="none" rtlCol="0">
            <a:spAutoFit/>
          </a:bodyPr>
          <a:lstStyle/>
          <a:p>
            <a:r>
              <a:rPr lang="en-US" altLang="zh-CN" sz="2400" dirty="0">
                <a:solidFill>
                  <a:schemeClr val="bg1"/>
                </a:solidFill>
                <a:cs typeface="+mn-ea"/>
                <a:sym typeface="+mn-lt"/>
              </a:rPr>
              <a:t>05</a:t>
            </a:r>
            <a:endParaRPr lang="zh-CN" altLang="en-US" sz="2400" dirty="0">
              <a:solidFill>
                <a:schemeClr val="bg1"/>
              </a:solidFill>
              <a:cs typeface="+mn-ea"/>
              <a:sym typeface="+mn-lt"/>
            </a:endParaRPr>
          </a:p>
        </p:txBody>
      </p:sp>
      <p:pic>
        <p:nvPicPr>
          <p:cNvPr id="36" name="图片 35"/>
          <p:cNvPicPr>
            <a:picLocks noChangeAspect="1"/>
          </p:cNvPicPr>
          <p:nvPr/>
        </p:nvPicPr>
        <p:blipFill>
          <a:blip r:embed="rId1"/>
          <a:stretch>
            <a:fillRect/>
          </a:stretch>
        </p:blipFill>
        <p:spPr>
          <a:xfrm>
            <a:off x="361236" y="4781419"/>
            <a:ext cx="2784841" cy="1755256"/>
          </a:xfrm>
          <a:prstGeom prst="rect">
            <a:avLst/>
          </a:prstGeom>
        </p:spPr>
      </p:pic>
      <p:pic>
        <p:nvPicPr>
          <p:cNvPr id="37" name="图片 36"/>
          <p:cNvPicPr>
            <a:picLocks noChangeAspect="1"/>
          </p:cNvPicPr>
          <p:nvPr/>
        </p:nvPicPr>
        <p:blipFill>
          <a:blip r:embed="rId2" cstate="screen"/>
          <a:stretch>
            <a:fillRect/>
          </a:stretch>
        </p:blipFill>
        <p:spPr>
          <a:xfrm>
            <a:off x="9175172" y="4801977"/>
            <a:ext cx="2719608" cy="17141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00" advTm="1112">
        <p14:prism/>
      </p:transition>
    </mc:Choice>
    <mc:Fallback>
      <p:transition spd="slow" advTm="1112">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50000">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14:bounceEnd="50000">
                                          <p:cBhvr additive="base">
                                            <p:cTn id="7" dur="1500" fill="hold"/>
                                            <p:tgtEl>
                                              <p:spTgt spid="57"/>
                                            </p:tgtEl>
                                            <p:attrNameLst>
                                              <p:attrName>ppt_x</p:attrName>
                                            </p:attrNameLst>
                                          </p:cBhvr>
                                          <p:tavLst>
                                            <p:tav tm="0">
                                              <p:val>
                                                <p:strVal val="0-#ppt_w/2"/>
                                              </p:val>
                                            </p:tav>
                                            <p:tav tm="100000">
                                              <p:val>
                                                <p:strVal val="#ppt_x"/>
                                              </p:val>
                                            </p:tav>
                                          </p:tavLst>
                                        </p:anim>
                                        <p:anim calcmode="lin" valueType="num" p14:bounceEnd="50000">
                                          <p:cBhvr additive="base">
                                            <p:cTn id="8" dur="1500" fill="hold"/>
                                            <p:tgtEl>
                                              <p:spTgt spid="57"/>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14:presetBounceEnd="50000">
                                      <p:stCondLst>
                                        <p:cond delay="250"/>
                                      </p:stCondLst>
                                      <p:childTnLst>
                                        <p:set>
                                          <p:cBhvr>
                                            <p:cTn id="10" dur="1" fill="hold">
                                              <p:stCondLst>
                                                <p:cond delay="0"/>
                                              </p:stCondLst>
                                            </p:cTn>
                                            <p:tgtEl>
                                              <p:spTgt spid="59"/>
                                            </p:tgtEl>
                                            <p:attrNameLst>
                                              <p:attrName>style.visibility</p:attrName>
                                            </p:attrNameLst>
                                          </p:cBhvr>
                                          <p:to>
                                            <p:strVal val="visible"/>
                                          </p:to>
                                        </p:set>
                                        <p:anim calcmode="lin" valueType="num" p14:bounceEnd="50000">
                                          <p:cBhvr additive="base">
                                            <p:cTn id="11" dur="1500" fill="hold"/>
                                            <p:tgtEl>
                                              <p:spTgt spid="59"/>
                                            </p:tgtEl>
                                            <p:attrNameLst>
                                              <p:attrName>ppt_x</p:attrName>
                                            </p:attrNameLst>
                                          </p:cBhvr>
                                          <p:tavLst>
                                            <p:tav tm="0">
                                              <p:val>
                                                <p:strVal val="0-#ppt_w/2"/>
                                              </p:val>
                                            </p:tav>
                                            <p:tav tm="100000">
                                              <p:val>
                                                <p:strVal val="#ppt_x"/>
                                              </p:val>
                                            </p:tav>
                                          </p:tavLst>
                                        </p:anim>
                                        <p:anim calcmode="lin" valueType="num" p14:bounceEnd="50000">
                                          <p:cBhvr additive="base">
                                            <p:cTn id="12" dur="1500" fill="hold"/>
                                            <p:tgtEl>
                                              <p:spTgt spid="59"/>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65"/>
                                            </p:tgtEl>
                                            <p:attrNameLst>
                                              <p:attrName>style.visibility</p:attrName>
                                            </p:attrNameLst>
                                          </p:cBhvr>
                                          <p:to>
                                            <p:strVal val="visible"/>
                                          </p:to>
                                        </p:set>
                                        <p:anim calcmode="lin" valueType="num">
                                          <p:cBhvr>
                                            <p:cTn id="16" dur="500" fill="hold"/>
                                            <p:tgtEl>
                                              <p:spTgt spid="65"/>
                                            </p:tgtEl>
                                            <p:attrNameLst>
                                              <p:attrName>ppt_w</p:attrName>
                                            </p:attrNameLst>
                                          </p:cBhvr>
                                          <p:tavLst>
                                            <p:tav tm="0">
                                              <p:val>
                                                <p:fltVal val="0"/>
                                              </p:val>
                                            </p:tav>
                                            <p:tav tm="100000">
                                              <p:val>
                                                <p:strVal val="#ppt_w"/>
                                              </p:val>
                                            </p:tav>
                                          </p:tavLst>
                                        </p:anim>
                                        <p:anim calcmode="lin" valueType="num">
                                          <p:cBhvr>
                                            <p:cTn id="17" dur="500" fill="hold"/>
                                            <p:tgtEl>
                                              <p:spTgt spid="65"/>
                                            </p:tgtEl>
                                            <p:attrNameLst>
                                              <p:attrName>ppt_h</p:attrName>
                                            </p:attrNameLst>
                                          </p:cBhvr>
                                          <p:tavLst>
                                            <p:tav tm="0">
                                              <p:val>
                                                <p:fltVal val="0"/>
                                              </p:val>
                                            </p:tav>
                                            <p:tav tm="100000">
                                              <p:val>
                                                <p:strVal val="#ppt_h"/>
                                              </p:val>
                                            </p:tav>
                                          </p:tavLst>
                                        </p:anim>
                                        <p:animEffect transition="in" filter="fade">
                                          <p:cBhvr>
                                            <p:cTn id="18" dur="500"/>
                                            <p:tgtEl>
                                              <p:spTgt spid="65"/>
                                            </p:tgtEl>
                                          </p:cBhvr>
                                        </p:animEffect>
                                      </p:childTnLst>
                                    </p:cTn>
                                  </p:par>
                                </p:childTnLst>
                              </p:cTn>
                            </p:par>
                            <p:par>
                              <p:cTn id="19" fill="hold">
                                <p:stCondLst>
                                  <p:cond delay="2000"/>
                                </p:stCondLst>
                                <p:childTnLst>
                                  <p:par>
                                    <p:cTn id="20" presetID="16" presetClass="entr" presetSubtype="21" fill="hold" grpId="0" nodeType="after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barn(inVertical)">
                                          <p:cBhvr>
                                            <p:cTn id="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9" grpId="0" animBg="1"/>
          <p:bldP spid="65" grpId="0"/>
          <p:bldP spid="6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1500" fill="hold"/>
                                            <p:tgtEl>
                                              <p:spTgt spid="57"/>
                                            </p:tgtEl>
                                            <p:attrNameLst>
                                              <p:attrName>ppt_x</p:attrName>
                                            </p:attrNameLst>
                                          </p:cBhvr>
                                          <p:tavLst>
                                            <p:tav tm="0">
                                              <p:val>
                                                <p:strVal val="0-#ppt_w/2"/>
                                              </p:val>
                                            </p:tav>
                                            <p:tav tm="100000">
                                              <p:val>
                                                <p:strVal val="#ppt_x"/>
                                              </p:val>
                                            </p:tav>
                                          </p:tavLst>
                                        </p:anim>
                                        <p:anim calcmode="lin" valueType="num">
                                          <p:cBhvr additive="base">
                                            <p:cTn id="8" dur="1500" fill="hold"/>
                                            <p:tgtEl>
                                              <p:spTgt spid="57"/>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25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1500" fill="hold"/>
                                            <p:tgtEl>
                                              <p:spTgt spid="59"/>
                                            </p:tgtEl>
                                            <p:attrNameLst>
                                              <p:attrName>ppt_x</p:attrName>
                                            </p:attrNameLst>
                                          </p:cBhvr>
                                          <p:tavLst>
                                            <p:tav tm="0">
                                              <p:val>
                                                <p:strVal val="0-#ppt_w/2"/>
                                              </p:val>
                                            </p:tav>
                                            <p:tav tm="100000">
                                              <p:val>
                                                <p:strVal val="#ppt_x"/>
                                              </p:val>
                                            </p:tav>
                                          </p:tavLst>
                                        </p:anim>
                                        <p:anim calcmode="lin" valueType="num">
                                          <p:cBhvr additive="base">
                                            <p:cTn id="12" dur="1500" fill="hold"/>
                                            <p:tgtEl>
                                              <p:spTgt spid="59"/>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65"/>
                                            </p:tgtEl>
                                            <p:attrNameLst>
                                              <p:attrName>style.visibility</p:attrName>
                                            </p:attrNameLst>
                                          </p:cBhvr>
                                          <p:to>
                                            <p:strVal val="visible"/>
                                          </p:to>
                                        </p:set>
                                        <p:anim calcmode="lin" valueType="num">
                                          <p:cBhvr>
                                            <p:cTn id="16" dur="500" fill="hold"/>
                                            <p:tgtEl>
                                              <p:spTgt spid="65"/>
                                            </p:tgtEl>
                                            <p:attrNameLst>
                                              <p:attrName>ppt_w</p:attrName>
                                            </p:attrNameLst>
                                          </p:cBhvr>
                                          <p:tavLst>
                                            <p:tav tm="0">
                                              <p:val>
                                                <p:fltVal val="0"/>
                                              </p:val>
                                            </p:tav>
                                            <p:tav tm="100000">
                                              <p:val>
                                                <p:strVal val="#ppt_w"/>
                                              </p:val>
                                            </p:tav>
                                          </p:tavLst>
                                        </p:anim>
                                        <p:anim calcmode="lin" valueType="num">
                                          <p:cBhvr>
                                            <p:cTn id="17" dur="500" fill="hold"/>
                                            <p:tgtEl>
                                              <p:spTgt spid="65"/>
                                            </p:tgtEl>
                                            <p:attrNameLst>
                                              <p:attrName>ppt_h</p:attrName>
                                            </p:attrNameLst>
                                          </p:cBhvr>
                                          <p:tavLst>
                                            <p:tav tm="0">
                                              <p:val>
                                                <p:fltVal val="0"/>
                                              </p:val>
                                            </p:tav>
                                            <p:tav tm="100000">
                                              <p:val>
                                                <p:strVal val="#ppt_h"/>
                                              </p:val>
                                            </p:tav>
                                          </p:tavLst>
                                        </p:anim>
                                        <p:animEffect transition="in" filter="fade">
                                          <p:cBhvr>
                                            <p:cTn id="18" dur="500"/>
                                            <p:tgtEl>
                                              <p:spTgt spid="65"/>
                                            </p:tgtEl>
                                          </p:cBhvr>
                                        </p:animEffect>
                                      </p:childTnLst>
                                    </p:cTn>
                                  </p:par>
                                </p:childTnLst>
                              </p:cTn>
                            </p:par>
                            <p:par>
                              <p:cTn id="19" fill="hold">
                                <p:stCondLst>
                                  <p:cond delay="2000"/>
                                </p:stCondLst>
                                <p:childTnLst>
                                  <p:par>
                                    <p:cTn id="20" presetID="16" presetClass="entr" presetSubtype="21" fill="hold" grpId="0" nodeType="after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barn(inVertical)">
                                          <p:cBhvr>
                                            <p:cTn id="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9" grpId="0" animBg="1"/>
          <p:bldP spid="65" grpId="0"/>
          <p:bldP spid="66"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空心弧 27"/>
          <p:cNvSpPr>
            <a:spLocks noChangeAspect="1"/>
          </p:cNvSpPr>
          <p:nvPr/>
        </p:nvSpPr>
        <p:spPr bwMode="auto">
          <a:xfrm>
            <a:off x="1089406" y="1448842"/>
            <a:ext cx="2879726" cy="2879726"/>
          </a:xfrm>
          <a:prstGeom prst="blockArc">
            <a:avLst>
              <a:gd name="adj1" fmla="val 10800000"/>
              <a:gd name="adj2" fmla="val 38981"/>
              <a:gd name="adj3" fmla="val 6924"/>
            </a:avLst>
          </a:prstGeom>
          <a:solidFill>
            <a:srgbClr val="0B1431"/>
          </a:solidFill>
          <a:ln w="12700" cap="flat" cmpd="sng" algn="ctr">
            <a:noFill/>
            <a:prstDash val="solid"/>
            <a:miter lim="800000"/>
          </a:ln>
          <a:effectLst/>
        </p:spPr>
        <p:txBody>
          <a:bodyPr anchor="ctr"/>
          <a:lstStyle/>
          <a:p>
            <a:pPr algn="ctr" defTabSz="1219200">
              <a:defRPr/>
            </a:pPr>
            <a:endParaRPr lang="zh-CN" altLang="en-US" sz="2400" kern="0" dirty="0">
              <a:solidFill>
                <a:prstClr val="black"/>
              </a:solidFill>
              <a:cs typeface="+mn-ea"/>
              <a:sym typeface="+mn-lt"/>
            </a:endParaRPr>
          </a:p>
        </p:txBody>
      </p:sp>
      <p:sp>
        <p:nvSpPr>
          <p:cNvPr id="29" name="空心弧 28"/>
          <p:cNvSpPr>
            <a:spLocks noChangeAspect="1"/>
          </p:cNvSpPr>
          <p:nvPr/>
        </p:nvSpPr>
        <p:spPr bwMode="auto">
          <a:xfrm flipV="1">
            <a:off x="3770085" y="1448842"/>
            <a:ext cx="2879726" cy="2879726"/>
          </a:xfrm>
          <a:prstGeom prst="blockArc">
            <a:avLst>
              <a:gd name="adj1" fmla="val 10800000"/>
              <a:gd name="adj2" fmla="val 38981"/>
              <a:gd name="adj3" fmla="val 6924"/>
            </a:avLst>
          </a:prstGeom>
          <a:solidFill>
            <a:srgbClr val="0B1431"/>
          </a:solidFill>
          <a:ln w="12700" cap="flat" cmpd="sng" algn="ctr">
            <a:noFill/>
            <a:prstDash val="solid"/>
            <a:miter lim="800000"/>
          </a:ln>
          <a:effectLst/>
        </p:spPr>
        <p:txBody>
          <a:bodyPr anchor="ctr"/>
          <a:lstStyle/>
          <a:p>
            <a:pPr algn="ctr" defTabSz="1219200">
              <a:defRPr/>
            </a:pPr>
            <a:endParaRPr lang="zh-CN" altLang="en-US" sz="2400" kern="0">
              <a:solidFill>
                <a:prstClr val="black"/>
              </a:solidFill>
              <a:cs typeface="+mn-ea"/>
              <a:sym typeface="+mn-lt"/>
            </a:endParaRPr>
          </a:p>
        </p:txBody>
      </p:sp>
      <p:sp>
        <p:nvSpPr>
          <p:cNvPr id="30" name="淘宝网Chenying0907出品 466"/>
          <p:cNvSpPr/>
          <p:nvPr/>
        </p:nvSpPr>
        <p:spPr bwMode="auto">
          <a:xfrm>
            <a:off x="2362581" y="2114004"/>
            <a:ext cx="458788" cy="1270000"/>
          </a:xfrm>
          <a:custGeom>
            <a:avLst/>
            <a:gdLst>
              <a:gd name="T0" fmla="*/ 2147483647 w 6132"/>
              <a:gd name="T1" fmla="*/ 2147483647 h 16980"/>
              <a:gd name="T2" fmla="*/ 2147483647 w 6132"/>
              <a:gd name="T3" fmla="*/ 2147483647 h 16980"/>
              <a:gd name="T4" fmla="*/ 2147483647 w 6132"/>
              <a:gd name="T5" fmla="*/ 2147483647 h 16980"/>
              <a:gd name="T6" fmla="*/ 2147483647 w 6132"/>
              <a:gd name="T7" fmla="*/ 2147483647 h 16980"/>
              <a:gd name="T8" fmla="*/ 2147483647 w 6132"/>
              <a:gd name="T9" fmla="*/ 2147483647 h 16980"/>
              <a:gd name="T10" fmla="*/ 2147483647 w 6132"/>
              <a:gd name="T11" fmla="*/ 2147483647 h 16980"/>
              <a:gd name="T12" fmla="*/ 2147483647 w 6132"/>
              <a:gd name="T13" fmla="*/ 2147483647 h 16980"/>
              <a:gd name="T14" fmla="*/ 2147483647 w 6132"/>
              <a:gd name="T15" fmla="*/ 2147483647 h 16980"/>
              <a:gd name="T16" fmla="*/ 2147483647 w 6132"/>
              <a:gd name="T17" fmla="*/ 2147483647 h 16980"/>
              <a:gd name="T18" fmla="*/ 2147483647 w 6132"/>
              <a:gd name="T19" fmla="*/ 2147483647 h 16980"/>
              <a:gd name="T20" fmla="*/ 2147483647 w 6132"/>
              <a:gd name="T21" fmla="*/ 2147483647 h 16980"/>
              <a:gd name="T22" fmla="*/ 2147483647 w 6132"/>
              <a:gd name="T23" fmla="*/ 2147483647 h 16980"/>
              <a:gd name="T24" fmla="*/ 2147483647 w 6132"/>
              <a:gd name="T25" fmla="*/ 2147483647 h 16980"/>
              <a:gd name="T26" fmla="*/ 2147483647 w 6132"/>
              <a:gd name="T27" fmla="*/ 2147483647 h 16980"/>
              <a:gd name="T28" fmla="*/ 2147483647 w 6132"/>
              <a:gd name="T29" fmla="*/ 2147483647 h 16980"/>
              <a:gd name="T30" fmla="*/ 2147483647 w 6132"/>
              <a:gd name="T31" fmla="*/ 2147483647 h 16980"/>
              <a:gd name="T32" fmla="*/ 2147483647 w 6132"/>
              <a:gd name="T33" fmla="*/ 2147483647 h 16980"/>
              <a:gd name="T34" fmla="*/ 2147483647 w 6132"/>
              <a:gd name="T35" fmla="*/ 2147483647 h 16980"/>
              <a:gd name="T36" fmla="*/ 2147483647 w 6132"/>
              <a:gd name="T37" fmla="*/ 2147483647 h 16980"/>
              <a:gd name="T38" fmla="*/ 2147483647 w 6132"/>
              <a:gd name="T39" fmla="*/ 2147483647 h 16980"/>
              <a:gd name="T40" fmla="*/ 2147483647 w 6132"/>
              <a:gd name="T41" fmla="*/ 2147483647 h 16980"/>
              <a:gd name="T42" fmla="*/ 2147483647 w 6132"/>
              <a:gd name="T43" fmla="*/ 2147483647 h 16980"/>
              <a:gd name="T44" fmla="*/ 2147483647 w 6132"/>
              <a:gd name="T45" fmla="*/ 2147483647 h 16980"/>
              <a:gd name="T46" fmla="*/ 2147483647 w 6132"/>
              <a:gd name="T47" fmla="*/ 2147483647 h 16980"/>
              <a:gd name="T48" fmla="*/ 2147483647 w 6132"/>
              <a:gd name="T49" fmla="*/ 2147483647 h 16980"/>
              <a:gd name="T50" fmla="*/ 2147483647 w 6132"/>
              <a:gd name="T51" fmla="*/ 2147483647 h 16980"/>
              <a:gd name="T52" fmla="*/ 2147483647 w 6132"/>
              <a:gd name="T53" fmla="*/ 2147483647 h 16980"/>
              <a:gd name="T54" fmla="*/ 2147483647 w 6132"/>
              <a:gd name="T55" fmla="*/ 2147483647 h 16980"/>
              <a:gd name="T56" fmla="*/ 2147483647 w 6132"/>
              <a:gd name="T57" fmla="*/ 2147483647 h 16980"/>
              <a:gd name="T58" fmla="*/ 2147483647 w 6132"/>
              <a:gd name="T59" fmla="*/ 2147483647 h 16980"/>
              <a:gd name="T60" fmla="*/ 2147483647 w 6132"/>
              <a:gd name="T61" fmla="*/ 2147483647 h 16980"/>
              <a:gd name="T62" fmla="*/ 2147483647 w 6132"/>
              <a:gd name="T63" fmla="*/ 2147483647 h 16980"/>
              <a:gd name="T64" fmla="*/ 2147483647 w 6132"/>
              <a:gd name="T65" fmla="*/ 2147483647 h 16980"/>
              <a:gd name="T66" fmla="*/ 2147483647 w 6132"/>
              <a:gd name="T67" fmla="*/ 2147483647 h 16980"/>
              <a:gd name="T68" fmla="*/ 2147483647 w 6132"/>
              <a:gd name="T69" fmla="*/ 2147483647 h 16980"/>
              <a:gd name="T70" fmla="*/ 2147483647 w 6132"/>
              <a:gd name="T71" fmla="*/ 2147483647 h 16980"/>
              <a:gd name="T72" fmla="*/ 2147483647 w 6132"/>
              <a:gd name="T73" fmla="*/ 2147483647 h 16980"/>
              <a:gd name="T74" fmla="*/ 2147483647 w 6132"/>
              <a:gd name="T75" fmla="*/ 2147483647 h 16980"/>
              <a:gd name="T76" fmla="*/ 2147483647 w 6132"/>
              <a:gd name="T77" fmla="*/ 2147483647 h 16980"/>
              <a:gd name="T78" fmla="*/ 2147483647 w 6132"/>
              <a:gd name="T79" fmla="*/ 2147483647 h 16980"/>
              <a:gd name="T80" fmla="*/ 2147483647 w 6132"/>
              <a:gd name="T81" fmla="*/ 2147483647 h 16980"/>
              <a:gd name="T82" fmla="*/ 2147483647 w 6132"/>
              <a:gd name="T83" fmla="*/ 2147483647 h 16980"/>
              <a:gd name="T84" fmla="*/ 2147483647 w 6132"/>
              <a:gd name="T85" fmla="*/ 2147483647 h 16980"/>
              <a:gd name="T86" fmla="*/ 2147483647 w 6132"/>
              <a:gd name="T87" fmla="*/ 2147483647 h 16980"/>
              <a:gd name="T88" fmla="*/ 2147483647 w 6132"/>
              <a:gd name="T89" fmla="*/ 2147483647 h 16980"/>
              <a:gd name="T90" fmla="*/ 2147483647 w 6132"/>
              <a:gd name="T91" fmla="*/ 2147483647 h 16980"/>
              <a:gd name="T92" fmla="*/ 2147483647 w 6132"/>
              <a:gd name="T93" fmla="*/ 2147483647 h 16980"/>
              <a:gd name="T94" fmla="*/ 2147483647 w 6132"/>
              <a:gd name="T95" fmla="*/ 2147483647 h 16980"/>
              <a:gd name="T96" fmla="*/ 2147483647 w 6132"/>
              <a:gd name="T97" fmla="*/ 2147483647 h 16980"/>
              <a:gd name="T98" fmla="*/ 2147483647 w 6132"/>
              <a:gd name="T99" fmla="*/ 2147483647 h 16980"/>
              <a:gd name="T100" fmla="*/ 2147483647 w 6132"/>
              <a:gd name="T101" fmla="*/ 2147483647 h 16980"/>
              <a:gd name="T102" fmla="*/ 2147483647 w 6132"/>
              <a:gd name="T103" fmla="*/ 2147483647 h 16980"/>
              <a:gd name="T104" fmla="*/ 2147483647 w 6132"/>
              <a:gd name="T105" fmla="*/ 2147483647 h 16980"/>
              <a:gd name="T106" fmla="*/ 2147483647 w 6132"/>
              <a:gd name="T107" fmla="*/ 2147483647 h 16980"/>
              <a:gd name="T108" fmla="*/ 2147483647 w 6132"/>
              <a:gd name="T109" fmla="*/ 2147483647 h 16980"/>
              <a:gd name="T110" fmla="*/ 2147483647 w 6132"/>
              <a:gd name="T111" fmla="*/ 2147483647 h 16980"/>
              <a:gd name="T112" fmla="*/ 2147483647 w 6132"/>
              <a:gd name="T113" fmla="*/ 2147483647 h 16980"/>
              <a:gd name="T114" fmla="*/ 2147483647 w 6132"/>
              <a:gd name="T115" fmla="*/ 2147483647 h 16980"/>
              <a:gd name="T116" fmla="*/ 2147483647 w 6132"/>
              <a:gd name="T117" fmla="*/ 2147483647 h 16980"/>
              <a:gd name="T118" fmla="*/ 2147483647 w 6132"/>
              <a:gd name="T119" fmla="*/ 2147483647 h 16980"/>
              <a:gd name="T120" fmla="*/ 2147483647 w 6132"/>
              <a:gd name="T121" fmla="*/ 2147483647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solidFill>
            <a:srgbClr val="0B1431"/>
          </a:solidFill>
          <a:ln>
            <a:noFill/>
          </a:ln>
        </p:spPr>
        <p:txBody>
          <a:bodyPr/>
          <a:lstStyle/>
          <a:p>
            <a:pPr defTabSz="1219200" eaLnBrk="0" fontAlgn="base" hangingPunct="0">
              <a:spcBef>
                <a:spcPct val="0"/>
              </a:spcBef>
              <a:spcAft>
                <a:spcPct val="0"/>
              </a:spcAft>
              <a:defRPr/>
            </a:pPr>
            <a:endParaRPr lang="zh-CN" altLang="en-US" sz="2400" kern="0" dirty="0">
              <a:solidFill>
                <a:prstClr val="black"/>
              </a:solidFill>
              <a:cs typeface="+mn-ea"/>
              <a:sym typeface="+mn-lt"/>
            </a:endParaRPr>
          </a:p>
        </p:txBody>
      </p:sp>
      <p:grpSp>
        <p:nvGrpSpPr>
          <p:cNvPr id="31" name="淘宝网Chenying0907出品 9"/>
          <p:cNvGrpSpPr/>
          <p:nvPr/>
        </p:nvGrpSpPr>
        <p:grpSpPr bwMode="auto">
          <a:xfrm>
            <a:off x="5049679" y="2113933"/>
            <a:ext cx="538462" cy="1270618"/>
            <a:chOff x="4967412" y="68003"/>
            <a:chExt cx="638068" cy="1566170"/>
          </a:xfrm>
          <a:solidFill>
            <a:srgbClr val="0B1431"/>
          </a:solidFill>
        </p:grpSpPr>
        <p:sp>
          <p:nvSpPr>
            <p:cNvPr id="34" name="淘宝网Chenying0907出品 468"/>
            <p:cNvSpPr/>
            <p:nvPr/>
          </p:nvSpPr>
          <p:spPr bwMode="auto">
            <a:xfrm>
              <a:off x="5004048" y="68003"/>
              <a:ext cx="564797" cy="1566170"/>
            </a:xfrm>
            <a:custGeom>
              <a:avLst/>
              <a:gdLst>
                <a:gd name="T0" fmla="*/ 0 w 6132"/>
                <a:gd name="T1" fmla="*/ 0 h 16980"/>
                <a:gd name="T2" fmla="*/ 0 w 6132"/>
                <a:gd name="T3" fmla="*/ 0 h 16980"/>
                <a:gd name="T4" fmla="*/ 0 w 6132"/>
                <a:gd name="T5" fmla="*/ 0 h 16980"/>
                <a:gd name="T6" fmla="*/ 0 w 6132"/>
                <a:gd name="T7" fmla="*/ 0 h 16980"/>
                <a:gd name="T8" fmla="*/ 0 w 6132"/>
                <a:gd name="T9" fmla="*/ 0 h 16980"/>
                <a:gd name="T10" fmla="*/ 0 w 6132"/>
                <a:gd name="T11" fmla="*/ 0 h 16980"/>
                <a:gd name="T12" fmla="*/ 0 w 6132"/>
                <a:gd name="T13" fmla="*/ 0 h 16980"/>
                <a:gd name="T14" fmla="*/ 0 w 6132"/>
                <a:gd name="T15" fmla="*/ 0 h 16980"/>
                <a:gd name="T16" fmla="*/ 0 w 6132"/>
                <a:gd name="T17" fmla="*/ 0 h 16980"/>
                <a:gd name="T18" fmla="*/ 0 w 6132"/>
                <a:gd name="T19" fmla="*/ 0 h 16980"/>
                <a:gd name="T20" fmla="*/ 0 w 6132"/>
                <a:gd name="T21" fmla="*/ 0 h 16980"/>
                <a:gd name="T22" fmla="*/ 0 w 6132"/>
                <a:gd name="T23" fmla="*/ 0 h 16980"/>
                <a:gd name="T24" fmla="*/ 0 w 6132"/>
                <a:gd name="T25" fmla="*/ 0 h 16980"/>
                <a:gd name="T26" fmla="*/ 0 w 6132"/>
                <a:gd name="T27" fmla="*/ 0 h 16980"/>
                <a:gd name="T28" fmla="*/ 0 w 6132"/>
                <a:gd name="T29" fmla="*/ 0 h 16980"/>
                <a:gd name="T30" fmla="*/ 0 w 6132"/>
                <a:gd name="T31" fmla="*/ 0 h 16980"/>
                <a:gd name="T32" fmla="*/ 0 w 6132"/>
                <a:gd name="T33" fmla="*/ 0 h 16980"/>
                <a:gd name="T34" fmla="*/ 0 w 6132"/>
                <a:gd name="T35" fmla="*/ 0 h 16980"/>
                <a:gd name="T36" fmla="*/ 0 w 6132"/>
                <a:gd name="T37" fmla="*/ 0 h 16980"/>
                <a:gd name="T38" fmla="*/ 0 w 6132"/>
                <a:gd name="T39" fmla="*/ 0 h 16980"/>
                <a:gd name="T40" fmla="*/ 0 w 6132"/>
                <a:gd name="T41" fmla="*/ 0 h 16980"/>
                <a:gd name="T42" fmla="*/ 0 w 6132"/>
                <a:gd name="T43" fmla="*/ 0 h 16980"/>
                <a:gd name="T44" fmla="*/ 0 w 6132"/>
                <a:gd name="T45" fmla="*/ 0 h 16980"/>
                <a:gd name="T46" fmla="*/ 0 w 6132"/>
                <a:gd name="T47" fmla="*/ 0 h 16980"/>
                <a:gd name="T48" fmla="*/ 0 w 6132"/>
                <a:gd name="T49" fmla="*/ 0 h 16980"/>
                <a:gd name="T50" fmla="*/ 0 w 6132"/>
                <a:gd name="T51" fmla="*/ 0 h 16980"/>
                <a:gd name="T52" fmla="*/ 0 w 6132"/>
                <a:gd name="T53" fmla="*/ 0 h 16980"/>
                <a:gd name="T54" fmla="*/ 0 w 6132"/>
                <a:gd name="T55" fmla="*/ 0 h 16980"/>
                <a:gd name="T56" fmla="*/ 0 w 6132"/>
                <a:gd name="T57" fmla="*/ 0 h 16980"/>
                <a:gd name="T58" fmla="*/ 0 w 6132"/>
                <a:gd name="T59" fmla="*/ 0 h 16980"/>
                <a:gd name="T60" fmla="*/ 0 w 6132"/>
                <a:gd name="T61" fmla="*/ 0 h 16980"/>
                <a:gd name="T62" fmla="*/ 0 w 6132"/>
                <a:gd name="T63" fmla="*/ 0 h 16980"/>
                <a:gd name="T64" fmla="*/ 0 w 6132"/>
                <a:gd name="T65" fmla="*/ 0 h 16980"/>
                <a:gd name="T66" fmla="*/ 0 w 6132"/>
                <a:gd name="T67" fmla="*/ 0 h 16980"/>
                <a:gd name="T68" fmla="*/ 0 w 6132"/>
                <a:gd name="T69" fmla="*/ 0 h 16980"/>
                <a:gd name="T70" fmla="*/ 0 w 6132"/>
                <a:gd name="T71" fmla="*/ 0 h 16980"/>
                <a:gd name="T72" fmla="*/ 0 w 6132"/>
                <a:gd name="T73" fmla="*/ 0 h 16980"/>
                <a:gd name="T74" fmla="*/ 0 w 6132"/>
                <a:gd name="T75" fmla="*/ 0 h 16980"/>
                <a:gd name="T76" fmla="*/ 0 w 6132"/>
                <a:gd name="T77" fmla="*/ 0 h 16980"/>
                <a:gd name="T78" fmla="*/ 0 w 6132"/>
                <a:gd name="T79" fmla="*/ 0 h 16980"/>
                <a:gd name="T80" fmla="*/ 0 w 6132"/>
                <a:gd name="T81" fmla="*/ 0 h 16980"/>
                <a:gd name="T82" fmla="*/ 0 w 6132"/>
                <a:gd name="T83" fmla="*/ 0 h 16980"/>
                <a:gd name="T84" fmla="*/ 0 w 6132"/>
                <a:gd name="T85" fmla="*/ 0 h 16980"/>
                <a:gd name="T86" fmla="*/ 0 w 6132"/>
                <a:gd name="T87" fmla="*/ 0 h 16980"/>
                <a:gd name="T88" fmla="*/ 0 w 6132"/>
                <a:gd name="T89" fmla="*/ 0 h 16980"/>
                <a:gd name="T90" fmla="*/ 0 w 6132"/>
                <a:gd name="T91" fmla="*/ 0 h 16980"/>
                <a:gd name="T92" fmla="*/ 0 w 6132"/>
                <a:gd name="T93" fmla="*/ 0 h 16980"/>
                <a:gd name="T94" fmla="*/ 0 w 6132"/>
                <a:gd name="T95" fmla="*/ 0 h 16980"/>
                <a:gd name="T96" fmla="*/ 0 w 6132"/>
                <a:gd name="T97" fmla="*/ 0 h 16980"/>
                <a:gd name="T98" fmla="*/ 0 w 6132"/>
                <a:gd name="T99" fmla="*/ 0 h 16980"/>
                <a:gd name="T100" fmla="*/ 0 w 6132"/>
                <a:gd name="T101" fmla="*/ 0 h 16980"/>
                <a:gd name="T102" fmla="*/ 0 w 6132"/>
                <a:gd name="T103" fmla="*/ 0 h 16980"/>
                <a:gd name="T104" fmla="*/ 0 w 6132"/>
                <a:gd name="T105" fmla="*/ 0 h 16980"/>
                <a:gd name="T106" fmla="*/ 0 w 6132"/>
                <a:gd name="T107" fmla="*/ 0 h 16980"/>
                <a:gd name="T108" fmla="*/ 0 w 6132"/>
                <a:gd name="T109" fmla="*/ 0 h 16980"/>
                <a:gd name="T110" fmla="*/ 0 w 6132"/>
                <a:gd name="T111" fmla="*/ 0 h 16980"/>
                <a:gd name="T112" fmla="*/ 0 w 6132"/>
                <a:gd name="T113" fmla="*/ 0 h 16980"/>
                <a:gd name="T114" fmla="*/ 0 w 6132"/>
                <a:gd name="T115" fmla="*/ 0 h 16980"/>
                <a:gd name="T116" fmla="*/ 0 w 6132"/>
                <a:gd name="T117" fmla="*/ 0 h 16980"/>
                <a:gd name="T118" fmla="*/ 0 w 6132"/>
                <a:gd name="T119" fmla="*/ 0 h 16980"/>
                <a:gd name="T120" fmla="*/ 0 w 6132"/>
                <a:gd name="T121" fmla="*/ 0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grpFill/>
            <a:ln w="9525">
              <a:noFill/>
              <a:round/>
            </a:ln>
          </p:spPr>
          <p:txBody>
            <a:bodyPr/>
            <a:lstStyle/>
            <a:p>
              <a:pPr defTabSz="1219200">
                <a:defRPr/>
              </a:pPr>
              <a:endParaRPr lang="zh-CN" altLang="en-US" sz="2400" kern="0" dirty="0">
                <a:solidFill>
                  <a:prstClr val="black"/>
                </a:solidFill>
                <a:cs typeface="+mn-ea"/>
                <a:sym typeface="+mn-lt"/>
              </a:endParaRPr>
            </a:p>
          </p:txBody>
        </p:sp>
        <p:sp>
          <p:nvSpPr>
            <p:cNvPr id="35" name="AutoShape 469"/>
            <p:cNvSpPr>
              <a:spLocks noChangeArrowheads="1"/>
            </p:cNvSpPr>
            <p:nvPr/>
          </p:nvSpPr>
          <p:spPr bwMode="auto">
            <a:xfrm rot="10800000">
              <a:off x="4967412" y="887856"/>
              <a:ext cx="638068" cy="402991"/>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47 w 21600"/>
                <a:gd name="T13" fmla="*/ 4582 h 21600"/>
                <a:gd name="T14" fmla="*/ 17053 w 21600"/>
                <a:gd name="T15" fmla="*/ 17182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200">
                <a:defRPr/>
              </a:pPr>
              <a:endParaRPr lang="zh-CN" altLang="en-US" sz="2400" kern="0" dirty="0">
                <a:solidFill>
                  <a:prstClr val="black"/>
                </a:solidFill>
                <a:cs typeface="+mn-ea"/>
                <a:sym typeface="+mn-lt"/>
              </a:endParaRPr>
            </a:p>
          </p:txBody>
        </p:sp>
      </p:grpSp>
      <p:sp>
        <p:nvSpPr>
          <p:cNvPr id="32" name="淘宝网Chenying0907出品 6"/>
          <p:cNvSpPr txBox="1">
            <a:spLocks noChangeArrowheads="1"/>
          </p:cNvSpPr>
          <p:nvPr/>
        </p:nvSpPr>
        <p:spPr bwMode="auto">
          <a:xfrm>
            <a:off x="1100519" y="4639717"/>
            <a:ext cx="2678112" cy="769441"/>
          </a:xfrm>
          <a:prstGeom prst="rect">
            <a:avLst/>
          </a:prstGeom>
          <a:solidFill>
            <a:srgbClr val="0B1431"/>
          </a:solidFill>
          <a:ln>
            <a:noFill/>
          </a:ln>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9200" fontAlgn="base">
              <a:lnSpc>
                <a:spcPct val="100000"/>
              </a:lnSpc>
              <a:spcBef>
                <a:spcPct val="0"/>
              </a:spcBef>
              <a:spcAft>
                <a:spcPct val="0"/>
              </a:spcAft>
              <a:buNone/>
              <a:defRPr/>
            </a:pPr>
            <a:r>
              <a:rPr lang="en-US" altLang="zh-CN" sz="4400" kern="0">
                <a:solidFill>
                  <a:prstClr val="white"/>
                </a:solidFill>
                <a:latin typeface="+mn-lt"/>
                <a:ea typeface="+mn-ea"/>
                <a:cs typeface="+mn-ea"/>
                <a:sym typeface="+mn-lt"/>
              </a:rPr>
              <a:t>25%</a:t>
            </a:r>
            <a:endParaRPr lang="zh-CN" altLang="en-US" sz="4400" kern="0">
              <a:solidFill>
                <a:prstClr val="white"/>
              </a:solidFill>
              <a:latin typeface="+mn-lt"/>
              <a:ea typeface="+mn-ea"/>
              <a:cs typeface="+mn-ea"/>
              <a:sym typeface="+mn-lt"/>
            </a:endParaRPr>
          </a:p>
        </p:txBody>
      </p:sp>
      <p:sp>
        <p:nvSpPr>
          <p:cNvPr id="33" name="淘宝网Chenying0907出品 54"/>
          <p:cNvSpPr txBox="1">
            <a:spLocks noChangeArrowheads="1"/>
          </p:cNvSpPr>
          <p:nvPr/>
        </p:nvSpPr>
        <p:spPr bwMode="auto">
          <a:xfrm>
            <a:off x="3980245" y="4636544"/>
            <a:ext cx="2678112" cy="769441"/>
          </a:xfrm>
          <a:prstGeom prst="rect">
            <a:avLst/>
          </a:prstGeom>
          <a:solidFill>
            <a:srgbClr val="0B1431"/>
          </a:solidFill>
          <a:ln>
            <a:noFill/>
          </a:ln>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9200" fontAlgn="base">
              <a:lnSpc>
                <a:spcPct val="100000"/>
              </a:lnSpc>
              <a:spcBef>
                <a:spcPct val="0"/>
              </a:spcBef>
              <a:spcAft>
                <a:spcPct val="0"/>
              </a:spcAft>
              <a:buNone/>
              <a:defRPr/>
            </a:pPr>
            <a:r>
              <a:rPr lang="en-US" altLang="zh-CN" sz="4400" kern="0">
                <a:solidFill>
                  <a:prstClr val="white"/>
                </a:solidFill>
                <a:latin typeface="+mn-lt"/>
                <a:ea typeface="+mn-ea"/>
                <a:cs typeface="+mn-ea"/>
                <a:sym typeface="+mn-lt"/>
              </a:rPr>
              <a:t>25%</a:t>
            </a:r>
            <a:endParaRPr lang="zh-CN" altLang="en-US" sz="4400" kern="0">
              <a:solidFill>
                <a:prstClr val="white"/>
              </a:solidFill>
              <a:latin typeface="+mn-lt"/>
              <a:ea typeface="+mn-ea"/>
              <a:cs typeface="+mn-ea"/>
              <a:sym typeface="+mn-lt"/>
            </a:endParaRPr>
          </a:p>
        </p:txBody>
      </p:sp>
      <p:sp>
        <p:nvSpPr>
          <p:cNvPr id="37" name="淘宝网Chenying0907出品 42"/>
          <p:cNvSpPr>
            <a:spLocks noChangeArrowheads="1"/>
          </p:cNvSpPr>
          <p:nvPr/>
        </p:nvSpPr>
        <p:spPr bwMode="auto">
          <a:xfrm>
            <a:off x="7372062" y="1739399"/>
            <a:ext cx="3721100" cy="78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0" fontAlgn="base" hangingPunct="0">
              <a:lnSpc>
                <a:spcPct val="150000"/>
              </a:lnSpc>
              <a:spcAft>
                <a:spcPct val="0"/>
              </a:spcAft>
            </a:pPr>
            <a:r>
              <a:rPr lang="zh-CN" altLang="en-US" sz="1600" dirty="0">
                <a:solidFill>
                  <a:prstClr val="black"/>
                </a:solidFill>
                <a:latin typeface="+mn-lt"/>
                <a:ea typeface="+mn-ea"/>
                <a:cs typeface="+mn-ea"/>
                <a:sym typeface="+mn-lt"/>
              </a:rPr>
              <a:t>单击此处添加段落文本单击此处添加段落文本单击此处添加段落文本单</a:t>
            </a:r>
            <a:endParaRPr lang="zh-CN" altLang="en-US" sz="1600" dirty="0">
              <a:solidFill>
                <a:prstClr val="black"/>
              </a:solidFill>
              <a:latin typeface="+mn-lt"/>
              <a:ea typeface="+mn-ea"/>
              <a:cs typeface="+mn-ea"/>
              <a:sym typeface="+mn-lt"/>
            </a:endParaRPr>
          </a:p>
        </p:txBody>
      </p:sp>
      <p:sp>
        <p:nvSpPr>
          <p:cNvPr id="38" name="淘宝网Chenying0907出品 43"/>
          <p:cNvSpPr>
            <a:spLocks noChangeArrowheads="1"/>
          </p:cNvSpPr>
          <p:nvPr/>
        </p:nvSpPr>
        <p:spPr bwMode="auto">
          <a:xfrm>
            <a:off x="7372062" y="3210964"/>
            <a:ext cx="3721100" cy="78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0" fontAlgn="base" hangingPunct="0">
              <a:lnSpc>
                <a:spcPct val="150000"/>
              </a:lnSpc>
              <a:spcAft>
                <a:spcPct val="0"/>
              </a:spcAft>
            </a:pPr>
            <a:r>
              <a:rPr lang="zh-CN" altLang="en-US" sz="1600" dirty="0">
                <a:solidFill>
                  <a:prstClr val="black"/>
                </a:solidFill>
                <a:latin typeface="+mn-lt"/>
                <a:ea typeface="+mn-ea"/>
                <a:cs typeface="+mn-ea"/>
                <a:sym typeface="+mn-lt"/>
              </a:rPr>
              <a:t>单击此处添加段落文本单击此处添加段落文本单击此处添加段落文本单</a:t>
            </a:r>
            <a:endParaRPr lang="zh-CN" altLang="en-US" sz="1600" dirty="0">
              <a:solidFill>
                <a:prstClr val="black"/>
              </a:solidFill>
              <a:latin typeface="+mn-lt"/>
              <a:ea typeface="+mn-ea"/>
              <a:cs typeface="+mn-ea"/>
              <a:sym typeface="+mn-lt"/>
            </a:endParaRPr>
          </a:p>
        </p:txBody>
      </p:sp>
      <p:sp>
        <p:nvSpPr>
          <p:cNvPr id="39" name="淘宝网Chenying0907出品 44"/>
          <p:cNvSpPr>
            <a:spLocks noChangeArrowheads="1"/>
          </p:cNvSpPr>
          <p:nvPr/>
        </p:nvSpPr>
        <p:spPr bwMode="auto">
          <a:xfrm>
            <a:off x="7372062" y="4709514"/>
            <a:ext cx="3721100" cy="78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0" fontAlgn="base" hangingPunct="0">
              <a:lnSpc>
                <a:spcPct val="150000"/>
              </a:lnSpc>
              <a:spcAft>
                <a:spcPct val="0"/>
              </a:spcAft>
            </a:pPr>
            <a:r>
              <a:rPr lang="zh-CN" altLang="en-US" sz="1600" dirty="0">
                <a:solidFill>
                  <a:prstClr val="black"/>
                </a:solidFill>
                <a:latin typeface="+mn-lt"/>
                <a:ea typeface="+mn-ea"/>
                <a:cs typeface="+mn-ea"/>
                <a:sym typeface="+mn-lt"/>
              </a:rPr>
              <a:t>单击此处添加段落文本单击此处添加段落文本单击此处添加段落文本单</a:t>
            </a:r>
            <a:endParaRPr lang="zh-CN" altLang="en-US" sz="1600" dirty="0">
              <a:solidFill>
                <a:prstClr val="black"/>
              </a:solidFill>
              <a:latin typeface="+mn-lt"/>
              <a:ea typeface="+mn-ea"/>
              <a:cs typeface="+mn-ea"/>
              <a:sym typeface="+mn-lt"/>
            </a:endParaRPr>
          </a:p>
        </p:txBody>
      </p:sp>
      <p:sp>
        <p:nvSpPr>
          <p:cNvPr id="15"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16" name="图片 15"/>
          <p:cNvPicPr>
            <a:picLocks noChangeAspect="1"/>
          </p:cNvPicPr>
          <p:nvPr/>
        </p:nvPicPr>
        <p:blipFill>
          <a:blip r:embed="rId1" cstate="screen"/>
          <a:stretch>
            <a:fillRect/>
          </a:stretch>
        </p:blipFill>
        <p:spPr>
          <a:xfrm>
            <a:off x="177135" y="391902"/>
            <a:ext cx="912271" cy="574995"/>
          </a:xfrm>
          <a:prstGeom prst="rect">
            <a:avLst/>
          </a:prstGeom>
        </p:spPr>
      </p:pic>
      <p:sp>
        <p:nvSpPr>
          <p:cNvPr id="17"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市场运用</a:t>
            </a:r>
            <a:endParaRPr lang="en-US" altLang="zh-CN" sz="2400" dirty="0">
              <a:solidFill>
                <a:srgbClr val="2B3E54"/>
              </a:solidFill>
              <a:cs typeface="+mn-ea"/>
              <a:sym typeface="+mn-lt"/>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600" advTm="975">
        <p14:gallery dir="l"/>
      </p:transition>
    </mc:Choice>
    <mc:Fallback>
      <p:transition spd="slow" advTm="97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10"/>
          <p:cNvSpPr>
            <a:spLocks noChangeAspect="1"/>
          </p:cNvSpPr>
          <p:nvPr/>
        </p:nvSpPr>
        <p:spPr>
          <a:xfrm>
            <a:off x="4751851" y="1604797"/>
            <a:ext cx="2496277" cy="2185899"/>
          </a:xfrm>
          <a:prstGeom prst="hexagon">
            <a:avLst/>
          </a:prstGeom>
          <a:solidFill>
            <a:srgbClr val="2B3E5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67" name="文本框 8"/>
          <p:cNvSpPr>
            <a:spLocks noChangeArrowheads="1"/>
          </p:cNvSpPr>
          <p:nvPr/>
        </p:nvSpPr>
        <p:spPr bwMode="auto">
          <a:xfrm>
            <a:off x="3270374" y="4188701"/>
            <a:ext cx="5651252" cy="9129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21" tIns="45712" rIns="91421" bIns="45712">
            <a:spAutoFit/>
          </a:bodyPr>
          <a:lstStyle/>
          <a:p>
            <a:pPr algn="ctr"/>
            <a:r>
              <a:rPr lang="zh-CN" altLang="en-US" sz="5335" b="1" kern="100" dirty="0">
                <a:solidFill>
                  <a:schemeClr val="tx1">
                    <a:lumMod val="65000"/>
                    <a:lumOff val="35000"/>
                  </a:schemeClr>
                </a:solidFill>
                <a:cs typeface="+mn-ea"/>
                <a:sym typeface="+mn-lt"/>
              </a:rPr>
              <a:t>前景展望</a:t>
            </a:r>
            <a:endParaRPr lang="zh-CN" altLang="zh-CN" sz="5335" b="1" kern="100" dirty="0">
              <a:solidFill>
                <a:schemeClr val="tx1">
                  <a:lumMod val="65000"/>
                  <a:lumOff val="35000"/>
                </a:schemeClr>
              </a:solidFill>
              <a:cs typeface="+mn-ea"/>
              <a:sym typeface="+mn-lt"/>
            </a:endParaRPr>
          </a:p>
        </p:txBody>
      </p:sp>
      <p:sp>
        <p:nvSpPr>
          <p:cNvPr id="71" name="矩形 10"/>
          <p:cNvSpPr>
            <a:spLocks noChangeAspect="1"/>
          </p:cNvSpPr>
          <p:nvPr/>
        </p:nvSpPr>
        <p:spPr>
          <a:xfrm>
            <a:off x="6483819" y="3263650"/>
            <a:ext cx="956331" cy="837424"/>
          </a:xfrm>
          <a:prstGeom prst="hexagon">
            <a:avLst/>
          </a:prstGeom>
          <a:solidFill>
            <a:srgbClr val="2B3E54"/>
          </a:solidFill>
          <a:ln w="15875">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74" name="TextBox 73"/>
          <p:cNvSpPr txBox="1"/>
          <p:nvPr/>
        </p:nvSpPr>
        <p:spPr>
          <a:xfrm>
            <a:off x="6563862" y="3351277"/>
            <a:ext cx="745717" cy="666786"/>
          </a:xfrm>
          <a:prstGeom prst="rect">
            <a:avLst/>
          </a:prstGeom>
          <a:noFill/>
        </p:spPr>
        <p:txBody>
          <a:bodyPr wrap="none" rtlCol="0">
            <a:spAutoFit/>
          </a:bodyPr>
          <a:lstStyle/>
          <a:p>
            <a:r>
              <a:rPr lang="en-US" altLang="zh-CN" sz="3735" dirty="0" smtClean="0">
                <a:solidFill>
                  <a:schemeClr val="bg1"/>
                </a:solidFill>
                <a:cs typeface="+mn-ea"/>
                <a:sym typeface="+mn-lt"/>
              </a:rPr>
              <a:t>05</a:t>
            </a:r>
            <a:endParaRPr lang="zh-CN" altLang="en-US" sz="3735" dirty="0">
              <a:solidFill>
                <a:schemeClr val="bg1"/>
              </a:solidFill>
              <a:cs typeface="+mn-ea"/>
              <a:sym typeface="+mn-lt"/>
            </a:endParaRPr>
          </a:p>
        </p:txBody>
      </p:sp>
      <p:pic>
        <p:nvPicPr>
          <p:cNvPr id="8" name="图片 7"/>
          <p:cNvPicPr>
            <a:picLocks noChangeAspect="1"/>
          </p:cNvPicPr>
          <p:nvPr/>
        </p:nvPicPr>
        <p:blipFill>
          <a:blip r:embed="rId1"/>
          <a:stretch>
            <a:fillRect/>
          </a:stretch>
        </p:blipFill>
        <p:spPr>
          <a:xfrm>
            <a:off x="4638973" y="1845665"/>
            <a:ext cx="2914053" cy="18366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1481">
        <p:blinds dir="vert"/>
      </p:transition>
    </mc:Choice>
    <mc:Fallback>
      <p:transition spd="slow" advTm="1481">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50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50000">
                                          <p:cBhvr additive="base">
                                            <p:cTn id="7" dur="1500" fill="hold"/>
                                            <p:tgtEl>
                                              <p:spTgt spid="70"/>
                                            </p:tgtEl>
                                            <p:attrNameLst>
                                              <p:attrName>ppt_x</p:attrName>
                                            </p:attrNameLst>
                                          </p:cBhvr>
                                          <p:tavLst>
                                            <p:tav tm="0">
                                              <p:val>
                                                <p:strVal val="0-#ppt_w/2"/>
                                              </p:val>
                                            </p:tav>
                                            <p:tav tm="100000">
                                              <p:val>
                                                <p:strVal val="#ppt_x"/>
                                              </p:val>
                                            </p:tav>
                                          </p:tavLst>
                                        </p:anim>
                                        <p:anim calcmode="lin" valueType="num" p14:bounceEnd="50000">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500" fill="hold"/>
                                            <p:tgtEl>
                                              <p:spTgt spid="70"/>
                                            </p:tgtEl>
                                            <p:attrNameLst>
                                              <p:attrName>ppt_x</p:attrName>
                                            </p:attrNameLst>
                                          </p:cBhvr>
                                          <p:tavLst>
                                            <p:tav tm="0">
                                              <p:val>
                                                <p:strVal val="0-#ppt_w/2"/>
                                              </p:val>
                                            </p:tav>
                                            <p:tav tm="100000">
                                              <p:val>
                                                <p:strVal val="#ppt_x"/>
                                              </p:val>
                                            </p:tav>
                                          </p:tavLst>
                                        </p:anim>
                                        <p:anim calcmode="lin" valueType="num">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MH_Title_1"/>
          <p:cNvSpPr/>
          <p:nvPr>
            <p:custDataLst>
              <p:tags r:id="rId1"/>
            </p:custDataLst>
          </p:nvPr>
        </p:nvSpPr>
        <p:spPr>
          <a:xfrm>
            <a:off x="6705742" y="1649895"/>
            <a:ext cx="787465" cy="787465"/>
          </a:xfrm>
          <a:prstGeom prst="ellipse">
            <a:avLst/>
          </a:prstGeom>
          <a:solidFill>
            <a:srgbClr val="0B143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3600" dirty="0">
              <a:cs typeface="+mn-ea"/>
              <a:sym typeface="+mn-lt"/>
            </a:endParaRPr>
          </a:p>
        </p:txBody>
      </p:sp>
      <p:sp>
        <p:nvSpPr>
          <p:cNvPr id="18" name="KSO_Shape"/>
          <p:cNvSpPr/>
          <p:nvPr/>
        </p:nvSpPr>
        <p:spPr bwMode="auto">
          <a:xfrm>
            <a:off x="6847269" y="1832895"/>
            <a:ext cx="504413" cy="422025"/>
          </a:xfrm>
          <a:custGeom>
            <a:avLst/>
            <a:gdLst>
              <a:gd name="T0" fmla="*/ 259606 w 2301875"/>
              <a:gd name="T1" fmla="*/ 991831 h 1924050"/>
              <a:gd name="T2" fmla="*/ 363395 w 2301875"/>
              <a:gd name="T3" fmla="*/ 1088396 h 1924050"/>
              <a:gd name="T4" fmla="*/ 373906 w 2301875"/>
              <a:gd name="T5" fmla="*/ 1217851 h 1924050"/>
              <a:gd name="T6" fmla="*/ 363658 w 2301875"/>
              <a:gd name="T7" fmla="*/ 1442819 h 1924050"/>
              <a:gd name="T8" fmla="*/ 588842 w 2301875"/>
              <a:gd name="T9" fmla="*/ 1484918 h 1924050"/>
              <a:gd name="T10" fmla="*/ 0 w 2301875"/>
              <a:gd name="T11" fmla="*/ 1127338 h 1924050"/>
              <a:gd name="T12" fmla="*/ 34684 w 2301875"/>
              <a:gd name="T13" fmla="*/ 1006829 h 1924050"/>
              <a:gd name="T14" fmla="*/ 1779087 w 2301875"/>
              <a:gd name="T15" fmla="*/ 956047 h 1924050"/>
              <a:gd name="T16" fmla="*/ 1870302 w 2301875"/>
              <a:gd name="T17" fmla="*/ 1005757 h 1924050"/>
              <a:gd name="T18" fmla="*/ 1905000 w 2301875"/>
              <a:gd name="T19" fmla="*/ 1126216 h 1924050"/>
              <a:gd name="T20" fmla="*/ 1316177 w 2301875"/>
              <a:gd name="T21" fmla="*/ 1483912 h 1924050"/>
              <a:gd name="T22" fmla="*/ 1541455 w 2301875"/>
              <a:gd name="T23" fmla="*/ 1441567 h 1924050"/>
              <a:gd name="T24" fmla="*/ 1531202 w 2301875"/>
              <a:gd name="T25" fmla="*/ 1216429 h 1924050"/>
              <a:gd name="T26" fmla="*/ 1541455 w 2301875"/>
              <a:gd name="T27" fmla="*/ 1087027 h 1924050"/>
              <a:gd name="T28" fmla="*/ 1645025 w 2301875"/>
              <a:gd name="T29" fmla="*/ 990765 h 1924050"/>
              <a:gd name="T30" fmla="*/ 952237 w 2301875"/>
              <a:gd name="T31" fmla="*/ 799555 h 1924050"/>
              <a:gd name="T32" fmla="*/ 1296630 w 2301875"/>
              <a:gd name="T33" fmla="*/ 1376794 h 1924050"/>
              <a:gd name="T34" fmla="*/ 1192524 w 2301875"/>
              <a:gd name="T35" fmla="*/ 1453355 h 1924050"/>
              <a:gd name="T36" fmla="*/ 952237 w 2301875"/>
              <a:gd name="T37" fmla="*/ 1593850 h 1924050"/>
              <a:gd name="T38" fmla="*/ 712476 w 2301875"/>
              <a:gd name="T39" fmla="*/ 1453355 h 1924050"/>
              <a:gd name="T40" fmla="*/ 608370 w 2301875"/>
              <a:gd name="T41" fmla="*/ 1376794 h 1924050"/>
              <a:gd name="T42" fmla="*/ 166316 w 2301875"/>
              <a:gd name="T43" fmla="*/ 478681 h 1924050"/>
              <a:gd name="T44" fmla="*/ 263684 w 2301875"/>
              <a:gd name="T45" fmla="*/ 507331 h 1924050"/>
              <a:gd name="T46" fmla="*/ 328157 w 2301875"/>
              <a:gd name="T47" fmla="*/ 612732 h 1924050"/>
              <a:gd name="T48" fmla="*/ 345262 w 2301875"/>
              <a:gd name="T49" fmla="*/ 794094 h 1924050"/>
              <a:gd name="T50" fmla="*/ 277368 w 2301875"/>
              <a:gd name="T51" fmla="*/ 873209 h 1924050"/>
              <a:gd name="T52" fmla="*/ 151316 w 2301875"/>
              <a:gd name="T53" fmla="*/ 883986 h 1924050"/>
              <a:gd name="T54" fmla="*/ 54473 w 2301875"/>
              <a:gd name="T55" fmla="*/ 812493 h 1924050"/>
              <a:gd name="T56" fmla="*/ 263 w 2301875"/>
              <a:gd name="T57" fmla="*/ 680019 h 1924050"/>
              <a:gd name="T58" fmla="*/ 36316 w 2301875"/>
              <a:gd name="T59" fmla="*/ 545180 h 1924050"/>
              <a:gd name="T60" fmla="*/ 119737 w 2301875"/>
              <a:gd name="T61" fmla="*/ 485514 h 1924050"/>
              <a:gd name="T62" fmla="*/ 1779115 w 2301875"/>
              <a:gd name="T63" fmla="*/ 482627 h 1924050"/>
              <a:gd name="T64" fmla="*/ 1863390 w 2301875"/>
              <a:gd name="T65" fmla="*/ 536018 h 1924050"/>
              <a:gd name="T66" fmla="*/ 1905000 w 2301875"/>
              <a:gd name="T67" fmla="*/ 668575 h 1924050"/>
              <a:gd name="T68" fmla="*/ 1856016 w 2301875"/>
              <a:gd name="T69" fmla="*/ 804553 h 1924050"/>
              <a:gd name="T70" fmla="*/ 1759890 w 2301875"/>
              <a:gd name="T71" fmla="*/ 880564 h 1924050"/>
              <a:gd name="T72" fmla="*/ 1635059 w 2301875"/>
              <a:gd name="T73" fmla="*/ 875303 h 1924050"/>
              <a:gd name="T74" fmla="*/ 1560529 w 2301875"/>
              <a:gd name="T75" fmla="*/ 797188 h 1924050"/>
              <a:gd name="T76" fmla="*/ 1573433 w 2301875"/>
              <a:gd name="T77" fmla="*/ 623337 h 1924050"/>
              <a:gd name="T78" fmla="*/ 1636375 w 2301875"/>
              <a:gd name="T79" fmla="*/ 509454 h 1924050"/>
              <a:gd name="T80" fmla="*/ 830317 w 2301875"/>
              <a:gd name="T81" fmla="*/ 406353 h 1924050"/>
              <a:gd name="T82" fmla="*/ 922020 w 2301875"/>
              <a:gd name="T83" fmla="*/ 522867 h 1924050"/>
              <a:gd name="T84" fmla="*/ 921232 w 2301875"/>
              <a:gd name="T85" fmla="*/ 461848 h 1924050"/>
              <a:gd name="T86" fmla="*/ 944091 w 2301875"/>
              <a:gd name="T87" fmla="*/ 436599 h 1924050"/>
              <a:gd name="T88" fmla="*/ 997694 w 2301875"/>
              <a:gd name="T89" fmla="*/ 454747 h 1924050"/>
              <a:gd name="T90" fmla="*/ 986658 w 2301875"/>
              <a:gd name="T91" fmla="*/ 501037 h 1924050"/>
              <a:gd name="T92" fmla="*/ 1055239 w 2301875"/>
              <a:gd name="T93" fmla="*/ 469476 h 1924050"/>
              <a:gd name="T94" fmla="*/ 1194763 w 2301875"/>
              <a:gd name="T95" fmla="*/ 458430 h 1924050"/>
              <a:gd name="T96" fmla="*/ 669247 w 2301875"/>
              <a:gd name="T97" fmla="*/ 500774 h 1924050"/>
              <a:gd name="T98" fmla="*/ 776189 w 2301875"/>
              <a:gd name="T99" fmla="*/ 423712 h 1924050"/>
              <a:gd name="T100" fmla="*/ 1013359 w 2301875"/>
              <a:gd name="T101" fmla="*/ 13659 h 1924050"/>
              <a:gd name="T102" fmla="*/ 1091793 w 2301875"/>
              <a:gd name="T103" fmla="*/ 105070 h 1924050"/>
              <a:gd name="T104" fmla="*/ 1109106 w 2301875"/>
              <a:gd name="T105" fmla="*/ 189913 h 1924050"/>
              <a:gd name="T106" fmla="*/ 1087072 w 2301875"/>
              <a:gd name="T107" fmla="*/ 268453 h 1924050"/>
              <a:gd name="T108" fmla="*/ 1014671 w 2301875"/>
              <a:gd name="T109" fmla="*/ 381929 h 1924050"/>
              <a:gd name="T110" fmla="*/ 937812 w 2301875"/>
              <a:gd name="T111" fmla="*/ 408459 h 1924050"/>
              <a:gd name="T112" fmla="*/ 863575 w 2301875"/>
              <a:gd name="T113" fmla="*/ 352772 h 1924050"/>
              <a:gd name="T114" fmla="*/ 804290 w 2301875"/>
              <a:gd name="T115" fmla="*/ 246914 h 1924050"/>
              <a:gd name="T116" fmla="*/ 802979 w 2301875"/>
              <a:gd name="T117" fmla="*/ 161282 h 1924050"/>
              <a:gd name="T118" fmla="*/ 855443 w 2301875"/>
              <a:gd name="T119" fmla="*/ 38087 h 19240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301875" h="1924050">
                <a:moveTo>
                  <a:pt x="143828" y="1155700"/>
                </a:moveTo>
                <a:lnTo>
                  <a:pt x="152400" y="1155700"/>
                </a:lnTo>
                <a:lnTo>
                  <a:pt x="160973" y="1155700"/>
                </a:lnTo>
                <a:lnTo>
                  <a:pt x="170815" y="1156336"/>
                </a:lnTo>
                <a:lnTo>
                  <a:pt x="180658" y="1157288"/>
                </a:lnTo>
                <a:lnTo>
                  <a:pt x="191453" y="1158877"/>
                </a:lnTo>
                <a:lnTo>
                  <a:pt x="202883" y="1160782"/>
                </a:lnTo>
                <a:lnTo>
                  <a:pt x="214313" y="1163006"/>
                </a:lnTo>
                <a:lnTo>
                  <a:pt x="226060" y="1165547"/>
                </a:lnTo>
                <a:lnTo>
                  <a:pt x="238125" y="1168723"/>
                </a:lnTo>
                <a:lnTo>
                  <a:pt x="250825" y="1172535"/>
                </a:lnTo>
                <a:lnTo>
                  <a:pt x="263208" y="1176664"/>
                </a:lnTo>
                <a:lnTo>
                  <a:pt x="275908" y="1181111"/>
                </a:lnTo>
                <a:lnTo>
                  <a:pt x="288608" y="1185875"/>
                </a:lnTo>
                <a:lnTo>
                  <a:pt x="301308" y="1191275"/>
                </a:lnTo>
                <a:lnTo>
                  <a:pt x="313690" y="1197310"/>
                </a:lnTo>
                <a:lnTo>
                  <a:pt x="326390" y="1203980"/>
                </a:lnTo>
                <a:lnTo>
                  <a:pt x="338455" y="1210650"/>
                </a:lnTo>
                <a:lnTo>
                  <a:pt x="350520" y="1217956"/>
                </a:lnTo>
                <a:lnTo>
                  <a:pt x="361950" y="1225897"/>
                </a:lnTo>
                <a:lnTo>
                  <a:pt x="373380" y="1234155"/>
                </a:lnTo>
                <a:lnTo>
                  <a:pt x="384175" y="1243049"/>
                </a:lnTo>
                <a:lnTo>
                  <a:pt x="394653" y="1252578"/>
                </a:lnTo>
                <a:lnTo>
                  <a:pt x="404495" y="1262424"/>
                </a:lnTo>
                <a:lnTo>
                  <a:pt x="413385" y="1272906"/>
                </a:lnTo>
                <a:lnTo>
                  <a:pt x="417830" y="1278306"/>
                </a:lnTo>
                <a:lnTo>
                  <a:pt x="421958" y="1284023"/>
                </a:lnTo>
                <a:lnTo>
                  <a:pt x="425768" y="1289423"/>
                </a:lnTo>
                <a:lnTo>
                  <a:pt x="429578" y="1295458"/>
                </a:lnTo>
                <a:lnTo>
                  <a:pt x="432753" y="1301175"/>
                </a:lnTo>
                <a:lnTo>
                  <a:pt x="436245" y="1307528"/>
                </a:lnTo>
                <a:lnTo>
                  <a:pt x="439102" y="1313881"/>
                </a:lnTo>
                <a:lnTo>
                  <a:pt x="441960" y="1320233"/>
                </a:lnTo>
                <a:lnTo>
                  <a:pt x="444818" y="1326268"/>
                </a:lnTo>
                <a:lnTo>
                  <a:pt x="447358" y="1332938"/>
                </a:lnTo>
                <a:lnTo>
                  <a:pt x="448945" y="1339926"/>
                </a:lnTo>
                <a:lnTo>
                  <a:pt x="451167" y="1346914"/>
                </a:lnTo>
                <a:lnTo>
                  <a:pt x="452755" y="1353902"/>
                </a:lnTo>
                <a:lnTo>
                  <a:pt x="454025" y="1360890"/>
                </a:lnTo>
                <a:lnTo>
                  <a:pt x="454978" y="1368513"/>
                </a:lnTo>
                <a:lnTo>
                  <a:pt x="455613" y="1375819"/>
                </a:lnTo>
                <a:lnTo>
                  <a:pt x="456565" y="1383442"/>
                </a:lnTo>
                <a:lnTo>
                  <a:pt x="456565" y="1391383"/>
                </a:lnTo>
                <a:lnTo>
                  <a:pt x="456248" y="1407264"/>
                </a:lnTo>
                <a:lnTo>
                  <a:pt x="455613" y="1423146"/>
                </a:lnTo>
                <a:lnTo>
                  <a:pt x="454660" y="1438392"/>
                </a:lnTo>
                <a:lnTo>
                  <a:pt x="453390" y="1454274"/>
                </a:lnTo>
                <a:lnTo>
                  <a:pt x="451803" y="1470155"/>
                </a:lnTo>
                <a:lnTo>
                  <a:pt x="449898" y="1485719"/>
                </a:lnTo>
                <a:lnTo>
                  <a:pt x="447675" y="1501283"/>
                </a:lnTo>
                <a:lnTo>
                  <a:pt x="445135" y="1516847"/>
                </a:lnTo>
                <a:lnTo>
                  <a:pt x="442595" y="1531776"/>
                </a:lnTo>
                <a:lnTo>
                  <a:pt x="439738" y="1546704"/>
                </a:lnTo>
                <a:lnTo>
                  <a:pt x="433705" y="1575609"/>
                </a:lnTo>
                <a:lnTo>
                  <a:pt x="427037" y="1603560"/>
                </a:lnTo>
                <a:lnTo>
                  <a:pt x="420370" y="1629288"/>
                </a:lnTo>
                <a:lnTo>
                  <a:pt x="413703" y="1653111"/>
                </a:lnTo>
                <a:lnTo>
                  <a:pt x="407035" y="1674710"/>
                </a:lnTo>
                <a:lnTo>
                  <a:pt x="401003" y="1693768"/>
                </a:lnTo>
                <a:lnTo>
                  <a:pt x="395605" y="1710284"/>
                </a:lnTo>
                <a:lnTo>
                  <a:pt x="387667" y="1733154"/>
                </a:lnTo>
                <a:lnTo>
                  <a:pt x="384175" y="1741412"/>
                </a:lnTo>
                <a:lnTo>
                  <a:pt x="412433" y="1741412"/>
                </a:lnTo>
                <a:lnTo>
                  <a:pt x="439420" y="1741730"/>
                </a:lnTo>
                <a:lnTo>
                  <a:pt x="464820" y="1742365"/>
                </a:lnTo>
                <a:lnTo>
                  <a:pt x="489268" y="1743636"/>
                </a:lnTo>
                <a:lnTo>
                  <a:pt x="512128" y="1745224"/>
                </a:lnTo>
                <a:lnTo>
                  <a:pt x="534353" y="1746494"/>
                </a:lnTo>
                <a:lnTo>
                  <a:pt x="554990" y="1748400"/>
                </a:lnTo>
                <a:lnTo>
                  <a:pt x="574040" y="1750624"/>
                </a:lnTo>
                <a:lnTo>
                  <a:pt x="592455" y="1753165"/>
                </a:lnTo>
                <a:lnTo>
                  <a:pt x="609918" y="1756023"/>
                </a:lnTo>
                <a:lnTo>
                  <a:pt x="626110" y="1759517"/>
                </a:lnTo>
                <a:lnTo>
                  <a:pt x="641033" y="1763011"/>
                </a:lnTo>
                <a:lnTo>
                  <a:pt x="655320" y="1767140"/>
                </a:lnTo>
                <a:lnTo>
                  <a:pt x="668338" y="1771270"/>
                </a:lnTo>
                <a:lnTo>
                  <a:pt x="680720" y="1776034"/>
                </a:lnTo>
                <a:lnTo>
                  <a:pt x="691833" y="1781116"/>
                </a:lnTo>
                <a:lnTo>
                  <a:pt x="701993" y="1786834"/>
                </a:lnTo>
                <a:lnTo>
                  <a:pt x="711518" y="1792551"/>
                </a:lnTo>
                <a:lnTo>
                  <a:pt x="720090" y="1799221"/>
                </a:lnTo>
                <a:lnTo>
                  <a:pt x="727710" y="1805891"/>
                </a:lnTo>
                <a:lnTo>
                  <a:pt x="734695" y="1813197"/>
                </a:lnTo>
                <a:lnTo>
                  <a:pt x="741045" y="1821138"/>
                </a:lnTo>
                <a:lnTo>
                  <a:pt x="746760" y="1829078"/>
                </a:lnTo>
                <a:lnTo>
                  <a:pt x="751523" y="1837655"/>
                </a:lnTo>
                <a:lnTo>
                  <a:pt x="755968" y="1846866"/>
                </a:lnTo>
                <a:lnTo>
                  <a:pt x="759143" y="1856077"/>
                </a:lnTo>
                <a:lnTo>
                  <a:pt x="762000" y="1866559"/>
                </a:lnTo>
                <a:lnTo>
                  <a:pt x="764223" y="1876723"/>
                </a:lnTo>
                <a:lnTo>
                  <a:pt x="766128" y="1887840"/>
                </a:lnTo>
                <a:lnTo>
                  <a:pt x="767398" y="1899275"/>
                </a:lnTo>
                <a:lnTo>
                  <a:pt x="768033" y="1911345"/>
                </a:lnTo>
                <a:lnTo>
                  <a:pt x="768350" y="1924050"/>
                </a:lnTo>
                <a:lnTo>
                  <a:pt x="0" y="1924050"/>
                </a:lnTo>
                <a:lnTo>
                  <a:pt x="0" y="1360890"/>
                </a:lnTo>
                <a:lnTo>
                  <a:pt x="318" y="1350408"/>
                </a:lnTo>
                <a:lnTo>
                  <a:pt x="635" y="1339609"/>
                </a:lnTo>
                <a:lnTo>
                  <a:pt x="1905" y="1329445"/>
                </a:lnTo>
                <a:lnTo>
                  <a:pt x="2858" y="1319280"/>
                </a:lnTo>
                <a:lnTo>
                  <a:pt x="4445" y="1309434"/>
                </a:lnTo>
                <a:lnTo>
                  <a:pt x="6350" y="1299587"/>
                </a:lnTo>
                <a:lnTo>
                  <a:pt x="8573" y="1289741"/>
                </a:lnTo>
                <a:lnTo>
                  <a:pt x="11113" y="1280529"/>
                </a:lnTo>
                <a:lnTo>
                  <a:pt x="13970" y="1271318"/>
                </a:lnTo>
                <a:lnTo>
                  <a:pt x="16828" y="1262424"/>
                </a:lnTo>
                <a:lnTo>
                  <a:pt x="20638" y="1254166"/>
                </a:lnTo>
                <a:lnTo>
                  <a:pt x="24448" y="1245590"/>
                </a:lnTo>
                <a:lnTo>
                  <a:pt x="28258" y="1237967"/>
                </a:lnTo>
                <a:lnTo>
                  <a:pt x="32385" y="1230026"/>
                </a:lnTo>
                <a:lnTo>
                  <a:pt x="37148" y="1222403"/>
                </a:lnTo>
                <a:lnTo>
                  <a:pt x="41910" y="1215415"/>
                </a:lnTo>
                <a:lnTo>
                  <a:pt x="47308" y="1208745"/>
                </a:lnTo>
                <a:lnTo>
                  <a:pt x="52388" y="1202074"/>
                </a:lnTo>
                <a:lnTo>
                  <a:pt x="58103" y="1196039"/>
                </a:lnTo>
                <a:lnTo>
                  <a:pt x="64135" y="1190322"/>
                </a:lnTo>
                <a:lnTo>
                  <a:pt x="70168" y="1185240"/>
                </a:lnTo>
                <a:lnTo>
                  <a:pt x="76835" y="1180158"/>
                </a:lnTo>
                <a:lnTo>
                  <a:pt x="83185" y="1175393"/>
                </a:lnTo>
                <a:lnTo>
                  <a:pt x="89853" y="1171582"/>
                </a:lnTo>
                <a:lnTo>
                  <a:pt x="96838" y="1167770"/>
                </a:lnTo>
                <a:lnTo>
                  <a:pt x="104458" y="1164912"/>
                </a:lnTo>
                <a:lnTo>
                  <a:pt x="111760" y="1161735"/>
                </a:lnTo>
                <a:lnTo>
                  <a:pt x="119380" y="1159512"/>
                </a:lnTo>
                <a:lnTo>
                  <a:pt x="127635" y="1157924"/>
                </a:lnTo>
                <a:lnTo>
                  <a:pt x="135255" y="1156653"/>
                </a:lnTo>
                <a:lnTo>
                  <a:pt x="143828" y="1155700"/>
                </a:lnTo>
                <a:close/>
                <a:moveTo>
                  <a:pt x="2149730" y="1154113"/>
                </a:moveTo>
                <a:lnTo>
                  <a:pt x="2158306" y="1154431"/>
                </a:lnTo>
                <a:lnTo>
                  <a:pt x="2166564" y="1155066"/>
                </a:lnTo>
                <a:lnTo>
                  <a:pt x="2174505" y="1156653"/>
                </a:lnTo>
                <a:lnTo>
                  <a:pt x="2182763" y="1158558"/>
                </a:lnTo>
                <a:lnTo>
                  <a:pt x="2190069" y="1160781"/>
                </a:lnTo>
                <a:lnTo>
                  <a:pt x="2197692" y="1163321"/>
                </a:lnTo>
                <a:lnTo>
                  <a:pt x="2204680" y="1166496"/>
                </a:lnTo>
                <a:lnTo>
                  <a:pt x="2212303" y="1170306"/>
                </a:lnTo>
                <a:lnTo>
                  <a:pt x="2218656" y="1174433"/>
                </a:lnTo>
                <a:lnTo>
                  <a:pt x="2225326" y="1178878"/>
                </a:lnTo>
                <a:lnTo>
                  <a:pt x="2231679" y="1183958"/>
                </a:lnTo>
                <a:lnTo>
                  <a:pt x="2238031" y="1189038"/>
                </a:lnTo>
                <a:lnTo>
                  <a:pt x="2243749" y="1195071"/>
                </a:lnTo>
                <a:lnTo>
                  <a:pt x="2249466" y="1200786"/>
                </a:lnTo>
                <a:lnTo>
                  <a:pt x="2254866" y="1207136"/>
                </a:lnTo>
                <a:lnTo>
                  <a:pt x="2259948" y="1214121"/>
                </a:lnTo>
                <a:lnTo>
                  <a:pt x="2265030" y="1221106"/>
                </a:lnTo>
                <a:lnTo>
                  <a:pt x="2269477" y="1228408"/>
                </a:lnTo>
                <a:lnTo>
                  <a:pt x="2273606" y="1236346"/>
                </a:lnTo>
                <a:lnTo>
                  <a:pt x="2277735" y="1244283"/>
                </a:lnTo>
                <a:lnTo>
                  <a:pt x="2281547" y="1252856"/>
                </a:lnTo>
                <a:lnTo>
                  <a:pt x="2284723" y="1261428"/>
                </a:lnTo>
                <a:lnTo>
                  <a:pt x="2288217" y="1270318"/>
                </a:lnTo>
                <a:lnTo>
                  <a:pt x="2291076" y="1279526"/>
                </a:lnTo>
                <a:lnTo>
                  <a:pt x="2293299" y="1288733"/>
                </a:lnTo>
                <a:lnTo>
                  <a:pt x="2295523" y="1298258"/>
                </a:lnTo>
                <a:lnTo>
                  <a:pt x="2297428" y="1307783"/>
                </a:lnTo>
                <a:lnTo>
                  <a:pt x="2299334" y="1317626"/>
                </a:lnTo>
                <a:lnTo>
                  <a:pt x="2300287" y="1328103"/>
                </a:lnTo>
                <a:lnTo>
                  <a:pt x="2300922" y="1338263"/>
                </a:lnTo>
                <a:lnTo>
                  <a:pt x="2301875" y="1348741"/>
                </a:lnTo>
                <a:lnTo>
                  <a:pt x="2301875" y="1359536"/>
                </a:lnTo>
                <a:lnTo>
                  <a:pt x="2301875" y="1922463"/>
                </a:lnTo>
                <a:lnTo>
                  <a:pt x="1533525" y="1922463"/>
                </a:lnTo>
                <a:lnTo>
                  <a:pt x="1533843" y="1910081"/>
                </a:lnTo>
                <a:lnTo>
                  <a:pt x="1534160" y="1897698"/>
                </a:lnTo>
                <a:lnTo>
                  <a:pt x="1535748" y="1886268"/>
                </a:lnTo>
                <a:lnTo>
                  <a:pt x="1537019" y="1875473"/>
                </a:lnTo>
                <a:lnTo>
                  <a:pt x="1539560" y="1864678"/>
                </a:lnTo>
                <a:lnTo>
                  <a:pt x="1542736" y="1854518"/>
                </a:lnTo>
                <a:lnTo>
                  <a:pt x="1545913" y="1844993"/>
                </a:lnTo>
                <a:lnTo>
                  <a:pt x="1550042" y="1836103"/>
                </a:lnTo>
                <a:lnTo>
                  <a:pt x="1554806" y="1827531"/>
                </a:lnTo>
                <a:lnTo>
                  <a:pt x="1560524" y="1819276"/>
                </a:lnTo>
                <a:lnTo>
                  <a:pt x="1566559" y="1811973"/>
                </a:lnTo>
                <a:lnTo>
                  <a:pt x="1573547" y="1804671"/>
                </a:lnTo>
                <a:lnTo>
                  <a:pt x="1581487" y="1798003"/>
                </a:lnTo>
                <a:lnTo>
                  <a:pt x="1590381" y="1791336"/>
                </a:lnTo>
                <a:lnTo>
                  <a:pt x="1599592" y="1785303"/>
                </a:lnTo>
                <a:lnTo>
                  <a:pt x="1610074" y="1779906"/>
                </a:lnTo>
                <a:lnTo>
                  <a:pt x="1621191" y="1774508"/>
                </a:lnTo>
                <a:lnTo>
                  <a:pt x="1633261" y="1769746"/>
                </a:lnTo>
                <a:lnTo>
                  <a:pt x="1646602" y="1765301"/>
                </a:lnTo>
                <a:lnTo>
                  <a:pt x="1660578" y="1761491"/>
                </a:lnTo>
                <a:lnTo>
                  <a:pt x="1675824" y="1757998"/>
                </a:lnTo>
                <a:lnTo>
                  <a:pt x="1692023" y="1754823"/>
                </a:lnTo>
                <a:lnTo>
                  <a:pt x="1709493" y="1751648"/>
                </a:lnTo>
                <a:lnTo>
                  <a:pt x="1727598" y="1749108"/>
                </a:lnTo>
                <a:lnTo>
                  <a:pt x="1746973" y="1746886"/>
                </a:lnTo>
                <a:lnTo>
                  <a:pt x="1767619" y="1745298"/>
                </a:lnTo>
                <a:lnTo>
                  <a:pt x="1789853" y="1743393"/>
                </a:lnTo>
                <a:lnTo>
                  <a:pt x="1812723" y="1742123"/>
                </a:lnTo>
                <a:lnTo>
                  <a:pt x="1836863" y="1741171"/>
                </a:lnTo>
                <a:lnTo>
                  <a:pt x="1862591" y="1740218"/>
                </a:lnTo>
                <a:lnTo>
                  <a:pt x="1889272" y="1739901"/>
                </a:lnTo>
                <a:lnTo>
                  <a:pt x="1917859" y="1739901"/>
                </a:lnTo>
                <a:lnTo>
                  <a:pt x="1914365" y="1731963"/>
                </a:lnTo>
                <a:lnTo>
                  <a:pt x="1906424" y="1708786"/>
                </a:lnTo>
                <a:lnTo>
                  <a:pt x="1900707" y="1692276"/>
                </a:lnTo>
                <a:lnTo>
                  <a:pt x="1894989" y="1673226"/>
                </a:lnTo>
                <a:lnTo>
                  <a:pt x="1888319" y="1651636"/>
                </a:lnTo>
                <a:lnTo>
                  <a:pt x="1881649" y="1627506"/>
                </a:lnTo>
                <a:lnTo>
                  <a:pt x="1874661" y="1601788"/>
                </a:lnTo>
                <a:lnTo>
                  <a:pt x="1868308" y="1574166"/>
                </a:lnTo>
                <a:lnTo>
                  <a:pt x="1861956" y="1545273"/>
                </a:lnTo>
                <a:lnTo>
                  <a:pt x="1859097" y="1530033"/>
                </a:lnTo>
                <a:lnTo>
                  <a:pt x="1856556" y="1515111"/>
                </a:lnTo>
                <a:lnTo>
                  <a:pt x="1854333" y="1499871"/>
                </a:lnTo>
                <a:lnTo>
                  <a:pt x="1852109" y="1484313"/>
                </a:lnTo>
                <a:lnTo>
                  <a:pt x="1850203" y="1468438"/>
                </a:lnTo>
                <a:lnTo>
                  <a:pt x="1848298" y="1453198"/>
                </a:lnTo>
                <a:lnTo>
                  <a:pt x="1847027" y="1437323"/>
                </a:lnTo>
                <a:lnTo>
                  <a:pt x="1846392" y="1421448"/>
                </a:lnTo>
                <a:lnTo>
                  <a:pt x="1845439" y="1405573"/>
                </a:lnTo>
                <a:lnTo>
                  <a:pt x="1845439" y="1390016"/>
                </a:lnTo>
                <a:lnTo>
                  <a:pt x="1845439" y="1382396"/>
                </a:lnTo>
                <a:lnTo>
                  <a:pt x="1845757" y="1374458"/>
                </a:lnTo>
                <a:lnTo>
                  <a:pt x="1846709" y="1367156"/>
                </a:lnTo>
                <a:lnTo>
                  <a:pt x="1847662" y="1359853"/>
                </a:lnTo>
                <a:lnTo>
                  <a:pt x="1849251" y="1352551"/>
                </a:lnTo>
                <a:lnTo>
                  <a:pt x="1850521" y="1345566"/>
                </a:lnTo>
                <a:lnTo>
                  <a:pt x="1852427" y="1338263"/>
                </a:lnTo>
                <a:lnTo>
                  <a:pt x="1854650" y="1331913"/>
                </a:lnTo>
                <a:lnTo>
                  <a:pt x="1856874" y="1325246"/>
                </a:lnTo>
                <a:lnTo>
                  <a:pt x="1859732" y="1318578"/>
                </a:lnTo>
                <a:lnTo>
                  <a:pt x="1862591" y="1312228"/>
                </a:lnTo>
                <a:lnTo>
                  <a:pt x="1865767" y="1305878"/>
                </a:lnTo>
                <a:lnTo>
                  <a:pt x="1869261" y="1300163"/>
                </a:lnTo>
                <a:lnTo>
                  <a:pt x="1872438" y="1294131"/>
                </a:lnTo>
                <a:lnTo>
                  <a:pt x="1876249" y="1288416"/>
                </a:lnTo>
                <a:lnTo>
                  <a:pt x="1880061" y="1282383"/>
                </a:lnTo>
                <a:lnTo>
                  <a:pt x="1884190" y="1276986"/>
                </a:lnTo>
                <a:lnTo>
                  <a:pt x="1888637" y="1271588"/>
                </a:lnTo>
                <a:lnTo>
                  <a:pt x="1897531" y="1261111"/>
                </a:lnTo>
                <a:lnTo>
                  <a:pt x="1907377" y="1251268"/>
                </a:lnTo>
                <a:lnTo>
                  <a:pt x="1917859" y="1241743"/>
                </a:lnTo>
                <a:lnTo>
                  <a:pt x="1928341" y="1232853"/>
                </a:lnTo>
                <a:lnTo>
                  <a:pt x="1939458" y="1224598"/>
                </a:lnTo>
                <a:lnTo>
                  <a:pt x="1951210" y="1216661"/>
                </a:lnTo>
                <a:lnTo>
                  <a:pt x="1963280" y="1209358"/>
                </a:lnTo>
                <a:lnTo>
                  <a:pt x="1975668" y="1202373"/>
                </a:lnTo>
                <a:lnTo>
                  <a:pt x="1987738" y="1196023"/>
                </a:lnTo>
                <a:lnTo>
                  <a:pt x="2000761" y="1190308"/>
                </a:lnTo>
                <a:lnTo>
                  <a:pt x="2013466" y="1184593"/>
                </a:lnTo>
                <a:lnTo>
                  <a:pt x="2026171" y="1179831"/>
                </a:lnTo>
                <a:lnTo>
                  <a:pt x="2038876" y="1175068"/>
                </a:lnTo>
                <a:lnTo>
                  <a:pt x="2051264" y="1170941"/>
                </a:lnTo>
                <a:lnTo>
                  <a:pt x="2063969" y="1167766"/>
                </a:lnTo>
                <a:lnTo>
                  <a:pt x="2076039" y="1164273"/>
                </a:lnTo>
                <a:lnTo>
                  <a:pt x="2087792" y="1161733"/>
                </a:lnTo>
                <a:lnTo>
                  <a:pt x="2099226" y="1159193"/>
                </a:lnTo>
                <a:lnTo>
                  <a:pt x="2110344" y="1157288"/>
                </a:lnTo>
                <a:lnTo>
                  <a:pt x="2121143" y="1156018"/>
                </a:lnTo>
                <a:lnTo>
                  <a:pt x="2131307" y="1155066"/>
                </a:lnTo>
                <a:lnTo>
                  <a:pt x="2140836" y="1154431"/>
                </a:lnTo>
                <a:lnTo>
                  <a:pt x="2149730" y="1154113"/>
                </a:lnTo>
                <a:close/>
                <a:moveTo>
                  <a:pt x="692229" y="965200"/>
                </a:moveTo>
                <a:lnTo>
                  <a:pt x="1150620" y="965200"/>
                </a:lnTo>
                <a:lnTo>
                  <a:pt x="1609646" y="965200"/>
                </a:lnTo>
                <a:lnTo>
                  <a:pt x="1762125" y="1627407"/>
                </a:lnTo>
                <a:lnTo>
                  <a:pt x="1757995" y="1627089"/>
                </a:lnTo>
                <a:lnTo>
                  <a:pt x="1745606" y="1627407"/>
                </a:lnTo>
                <a:lnTo>
                  <a:pt x="1727817" y="1627725"/>
                </a:lnTo>
                <a:lnTo>
                  <a:pt x="1716381" y="1628677"/>
                </a:lnTo>
                <a:lnTo>
                  <a:pt x="1703675" y="1629630"/>
                </a:lnTo>
                <a:lnTo>
                  <a:pt x="1690015" y="1631218"/>
                </a:lnTo>
                <a:lnTo>
                  <a:pt x="1675403" y="1633441"/>
                </a:lnTo>
                <a:lnTo>
                  <a:pt x="1660155" y="1635982"/>
                </a:lnTo>
                <a:lnTo>
                  <a:pt x="1643954" y="1638841"/>
                </a:lnTo>
                <a:lnTo>
                  <a:pt x="1627435" y="1642652"/>
                </a:lnTo>
                <a:lnTo>
                  <a:pt x="1610281" y="1647416"/>
                </a:lnTo>
                <a:lnTo>
                  <a:pt x="1593127" y="1652498"/>
                </a:lnTo>
                <a:lnTo>
                  <a:pt x="1575656" y="1658850"/>
                </a:lnTo>
                <a:lnTo>
                  <a:pt x="1566761" y="1662026"/>
                </a:lnTo>
                <a:lnTo>
                  <a:pt x="1557866" y="1665837"/>
                </a:lnTo>
                <a:lnTo>
                  <a:pt x="1549607" y="1669331"/>
                </a:lnTo>
                <a:lnTo>
                  <a:pt x="1540713" y="1673777"/>
                </a:lnTo>
                <a:lnTo>
                  <a:pt x="1532135" y="1678224"/>
                </a:lnTo>
                <a:lnTo>
                  <a:pt x="1523558" y="1682670"/>
                </a:lnTo>
                <a:lnTo>
                  <a:pt x="1515299" y="1688070"/>
                </a:lnTo>
                <a:lnTo>
                  <a:pt x="1507040" y="1693151"/>
                </a:lnTo>
                <a:lnTo>
                  <a:pt x="1499098" y="1698551"/>
                </a:lnTo>
                <a:lnTo>
                  <a:pt x="1490839" y="1704585"/>
                </a:lnTo>
                <a:lnTo>
                  <a:pt x="1483215" y="1710302"/>
                </a:lnTo>
                <a:lnTo>
                  <a:pt x="1475591" y="1716972"/>
                </a:lnTo>
                <a:lnTo>
                  <a:pt x="1467967" y="1723641"/>
                </a:lnTo>
                <a:lnTo>
                  <a:pt x="1460978" y="1730629"/>
                </a:lnTo>
                <a:lnTo>
                  <a:pt x="1453990" y="1737934"/>
                </a:lnTo>
                <a:lnTo>
                  <a:pt x="1447319" y="1745874"/>
                </a:lnTo>
                <a:lnTo>
                  <a:pt x="1440966" y="1754449"/>
                </a:lnTo>
                <a:lnTo>
                  <a:pt x="1434930" y="1762707"/>
                </a:lnTo>
                <a:lnTo>
                  <a:pt x="1428894" y="1771600"/>
                </a:lnTo>
                <a:lnTo>
                  <a:pt x="1423494" y="1780810"/>
                </a:lnTo>
                <a:lnTo>
                  <a:pt x="1418094" y="1790338"/>
                </a:lnTo>
                <a:lnTo>
                  <a:pt x="1413329" y="1800502"/>
                </a:lnTo>
                <a:lnTo>
                  <a:pt x="1408881" y="1810665"/>
                </a:lnTo>
                <a:lnTo>
                  <a:pt x="1405387" y="1821781"/>
                </a:lnTo>
                <a:lnTo>
                  <a:pt x="1401575" y="1832898"/>
                </a:lnTo>
                <a:lnTo>
                  <a:pt x="1398398" y="1844649"/>
                </a:lnTo>
                <a:lnTo>
                  <a:pt x="1395539" y="1856718"/>
                </a:lnTo>
                <a:lnTo>
                  <a:pt x="1392998" y="1869422"/>
                </a:lnTo>
                <a:lnTo>
                  <a:pt x="1391727" y="1882444"/>
                </a:lnTo>
                <a:lnTo>
                  <a:pt x="1390139" y="1895466"/>
                </a:lnTo>
                <a:lnTo>
                  <a:pt x="1389504" y="1909758"/>
                </a:lnTo>
                <a:lnTo>
                  <a:pt x="1389186" y="1924050"/>
                </a:lnTo>
                <a:lnTo>
                  <a:pt x="1150620" y="1924050"/>
                </a:lnTo>
                <a:lnTo>
                  <a:pt x="912689" y="1924050"/>
                </a:lnTo>
                <a:lnTo>
                  <a:pt x="912371" y="1909758"/>
                </a:lnTo>
                <a:lnTo>
                  <a:pt x="911736" y="1895466"/>
                </a:lnTo>
                <a:lnTo>
                  <a:pt x="910147" y="1882444"/>
                </a:lnTo>
                <a:lnTo>
                  <a:pt x="908877" y="1869422"/>
                </a:lnTo>
                <a:lnTo>
                  <a:pt x="906018" y="1856718"/>
                </a:lnTo>
                <a:lnTo>
                  <a:pt x="903476" y="1844649"/>
                </a:lnTo>
                <a:lnTo>
                  <a:pt x="900300" y="1832898"/>
                </a:lnTo>
                <a:lnTo>
                  <a:pt x="896488" y="1821781"/>
                </a:lnTo>
                <a:lnTo>
                  <a:pt x="892993" y="1810665"/>
                </a:lnTo>
                <a:lnTo>
                  <a:pt x="888546" y="1800502"/>
                </a:lnTo>
                <a:lnTo>
                  <a:pt x="883781" y="1790338"/>
                </a:lnTo>
                <a:lnTo>
                  <a:pt x="878381" y="1780810"/>
                </a:lnTo>
                <a:lnTo>
                  <a:pt x="872981" y="1771600"/>
                </a:lnTo>
                <a:lnTo>
                  <a:pt x="866945" y="1762707"/>
                </a:lnTo>
                <a:lnTo>
                  <a:pt x="860909" y="1754449"/>
                </a:lnTo>
                <a:lnTo>
                  <a:pt x="854556" y="1745874"/>
                </a:lnTo>
                <a:lnTo>
                  <a:pt x="847885" y="1737934"/>
                </a:lnTo>
                <a:lnTo>
                  <a:pt x="840896" y="1730629"/>
                </a:lnTo>
                <a:lnTo>
                  <a:pt x="833908" y="1723641"/>
                </a:lnTo>
                <a:lnTo>
                  <a:pt x="825966" y="1716972"/>
                </a:lnTo>
                <a:lnTo>
                  <a:pt x="818660" y="1710302"/>
                </a:lnTo>
                <a:lnTo>
                  <a:pt x="811036" y="1704585"/>
                </a:lnTo>
                <a:lnTo>
                  <a:pt x="802777" y="1698551"/>
                </a:lnTo>
                <a:lnTo>
                  <a:pt x="794835" y="1693151"/>
                </a:lnTo>
                <a:lnTo>
                  <a:pt x="786576" y="1688070"/>
                </a:lnTo>
                <a:lnTo>
                  <a:pt x="777999" y="1682670"/>
                </a:lnTo>
                <a:lnTo>
                  <a:pt x="769740" y="1678224"/>
                </a:lnTo>
                <a:lnTo>
                  <a:pt x="761163" y="1673777"/>
                </a:lnTo>
                <a:lnTo>
                  <a:pt x="752268" y="1669331"/>
                </a:lnTo>
                <a:lnTo>
                  <a:pt x="743691" y="1665837"/>
                </a:lnTo>
                <a:lnTo>
                  <a:pt x="735114" y="1662026"/>
                </a:lnTo>
                <a:lnTo>
                  <a:pt x="726537" y="1658850"/>
                </a:lnTo>
                <a:lnTo>
                  <a:pt x="708748" y="1652498"/>
                </a:lnTo>
                <a:lnTo>
                  <a:pt x="691594" y="1647416"/>
                </a:lnTo>
                <a:lnTo>
                  <a:pt x="674440" y="1642652"/>
                </a:lnTo>
                <a:lnTo>
                  <a:pt x="657921" y="1638841"/>
                </a:lnTo>
                <a:lnTo>
                  <a:pt x="641721" y="1635982"/>
                </a:lnTo>
                <a:lnTo>
                  <a:pt x="626473" y="1633441"/>
                </a:lnTo>
                <a:lnTo>
                  <a:pt x="611860" y="1631218"/>
                </a:lnTo>
                <a:lnTo>
                  <a:pt x="598200" y="1629630"/>
                </a:lnTo>
                <a:lnTo>
                  <a:pt x="585494" y="1628677"/>
                </a:lnTo>
                <a:lnTo>
                  <a:pt x="574058" y="1627725"/>
                </a:lnTo>
                <a:lnTo>
                  <a:pt x="555951" y="1627407"/>
                </a:lnTo>
                <a:lnTo>
                  <a:pt x="543880" y="1627089"/>
                </a:lnTo>
                <a:lnTo>
                  <a:pt x="539750" y="1627407"/>
                </a:lnTo>
                <a:lnTo>
                  <a:pt x="692229" y="965200"/>
                </a:lnTo>
                <a:close/>
                <a:moveTo>
                  <a:pt x="200965" y="577850"/>
                </a:moveTo>
                <a:lnTo>
                  <a:pt x="209868" y="577850"/>
                </a:lnTo>
                <a:lnTo>
                  <a:pt x="218454" y="577850"/>
                </a:lnTo>
                <a:lnTo>
                  <a:pt x="227357" y="578802"/>
                </a:lnTo>
                <a:lnTo>
                  <a:pt x="235943" y="579436"/>
                </a:lnTo>
                <a:lnTo>
                  <a:pt x="244210" y="580705"/>
                </a:lnTo>
                <a:lnTo>
                  <a:pt x="251842" y="581975"/>
                </a:lnTo>
                <a:lnTo>
                  <a:pt x="259473" y="583878"/>
                </a:lnTo>
                <a:lnTo>
                  <a:pt x="267423" y="586099"/>
                </a:lnTo>
                <a:lnTo>
                  <a:pt x="274418" y="588321"/>
                </a:lnTo>
                <a:lnTo>
                  <a:pt x="281414" y="590859"/>
                </a:lnTo>
                <a:lnTo>
                  <a:pt x="288410" y="593715"/>
                </a:lnTo>
                <a:lnTo>
                  <a:pt x="294769" y="597205"/>
                </a:lnTo>
                <a:lnTo>
                  <a:pt x="300811" y="600378"/>
                </a:lnTo>
                <a:lnTo>
                  <a:pt x="307170" y="604185"/>
                </a:lnTo>
                <a:lnTo>
                  <a:pt x="313212" y="608310"/>
                </a:lnTo>
                <a:lnTo>
                  <a:pt x="318618" y="612435"/>
                </a:lnTo>
                <a:lnTo>
                  <a:pt x="324341" y="616560"/>
                </a:lnTo>
                <a:lnTo>
                  <a:pt x="329747" y="621637"/>
                </a:lnTo>
                <a:lnTo>
                  <a:pt x="334517" y="626396"/>
                </a:lnTo>
                <a:lnTo>
                  <a:pt x="339605" y="631156"/>
                </a:lnTo>
                <a:lnTo>
                  <a:pt x="344056" y="636233"/>
                </a:lnTo>
                <a:lnTo>
                  <a:pt x="348826" y="641627"/>
                </a:lnTo>
                <a:lnTo>
                  <a:pt x="352960" y="647338"/>
                </a:lnTo>
                <a:lnTo>
                  <a:pt x="357412" y="653049"/>
                </a:lnTo>
                <a:lnTo>
                  <a:pt x="361227" y="659078"/>
                </a:lnTo>
                <a:lnTo>
                  <a:pt x="365361" y="665107"/>
                </a:lnTo>
                <a:lnTo>
                  <a:pt x="368859" y="671135"/>
                </a:lnTo>
                <a:lnTo>
                  <a:pt x="375537" y="684144"/>
                </a:lnTo>
                <a:lnTo>
                  <a:pt x="381896" y="697471"/>
                </a:lnTo>
                <a:lnTo>
                  <a:pt x="387302" y="711115"/>
                </a:lnTo>
                <a:lnTo>
                  <a:pt x="392072" y="725393"/>
                </a:lnTo>
                <a:lnTo>
                  <a:pt x="396523" y="739672"/>
                </a:lnTo>
                <a:lnTo>
                  <a:pt x="400657" y="754267"/>
                </a:lnTo>
                <a:lnTo>
                  <a:pt x="403837" y="769180"/>
                </a:lnTo>
                <a:lnTo>
                  <a:pt x="407017" y="784093"/>
                </a:lnTo>
                <a:lnTo>
                  <a:pt x="409561" y="799006"/>
                </a:lnTo>
                <a:lnTo>
                  <a:pt x="411787" y="813919"/>
                </a:lnTo>
                <a:lnTo>
                  <a:pt x="413694" y="828515"/>
                </a:lnTo>
                <a:lnTo>
                  <a:pt x="414966" y="843428"/>
                </a:lnTo>
                <a:lnTo>
                  <a:pt x="416556" y="858024"/>
                </a:lnTo>
                <a:lnTo>
                  <a:pt x="417192" y="871985"/>
                </a:lnTo>
                <a:lnTo>
                  <a:pt x="418146" y="885946"/>
                </a:lnTo>
                <a:lnTo>
                  <a:pt x="418782" y="912281"/>
                </a:lnTo>
                <a:lnTo>
                  <a:pt x="419100" y="936713"/>
                </a:lnTo>
                <a:lnTo>
                  <a:pt x="419100" y="942425"/>
                </a:lnTo>
                <a:lnTo>
                  <a:pt x="418782" y="948136"/>
                </a:lnTo>
                <a:lnTo>
                  <a:pt x="418146" y="953530"/>
                </a:lnTo>
                <a:lnTo>
                  <a:pt x="417192" y="958607"/>
                </a:lnTo>
                <a:lnTo>
                  <a:pt x="416238" y="963684"/>
                </a:lnTo>
                <a:lnTo>
                  <a:pt x="414966" y="969078"/>
                </a:lnTo>
                <a:lnTo>
                  <a:pt x="413694" y="974154"/>
                </a:lnTo>
                <a:lnTo>
                  <a:pt x="411787" y="978914"/>
                </a:lnTo>
                <a:lnTo>
                  <a:pt x="409879" y="983356"/>
                </a:lnTo>
                <a:lnTo>
                  <a:pt x="407653" y="988116"/>
                </a:lnTo>
                <a:lnTo>
                  <a:pt x="403201" y="997000"/>
                </a:lnTo>
                <a:lnTo>
                  <a:pt x="397795" y="1005250"/>
                </a:lnTo>
                <a:lnTo>
                  <a:pt x="391754" y="1012865"/>
                </a:lnTo>
                <a:lnTo>
                  <a:pt x="385076" y="1020163"/>
                </a:lnTo>
                <a:lnTo>
                  <a:pt x="377762" y="1026826"/>
                </a:lnTo>
                <a:lnTo>
                  <a:pt x="370449" y="1033489"/>
                </a:lnTo>
                <a:lnTo>
                  <a:pt x="362181" y="1039518"/>
                </a:lnTo>
                <a:lnTo>
                  <a:pt x="353278" y="1044594"/>
                </a:lnTo>
                <a:lnTo>
                  <a:pt x="344374" y="1049671"/>
                </a:lnTo>
                <a:lnTo>
                  <a:pt x="335153" y="1054113"/>
                </a:lnTo>
                <a:lnTo>
                  <a:pt x="325613" y="1058238"/>
                </a:lnTo>
                <a:lnTo>
                  <a:pt x="316074" y="1061729"/>
                </a:lnTo>
                <a:lnTo>
                  <a:pt x="306217" y="1064902"/>
                </a:lnTo>
                <a:lnTo>
                  <a:pt x="296041" y="1067757"/>
                </a:lnTo>
                <a:lnTo>
                  <a:pt x="285866" y="1069978"/>
                </a:lnTo>
                <a:lnTo>
                  <a:pt x="275690" y="1071882"/>
                </a:lnTo>
                <a:lnTo>
                  <a:pt x="265515" y="1072834"/>
                </a:lnTo>
                <a:lnTo>
                  <a:pt x="255657" y="1074103"/>
                </a:lnTo>
                <a:lnTo>
                  <a:pt x="245482" y="1074738"/>
                </a:lnTo>
                <a:lnTo>
                  <a:pt x="235943" y="1074738"/>
                </a:lnTo>
                <a:lnTo>
                  <a:pt x="226085" y="1074420"/>
                </a:lnTo>
                <a:lnTo>
                  <a:pt x="216864" y="1073786"/>
                </a:lnTo>
                <a:lnTo>
                  <a:pt x="207960" y="1072834"/>
                </a:lnTo>
                <a:lnTo>
                  <a:pt x="199057" y="1070930"/>
                </a:lnTo>
                <a:lnTo>
                  <a:pt x="190471" y="1069344"/>
                </a:lnTo>
                <a:lnTo>
                  <a:pt x="182840" y="1067123"/>
                </a:lnTo>
                <a:lnTo>
                  <a:pt x="175526" y="1064584"/>
                </a:lnTo>
                <a:lnTo>
                  <a:pt x="167894" y="1061411"/>
                </a:lnTo>
                <a:lnTo>
                  <a:pt x="160899" y="1057921"/>
                </a:lnTo>
                <a:lnTo>
                  <a:pt x="153585" y="1054113"/>
                </a:lnTo>
                <a:lnTo>
                  <a:pt x="145954" y="1049989"/>
                </a:lnTo>
                <a:lnTo>
                  <a:pt x="138322" y="1045229"/>
                </a:lnTo>
                <a:lnTo>
                  <a:pt x="131009" y="1040470"/>
                </a:lnTo>
                <a:lnTo>
                  <a:pt x="123377" y="1035393"/>
                </a:lnTo>
                <a:lnTo>
                  <a:pt x="116063" y="1029364"/>
                </a:lnTo>
                <a:lnTo>
                  <a:pt x="108432" y="1023653"/>
                </a:lnTo>
                <a:lnTo>
                  <a:pt x="100800" y="1017307"/>
                </a:lnTo>
                <a:lnTo>
                  <a:pt x="93805" y="1010644"/>
                </a:lnTo>
                <a:lnTo>
                  <a:pt x="86491" y="1003663"/>
                </a:lnTo>
                <a:lnTo>
                  <a:pt x="79495" y="996365"/>
                </a:lnTo>
                <a:lnTo>
                  <a:pt x="72500" y="988750"/>
                </a:lnTo>
                <a:lnTo>
                  <a:pt x="65822" y="980818"/>
                </a:lnTo>
                <a:lnTo>
                  <a:pt x="59145" y="972568"/>
                </a:lnTo>
                <a:lnTo>
                  <a:pt x="52785" y="964318"/>
                </a:lnTo>
                <a:lnTo>
                  <a:pt x="46743" y="955751"/>
                </a:lnTo>
                <a:lnTo>
                  <a:pt x="41020" y="946550"/>
                </a:lnTo>
                <a:lnTo>
                  <a:pt x="35296" y="937348"/>
                </a:lnTo>
                <a:lnTo>
                  <a:pt x="30208" y="927829"/>
                </a:lnTo>
                <a:lnTo>
                  <a:pt x="25439" y="917993"/>
                </a:lnTo>
                <a:lnTo>
                  <a:pt x="20987" y="908157"/>
                </a:lnTo>
                <a:lnTo>
                  <a:pt x="16853" y="898003"/>
                </a:lnTo>
                <a:lnTo>
                  <a:pt x="13355" y="887532"/>
                </a:lnTo>
                <a:lnTo>
                  <a:pt x="9858" y="876744"/>
                </a:lnTo>
                <a:lnTo>
                  <a:pt x="6996" y="866273"/>
                </a:lnTo>
                <a:lnTo>
                  <a:pt x="4452" y="855168"/>
                </a:lnTo>
                <a:lnTo>
                  <a:pt x="2544" y="843745"/>
                </a:lnTo>
                <a:lnTo>
                  <a:pt x="1590" y="832322"/>
                </a:lnTo>
                <a:lnTo>
                  <a:pt x="318" y="820900"/>
                </a:lnTo>
                <a:lnTo>
                  <a:pt x="0" y="809160"/>
                </a:lnTo>
                <a:lnTo>
                  <a:pt x="318" y="799006"/>
                </a:lnTo>
                <a:lnTo>
                  <a:pt x="954" y="786632"/>
                </a:lnTo>
                <a:lnTo>
                  <a:pt x="2862" y="771401"/>
                </a:lnTo>
                <a:lnTo>
                  <a:pt x="4134" y="763469"/>
                </a:lnTo>
                <a:lnTo>
                  <a:pt x="5406" y="754585"/>
                </a:lnTo>
                <a:lnTo>
                  <a:pt x="7314" y="745700"/>
                </a:lnTo>
                <a:lnTo>
                  <a:pt x="9540" y="736181"/>
                </a:lnTo>
                <a:lnTo>
                  <a:pt x="12083" y="726662"/>
                </a:lnTo>
                <a:lnTo>
                  <a:pt x="15263" y="716826"/>
                </a:lnTo>
                <a:lnTo>
                  <a:pt x="18761" y="706990"/>
                </a:lnTo>
                <a:lnTo>
                  <a:pt x="22577" y="697154"/>
                </a:lnTo>
                <a:lnTo>
                  <a:pt x="27029" y="687000"/>
                </a:lnTo>
                <a:lnTo>
                  <a:pt x="32116" y="677164"/>
                </a:lnTo>
                <a:lnTo>
                  <a:pt x="37522" y="667645"/>
                </a:lnTo>
                <a:lnTo>
                  <a:pt x="43882" y="658126"/>
                </a:lnTo>
                <a:lnTo>
                  <a:pt x="50559" y="648607"/>
                </a:lnTo>
                <a:lnTo>
                  <a:pt x="57873" y="639405"/>
                </a:lnTo>
                <a:lnTo>
                  <a:pt x="66140" y="631156"/>
                </a:lnTo>
                <a:lnTo>
                  <a:pt x="75044" y="622906"/>
                </a:lnTo>
                <a:lnTo>
                  <a:pt x="79813" y="618781"/>
                </a:lnTo>
                <a:lnTo>
                  <a:pt x="84583" y="615291"/>
                </a:lnTo>
                <a:lnTo>
                  <a:pt x="89671" y="611483"/>
                </a:lnTo>
                <a:lnTo>
                  <a:pt x="94759" y="607993"/>
                </a:lnTo>
                <a:lnTo>
                  <a:pt x="100482" y="604503"/>
                </a:lnTo>
                <a:lnTo>
                  <a:pt x="105888" y="601647"/>
                </a:lnTo>
                <a:lnTo>
                  <a:pt x="111930" y="598157"/>
                </a:lnTo>
                <a:lnTo>
                  <a:pt x="118289" y="595618"/>
                </a:lnTo>
                <a:lnTo>
                  <a:pt x="124331" y="593080"/>
                </a:lnTo>
                <a:lnTo>
                  <a:pt x="131009" y="590542"/>
                </a:lnTo>
                <a:lnTo>
                  <a:pt x="137686" y="588321"/>
                </a:lnTo>
                <a:lnTo>
                  <a:pt x="144682" y="586099"/>
                </a:lnTo>
                <a:lnTo>
                  <a:pt x="151995" y="584196"/>
                </a:lnTo>
                <a:lnTo>
                  <a:pt x="159627" y="582927"/>
                </a:lnTo>
                <a:lnTo>
                  <a:pt x="167258" y="581340"/>
                </a:lnTo>
                <a:lnTo>
                  <a:pt x="175526" y="580071"/>
                </a:lnTo>
                <a:lnTo>
                  <a:pt x="183476" y="579119"/>
                </a:lnTo>
                <a:lnTo>
                  <a:pt x="192061" y="578484"/>
                </a:lnTo>
                <a:lnTo>
                  <a:pt x="200965" y="577850"/>
                </a:lnTo>
                <a:close/>
                <a:moveTo>
                  <a:pt x="2083256" y="576263"/>
                </a:moveTo>
                <a:lnTo>
                  <a:pt x="2092166" y="576263"/>
                </a:lnTo>
                <a:lnTo>
                  <a:pt x="2101076" y="576263"/>
                </a:lnTo>
                <a:lnTo>
                  <a:pt x="2109987" y="576580"/>
                </a:lnTo>
                <a:lnTo>
                  <a:pt x="2118579" y="577215"/>
                </a:lnTo>
                <a:lnTo>
                  <a:pt x="2126534" y="578168"/>
                </a:lnTo>
                <a:lnTo>
                  <a:pt x="2134490" y="579438"/>
                </a:lnTo>
                <a:lnTo>
                  <a:pt x="2142127" y="580708"/>
                </a:lnTo>
                <a:lnTo>
                  <a:pt x="2149764" y="582613"/>
                </a:lnTo>
                <a:lnTo>
                  <a:pt x="2156765" y="584200"/>
                </a:lnTo>
                <a:lnTo>
                  <a:pt x="2164084" y="586105"/>
                </a:lnTo>
                <a:lnTo>
                  <a:pt x="2171085" y="588645"/>
                </a:lnTo>
                <a:lnTo>
                  <a:pt x="2177132" y="590868"/>
                </a:lnTo>
                <a:lnTo>
                  <a:pt x="2183814" y="594043"/>
                </a:lnTo>
                <a:lnTo>
                  <a:pt x="2189861" y="596583"/>
                </a:lnTo>
                <a:lnTo>
                  <a:pt x="2195589" y="599440"/>
                </a:lnTo>
                <a:lnTo>
                  <a:pt x="2201635" y="602615"/>
                </a:lnTo>
                <a:lnTo>
                  <a:pt x="2206726" y="606108"/>
                </a:lnTo>
                <a:lnTo>
                  <a:pt x="2212454" y="609918"/>
                </a:lnTo>
                <a:lnTo>
                  <a:pt x="2217546" y="613410"/>
                </a:lnTo>
                <a:lnTo>
                  <a:pt x="2222319" y="617220"/>
                </a:lnTo>
                <a:lnTo>
                  <a:pt x="2227093" y="620713"/>
                </a:lnTo>
                <a:lnTo>
                  <a:pt x="2236003" y="629285"/>
                </a:lnTo>
                <a:lnTo>
                  <a:pt x="2244277" y="637858"/>
                </a:lnTo>
                <a:lnTo>
                  <a:pt x="2251596" y="647065"/>
                </a:lnTo>
                <a:lnTo>
                  <a:pt x="2258279" y="656273"/>
                </a:lnTo>
                <a:lnTo>
                  <a:pt x="2264325" y="665798"/>
                </a:lnTo>
                <a:lnTo>
                  <a:pt x="2270053" y="675323"/>
                </a:lnTo>
                <a:lnTo>
                  <a:pt x="2274826" y="685483"/>
                </a:lnTo>
                <a:lnTo>
                  <a:pt x="2279281" y="695325"/>
                </a:lnTo>
                <a:lnTo>
                  <a:pt x="2283418" y="705168"/>
                </a:lnTo>
                <a:lnTo>
                  <a:pt x="2286600" y="715328"/>
                </a:lnTo>
                <a:lnTo>
                  <a:pt x="2290101" y="724853"/>
                </a:lnTo>
                <a:lnTo>
                  <a:pt x="2292647" y="734378"/>
                </a:lnTo>
                <a:lnTo>
                  <a:pt x="2294874" y="743903"/>
                </a:lnTo>
                <a:lnTo>
                  <a:pt x="2296465" y="752793"/>
                </a:lnTo>
                <a:lnTo>
                  <a:pt x="2298056" y="761683"/>
                </a:lnTo>
                <a:lnTo>
                  <a:pt x="2299329" y="769938"/>
                </a:lnTo>
                <a:lnTo>
                  <a:pt x="2300602" y="784860"/>
                </a:lnTo>
                <a:lnTo>
                  <a:pt x="2301875" y="797560"/>
                </a:lnTo>
                <a:lnTo>
                  <a:pt x="2301875" y="807085"/>
                </a:lnTo>
                <a:lnTo>
                  <a:pt x="2301557" y="818833"/>
                </a:lnTo>
                <a:lnTo>
                  <a:pt x="2300602" y="830581"/>
                </a:lnTo>
                <a:lnTo>
                  <a:pt x="2299329" y="842011"/>
                </a:lnTo>
                <a:lnTo>
                  <a:pt x="2297420" y="853123"/>
                </a:lnTo>
                <a:lnTo>
                  <a:pt x="2295192" y="864236"/>
                </a:lnTo>
                <a:lnTo>
                  <a:pt x="2292328" y="875348"/>
                </a:lnTo>
                <a:lnTo>
                  <a:pt x="2288828" y="885508"/>
                </a:lnTo>
                <a:lnTo>
                  <a:pt x="2285009" y="896303"/>
                </a:lnTo>
                <a:lnTo>
                  <a:pt x="2281191" y="906146"/>
                </a:lnTo>
                <a:lnTo>
                  <a:pt x="2276736" y="916306"/>
                </a:lnTo>
                <a:lnTo>
                  <a:pt x="2271962" y="926148"/>
                </a:lnTo>
                <a:lnTo>
                  <a:pt x="2266234" y="935673"/>
                </a:lnTo>
                <a:lnTo>
                  <a:pt x="2261143" y="944881"/>
                </a:lnTo>
                <a:lnTo>
                  <a:pt x="2255096" y="953771"/>
                </a:lnTo>
                <a:lnTo>
                  <a:pt x="2249050" y="962661"/>
                </a:lnTo>
                <a:lnTo>
                  <a:pt x="2242686" y="971233"/>
                </a:lnTo>
                <a:lnTo>
                  <a:pt x="2236321" y="979171"/>
                </a:lnTo>
                <a:lnTo>
                  <a:pt x="2229320" y="987108"/>
                </a:lnTo>
                <a:lnTo>
                  <a:pt x="2222638" y="994728"/>
                </a:lnTo>
                <a:lnTo>
                  <a:pt x="2215637" y="1002031"/>
                </a:lnTo>
                <a:lnTo>
                  <a:pt x="2208318" y="1008698"/>
                </a:lnTo>
                <a:lnTo>
                  <a:pt x="2200998" y="1015366"/>
                </a:lnTo>
                <a:lnTo>
                  <a:pt x="2193361" y="1022033"/>
                </a:lnTo>
                <a:lnTo>
                  <a:pt x="2186042" y="1028066"/>
                </a:lnTo>
                <a:lnTo>
                  <a:pt x="2178723" y="1033463"/>
                </a:lnTo>
                <a:lnTo>
                  <a:pt x="2171085" y="1038861"/>
                </a:lnTo>
                <a:lnTo>
                  <a:pt x="2163448" y="1043941"/>
                </a:lnTo>
                <a:lnTo>
                  <a:pt x="2155811" y="1048068"/>
                </a:lnTo>
                <a:lnTo>
                  <a:pt x="2148492" y="1052513"/>
                </a:lnTo>
                <a:lnTo>
                  <a:pt x="2141172" y="1056323"/>
                </a:lnTo>
                <a:lnTo>
                  <a:pt x="2133535" y="1060133"/>
                </a:lnTo>
                <a:lnTo>
                  <a:pt x="2126534" y="1062991"/>
                </a:lnTo>
                <a:lnTo>
                  <a:pt x="2119215" y="1065531"/>
                </a:lnTo>
                <a:lnTo>
                  <a:pt x="2110941" y="1067753"/>
                </a:lnTo>
                <a:lnTo>
                  <a:pt x="2102986" y="1069658"/>
                </a:lnTo>
                <a:lnTo>
                  <a:pt x="2094075" y="1070928"/>
                </a:lnTo>
                <a:lnTo>
                  <a:pt x="2085165" y="1072198"/>
                </a:lnTo>
                <a:lnTo>
                  <a:pt x="2075618" y="1072833"/>
                </a:lnTo>
                <a:lnTo>
                  <a:pt x="2066072" y="1073151"/>
                </a:lnTo>
                <a:lnTo>
                  <a:pt x="2056525" y="1072833"/>
                </a:lnTo>
                <a:lnTo>
                  <a:pt x="2046342" y="1072516"/>
                </a:lnTo>
                <a:lnTo>
                  <a:pt x="2036159" y="1071563"/>
                </a:lnTo>
                <a:lnTo>
                  <a:pt x="2025976" y="1070293"/>
                </a:lnTo>
                <a:lnTo>
                  <a:pt x="2015792" y="1068388"/>
                </a:lnTo>
                <a:lnTo>
                  <a:pt x="2005928" y="1065848"/>
                </a:lnTo>
                <a:lnTo>
                  <a:pt x="1995744" y="1063308"/>
                </a:lnTo>
                <a:lnTo>
                  <a:pt x="1985879" y="1060451"/>
                </a:lnTo>
                <a:lnTo>
                  <a:pt x="1975696" y="1056641"/>
                </a:lnTo>
                <a:lnTo>
                  <a:pt x="1966468" y="1052513"/>
                </a:lnTo>
                <a:lnTo>
                  <a:pt x="1957239" y="1048068"/>
                </a:lnTo>
                <a:lnTo>
                  <a:pt x="1948011" y="1042988"/>
                </a:lnTo>
                <a:lnTo>
                  <a:pt x="1939737" y="1037591"/>
                </a:lnTo>
                <a:lnTo>
                  <a:pt x="1931463" y="1031876"/>
                </a:lnTo>
                <a:lnTo>
                  <a:pt x="1923826" y="1025208"/>
                </a:lnTo>
                <a:lnTo>
                  <a:pt x="1916825" y="1018858"/>
                </a:lnTo>
                <a:lnTo>
                  <a:pt x="1910142" y="1011238"/>
                </a:lnTo>
                <a:lnTo>
                  <a:pt x="1904096" y="1003618"/>
                </a:lnTo>
                <a:lnTo>
                  <a:pt x="1898686" y="995046"/>
                </a:lnTo>
                <a:lnTo>
                  <a:pt x="1893913" y="986791"/>
                </a:lnTo>
                <a:lnTo>
                  <a:pt x="1892004" y="981711"/>
                </a:lnTo>
                <a:lnTo>
                  <a:pt x="1890094" y="976948"/>
                </a:lnTo>
                <a:lnTo>
                  <a:pt x="1888185" y="972186"/>
                </a:lnTo>
                <a:lnTo>
                  <a:pt x="1886912" y="967423"/>
                </a:lnTo>
                <a:lnTo>
                  <a:pt x="1885639" y="962343"/>
                </a:lnTo>
                <a:lnTo>
                  <a:pt x="1884684" y="957263"/>
                </a:lnTo>
                <a:lnTo>
                  <a:pt x="1883730" y="951866"/>
                </a:lnTo>
                <a:lnTo>
                  <a:pt x="1883093" y="946468"/>
                </a:lnTo>
                <a:lnTo>
                  <a:pt x="1882775" y="940753"/>
                </a:lnTo>
                <a:lnTo>
                  <a:pt x="1882775" y="935038"/>
                </a:lnTo>
                <a:lnTo>
                  <a:pt x="1882775" y="910591"/>
                </a:lnTo>
                <a:lnTo>
                  <a:pt x="1883730" y="884556"/>
                </a:lnTo>
                <a:lnTo>
                  <a:pt x="1884048" y="870586"/>
                </a:lnTo>
                <a:lnTo>
                  <a:pt x="1885321" y="855981"/>
                </a:lnTo>
                <a:lnTo>
                  <a:pt x="1886276" y="841693"/>
                </a:lnTo>
                <a:lnTo>
                  <a:pt x="1887867" y="827088"/>
                </a:lnTo>
                <a:lnTo>
                  <a:pt x="1889776" y="812165"/>
                </a:lnTo>
                <a:lnTo>
                  <a:pt x="1892004" y="797243"/>
                </a:lnTo>
                <a:lnTo>
                  <a:pt x="1894549" y="782320"/>
                </a:lnTo>
                <a:lnTo>
                  <a:pt x="1897413" y="767080"/>
                </a:lnTo>
                <a:lnTo>
                  <a:pt x="1901232" y="752475"/>
                </a:lnTo>
                <a:lnTo>
                  <a:pt x="1905369" y="738188"/>
                </a:lnTo>
                <a:lnTo>
                  <a:pt x="1909824" y="723583"/>
                </a:lnTo>
                <a:lnTo>
                  <a:pt x="1914597" y="709295"/>
                </a:lnTo>
                <a:lnTo>
                  <a:pt x="1920007" y="695643"/>
                </a:lnTo>
                <a:lnTo>
                  <a:pt x="1926372" y="682308"/>
                </a:lnTo>
                <a:lnTo>
                  <a:pt x="1933054" y="669608"/>
                </a:lnTo>
                <a:lnTo>
                  <a:pt x="1936555" y="663258"/>
                </a:lnTo>
                <a:lnTo>
                  <a:pt x="1940374" y="657225"/>
                </a:lnTo>
                <a:lnTo>
                  <a:pt x="1944510" y="651510"/>
                </a:lnTo>
                <a:lnTo>
                  <a:pt x="1948647" y="645478"/>
                </a:lnTo>
                <a:lnTo>
                  <a:pt x="1952784" y="640080"/>
                </a:lnTo>
                <a:lnTo>
                  <a:pt x="1957239" y="634365"/>
                </a:lnTo>
                <a:lnTo>
                  <a:pt x="1962013" y="629285"/>
                </a:lnTo>
                <a:lnTo>
                  <a:pt x="1967104" y="624205"/>
                </a:lnTo>
                <a:lnTo>
                  <a:pt x="1972196" y="619443"/>
                </a:lnTo>
                <a:lnTo>
                  <a:pt x="1977287" y="614998"/>
                </a:lnTo>
                <a:lnTo>
                  <a:pt x="1983015" y="610553"/>
                </a:lnTo>
                <a:lnTo>
                  <a:pt x="1988743" y="606425"/>
                </a:lnTo>
                <a:lnTo>
                  <a:pt x="1994790" y="602298"/>
                </a:lnTo>
                <a:lnTo>
                  <a:pt x="2000518" y="598805"/>
                </a:lnTo>
                <a:lnTo>
                  <a:pt x="2006882" y="595313"/>
                </a:lnTo>
                <a:lnTo>
                  <a:pt x="2013565" y="592138"/>
                </a:lnTo>
                <a:lnTo>
                  <a:pt x="2020248" y="588963"/>
                </a:lnTo>
                <a:lnTo>
                  <a:pt x="2027248" y="586423"/>
                </a:lnTo>
                <a:lnTo>
                  <a:pt x="2034568" y="583883"/>
                </a:lnTo>
                <a:lnTo>
                  <a:pt x="2041887" y="581978"/>
                </a:lnTo>
                <a:lnTo>
                  <a:pt x="2049842" y="580390"/>
                </a:lnTo>
                <a:lnTo>
                  <a:pt x="2057798" y="578803"/>
                </a:lnTo>
                <a:lnTo>
                  <a:pt x="2066072" y="577533"/>
                </a:lnTo>
                <a:lnTo>
                  <a:pt x="2074664" y="576898"/>
                </a:lnTo>
                <a:lnTo>
                  <a:pt x="2083256" y="576263"/>
                </a:lnTo>
                <a:close/>
                <a:moveTo>
                  <a:pt x="1003300" y="490538"/>
                </a:moveTo>
                <a:lnTo>
                  <a:pt x="1013460" y="511810"/>
                </a:lnTo>
                <a:lnTo>
                  <a:pt x="1025842" y="536575"/>
                </a:lnTo>
                <a:lnTo>
                  <a:pt x="1039812" y="564198"/>
                </a:lnTo>
                <a:lnTo>
                  <a:pt x="1054417" y="592455"/>
                </a:lnTo>
                <a:lnTo>
                  <a:pt x="1069657" y="620395"/>
                </a:lnTo>
                <a:lnTo>
                  <a:pt x="1077277" y="633413"/>
                </a:lnTo>
                <a:lnTo>
                  <a:pt x="1084580" y="646113"/>
                </a:lnTo>
                <a:lnTo>
                  <a:pt x="1091565" y="657543"/>
                </a:lnTo>
                <a:lnTo>
                  <a:pt x="1098550" y="668338"/>
                </a:lnTo>
                <a:lnTo>
                  <a:pt x="1105217" y="677545"/>
                </a:lnTo>
                <a:lnTo>
                  <a:pt x="1111250" y="685483"/>
                </a:lnTo>
                <a:lnTo>
                  <a:pt x="1111250" y="648970"/>
                </a:lnTo>
                <a:lnTo>
                  <a:pt x="1111567" y="644525"/>
                </a:lnTo>
                <a:lnTo>
                  <a:pt x="1111885" y="640080"/>
                </a:lnTo>
                <a:lnTo>
                  <a:pt x="1113155" y="635635"/>
                </a:lnTo>
                <a:lnTo>
                  <a:pt x="1114107" y="631190"/>
                </a:lnTo>
                <a:lnTo>
                  <a:pt x="1116647" y="621983"/>
                </a:lnTo>
                <a:lnTo>
                  <a:pt x="1120140" y="613093"/>
                </a:lnTo>
                <a:lnTo>
                  <a:pt x="1123315" y="604838"/>
                </a:lnTo>
                <a:lnTo>
                  <a:pt x="1126490" y="596900"/>
                </a:lnTo>
                <a:lnTo>
                  <a:pt x="1128077" y="589598"/>
                </a:lnTo>
                <a:lnTo>
                  <a:pt x="1129030" y="586423"/>
                </a:lnTo>
                <a:lnTo>
                  <a:pt x="1129030" y="583248"/>
                </a:lnTo>
                <a:lnTo>
                  <a:pt x="1128712" y="580708"/>
                </a:lnTo>
                <a:lnTo>
                  <a:pt x="1128077" y="578168"/>
                </a:lnTo>
                <a:lnTo>
                  <a:pt x="1127125" y="575945"/>
                </a:lnTo>
                <a:lnTo>
                  <a:pt x="1125855" y="573723"/>
                </a:lnTo>
                <a:lnTo>
                  <a:pt x="1122997" y="569595"/>
                </a:lnTo>
                <a:lnTo>
                  <a:pt x="1119187" y="566103"/>
                </a:lnTo>
                <a:lnTo>
                  <a:pt x="1116012" y="561975"/>
                </a:lnTo>
                <a:lnTo>
                  <a:pt x="1114425" y="559753"/>
                </a:lnTo>
                <a:lnTo>
                  <a:pt x="1113155" y="557530"/>
                </a:lnTo>
                <a:lnTo>
                  <a:pt x="1111885" y="554990"/>
                </a:lnTo>
                <a:lnTo>
                  <a:pt x="1110932" y="552450"/>
                </a:lnTo>
                <a:lnTo>
                  <a:pt x="1109980" y="548958"/>
                </a:lnTo>
                <a:lnTo>
                  <a:pt x="1109980" y="545783"/>
                </a:lnTo>
                <a:lnTo>
                  <a:pt x="1109980" y="542290"/>
                </a:lnTo>
                <a:lnTo>
                  <a:pt x="1110615" y="539433"/>
                </a:lnTo>
                <a:lnTo>
                  <a:pt x="1111250" y="536893"/>
                </a:lnTo>
                <a:lnTo>
                  <a:pt x="1112202" y="534988"/>
                </a:lnTo>
                <a:lnTo>
                  <a:pt x="1113472" y="533083"/>
                </a:lnTo>
                <a:lnTo>
                  <a:pt x="1115060" y="531495"/>
                </a:lnTo>
                <a:lnTo>
                  <a:pt x="1116647" y="530225"/>
                </a:lnTo>
                <a:lnTo>
                  <a:pt x="1118870" y="529273"/>
                </a:lnTo>
                <a:lnTo>
                  <a:pt x="1122045" y="528320"/>
                </a:lnTo>
                <a:lnTo>
                  <a:pt x="1124902" y="528003"/>
                </a:lnTo>
                <a:lnTo>
                  <a:pt x="1131887" y="527368"/>
                </a:lnTo>
                <a:lnTo>
                  <a:pt x="1140777" y="527050"/>
                </a:lnTo>
                <a:lnTo>
                  <a:pt x="1150937" y="527050"/>
                </a:lnTo>
                <a:lnTo>
                  <a:pt x="1164590" y="527050"/>
                </a:lnTo>
                <a:lnTo>
                  <a:pt x="1175385" y="527050"/>
                </a:lnTo>
                <a:lnTo>
                  <a:pt x="1184275" y="527368"/>
                </a:lnTo>
                <a:lnTo>
                  <a:pt x="1191260" y="528003"/>
                </a:lnTo>
                <a:lnTo>
                  <a:pt x="1194117" y="528320"/>
                </a:lnTo>
                <a:lnTo>
                  <a:pt x="1196657" y="529273"/>
                </a:lnTo>
                <a:lnTo>
                  <a:pt x="1198880" y="530225"/>
                </a:lnTo>
                <a:lnTo>
                  <a:pt x="1200785" y="531495"/>
                </a:lnTo>
                <a:lnTo>
                  <a:pt x="1202372" y="533083"/>
                </a:lnTo>
                <a:lnTo>
                  <a:pt x="1203642" y="534988"/>
                </a:lnTo>
                <a:lnTo>
                  <a:pt x="1204595" y="536893"/>
                </a:lnTo>
                <a:lnTo>
                  <a:pt x="1205230" y="539433"/>
                </a:lnTo>
                <a:lnTo>
                  <a:pt x="1205547" y="542290"/>
                </a:lnTo>
                <a:lnTo>
                  <a:pt x="1205547" y="545783"/>
                </a:lnTo>
                <a:lnTo>
                  <a:pt x="1205547" y="548958"/>
                </a:lnTo>
                <a:lnTo>
                  <a:pt x="1204912" y="552450"/>
                </a:lnTo>
                <a:lnTo>
                  <a:pt x="1204277" y="554990"/>
                </a:lnTo>
                <a:lnTo>
                  <a:pt x="1202690" y="557530"/>
                </a:lnTo>
                <a:lnTo>
                  <a:pt x="1201420" y="559753"/>
                </a:lnTo>
                <a:lnTo>
                  <a:pt x="1199832" y="561975"/>
                </a:lnTo>
                <a:lnTo>
                  <a:pt x="1196340" y="566103"/>
                </a:lnTo>
                <a:lnTo>
                  <a:pt x="1193165" y="569595"/>
                </a:lnTo>
                <a:lnTo>
                  <a:pt x="1189672" y="573723"/>
                </a:lnTo>
                <a:lnTo>
                  <a:pt x="1188720" y="575945"/>
                </a:lnTo>
                <a:lnTo>
                  <a:pt x="1187767" y="578168"/>
                </a:lnTo>
                <a:lnTo>
                  <a:pt x="1187132" y="580708"/>
                </a:lnTo>
                <a:lnTo>
                  <a:pt x="1187132" y="583248"/>
                </a:lnTo>
                <a:lnTo>
                  <a:pt x="1187132" y="586423"/>
                </a:lnTo>
                <a:lnTo>
                  <a:pt x="1187767" y="589598"/>
                </a:lnTo>
                <a:lnTo>
                  <a:pt x="1189672" y="596900"/>
                </a:lnTo>
                <a:lnTo>
                  <a:pt x="1192212" y="604838"/>
                </a:lnTo>
                <a:lnTo>
                  <a:pt x="1195705" y="613093"/>
                </a:lnTo>
                <a:lnTo>
                  <a:pt x="1198880" y="621983"/>
                </a:lnTo>
                <a:lnTo>
                  <a:pt x="1201420" y="631190"/>
                </a:lnTo>
                <a:lnTo>
                  <a:pt x="1203007" y="635635"/>
                </a:lnTo>
                <a:lnTo>
                  <a:pt x="1203642" y="640080"/>
                </a:lnTo>
                <a:lnTo>
                  <a:pt x="1204277" y="644525"/>
                </a:lnTo>
                <a:lnTo>
                  <a:pt x="1204595" y="648970"/>
                </a:lnTo>
                <a:lnTo>
                  <a:pt x="1204595" y="685483"/>
                </a:lnTo>
                <a:lnTo>
                  <a:pt x="1210310" y="677863"/>
                </a:lnTo>
                <a:lnTo>
                  <a:pt x="1216977" y="668655"/>
                </a:lnTo>
                <a:lnTo>
                  <a:pt x="1223645" y="658178"/>
                </a:lnTo>
                <a:lnTo>
                  <a:pt x="1230630" y="646748"/>
                </a:lnTo>
                <a:lnTo>
                  <a:pt x="1237932" y="634683"/>
                </a:lnTo>
                <a:lnTo>
                  <a:pt x="1245552" y="621665"/>
                </a:lnTo>
                <a:lnTo>
                  <a:pt x="1260157" y="594360"/>
                </a:lnTo>
                <a:lnTo>
                  <a:pt x="1275080" y="566738"/>
                </a:lnTo>
                <a:lnTo>
                  <a:pt x="1288732" y="539750"/>
                </a:lnTo>
                <a:lnTo>
                  <a:pt x="1300797" y="514668"/>
                </a:lnTo>
                <a:lnTo>
                  <a:pt x="1311592" y="493395"/>
                </a:lnTo>
                <a:lnTo>
                  <a:pt x="1324927" y="497523"/>
                </a:lnTo>
                <a:lnTo>
                  <a:pt x="1338262" y="501015"/>
                </a:lnTo>
                <a:lnTo>
                  <a:pt x="1350645" y="505460"/>
                </a:lnTo>
                <a:lnTo>
                  <a:pt x="1362710" y="509905"/>
                </a:lnTo>
                <a:lnTo>
                  <a:pt x="1373822" y="514350"/>
                </a:lnTo>
                <a:lnTo>
                  <a:pt x="1384300" y="519113"/>
                </a:lnTo>
                <a:lnTo>
                  <a:pt x="1394460" y="523875"/>
                </a:lnTo>
                <a:lnTo>
                  <a:pt x="1403985" y="528955"/>
                </a:lnTo>
                <a:lnTo>
                  <a:pt x="1413192" y="533718"/>
                </a:lnTo>
                <a:lnTo>
                  <a:pt x="1421447" y="538480"/>
                </a:lnTo>
                <a:lnTo>
                  <a:pt x="1429385" y="543560"/>
                </a:lnTo>
                <a:lnTo>
                  <a:pt x="1436687" y="548323"/>
                </a:lnTo>
                <a:lnTo>
                  <a:pt x="1443672" y="553403"/>
                </a:lnTo>
                <a:lnTo>
                  <a:pt x="1450022" y="558165"/>
                </a:lnTo>
                <a:lnTo>
                  <a:pt x="1456055" y="563245"/>
                </a:lnTo>
                <a:lnTo>
                  <a:pt x="1461452" y="568008"/>
                </a:lnTo>
                <a:lnTo>
                  <a:pt x="1470977" y="576580"/>
                </a:lnTo>
                <a:lnTo>
                  <a:pt x="1479232" y="585153"/>
                </a:lnTo>
                <a:lnTo>
                  <a:pt x="1485582" y="593090"/>
                </a:lnTo>
                <a:lnTo>
                  <a:pt x="1490662" y="599758"/>
                </a:lnTo>
                <a:lnTo>
                  <a:pt x="1494155" y="604838"/>
                </a:lnTo>
                <a:lnTo>
                  <a:pt x="1497012" y="609283"/>
                </a:lnTo>
                <a:lnTo>
                  <a:pt x="1498600" y="612458"/>
                </a:lnTo>
                <a:lnTo>
                  <a:pt x="1498600" y="846138"/>
                </a:lnTo>
                <a:lnTo>
                  <a:pt x="1150937" y="846138"/>
                </a:lnTo>
                <a:lnTo>
                  <a:pt x="803275" y="846138"/>
                </a:lnTo>
                <a:lnTo>
                  <a:pt x="803275" y="612458"/>
                </a:lnTo>
                <a:lnTo>
                  <a:pt x="805498" y="608965"/>
                </a:lnTo>
                <a:lnTo>
                  <a:pt x="808673" y="604520"/>
                </a:lnTo>
                <a:lnTo>
                  <a:pt x="812483" y="598805"/>
                </a:lnTo>
                <a:lnTo>
                  <a:pt x="818515" y="591820"/>
                </a:lnTo>
                <a:lnTo>
                  <a:pt x="825500" y="584200"/>
                </a:lnTo>
                <a:lnTo>
                  <a:pt x="834390" y="575310"/>
                </a:lnTo>
                <a:lnTo>
                  <a:pt x="844550" y="566103"/>
                </a:lnTo>
                <a:lnTo>
                  <a:pt x="850582" y="561023"/>
                </a:lnTo>
                <a:lnTo>
                  <a:pt x="856932" y="555943"/>
                </a:lnTo>
                <a:lnTo>
                  <a:pt x="863917" y="550863"/>
                </a:lnTo>
                <a:lnTo>
                  <a:pt x="871220" y="546100"/>
                </a:lnTo>
                <a:lnTo>
                  <a:pt x="879157" y="541020"/>
                </a:lnTo>
                <a:lnTo>
                  <a:pt x="887412" y="535940"/>
                </a:lnTo>
                <a:lnTo>
                  <a:pt x="896620" y="530543"/>
                </a:lnTo>
                <a:lnTo>
                  <a:pt x="905827" y="525780"/>
                </a:lnTo>
                <a:lnTo>
                  <a:pt x="916305" y="520700"/>
                </a:lnTo>
                <a:lnTo>
                  <a:pt x="926465" y="515938"/>
                </a:lnTo>
                <a:lnTo>
                  <a:pt x="937895" y="511493"/>
                </a:lnTo>
                <a:lnTo>
                  <a:pt x="949642" y="506730"/>
                </a:lnTo>
                <a:lnTo>
                  <a:pt x="962342" y="502285"/>
                </a:lnTo>
                <a:lnTo>
                  <a:pt x="975042" y="498158"/>
                </a:lnTo>
                <a:lnTo>
                  <a:pt x="988695" y="494030"/>
                </a:lnTo>
                <a:lnTo>
                  <a:pt x="1003300" y="490538"/>
                </a:lnTo>
                <a:close/>
                <a:moveTo>
                  <a:pt x="1142381" y="0"/>
                </a:moveTo>
                <a:lnTo>
                  <a:pt x="1150622" y="0"/>
                </a:lnTo>
                <a:lnTo>
                  <a:pt x="1159180" y="0"/>
                </a:lnTo>
                <a:lnTo>
                  <a:pt x="1167421" y="634"/>
                </a:lnTo>
                <a:lnTo>
                  <a:pt x="1175663" y="1902"/>
                </a:lnTo>
                <a:lnTo>
                  <a:pt x="1183904" y="3171"/>
                </a:lnTo>
                <a:lnTo>
                  <a:pt x="1192462" y="5073"/>
                </a:lnTo>
                <a:lnTo>
                  <a:pt x="1200386" y="7293"/>
                </a:lnTo>
                <a:lnTo>
                  <a:pt x="1208628" y="9830"/>
                </a:lnTo>
                <a:lnTo>
                  <a:pt x="1216235" y="12683"/>
                </a:lnTo>
                <a:lnTo>
                  <a:pt x="1224476" y="16489"/>
                </a:lnTo>
                <a:lnTo>
                  <a:pt x="1232083" y="20294"/>
                </a:lnTo>
                <a:lnTo>
                  <a:pt x="1239374" y="24733"/>
                </a:lnTo>
                <a:lnTo>
                  <a:pt x="1246664" y="29489"/>
                </a:lnTo>
                <a:lnTo>
                  <a:pt x="1254271" y="34563"/>
                </a:lnTo>
                <a:lnTo>
                  <a:pt x="1261245" y="39954"/>
                </a:lnTo>
                <a:lnTo>
                  <a:pt x="1267901" y="45978"/>
                </a:lnTo>
                <a:lnTo>
                  <a:pt x="1274557" y="52320"/>
                </a:lnTo>
                <a:lnTo>
                  <a:pt x="1280580" y="58979"/>
                </a:lnTo>
                <a:lnTo>
                  <a:pt x="1286602" y="66272"/>
                </a:lnTo>
                <a:lnTo>
                  <a:pt x="1291991" y="73565"/>
                </a:lnTo>
                <a:lnTo>
                  <a:pt x="1297696" y="81810"/>
                </a:lnTo>
                <a:lnTo>
                  <a:pt x="1302768" y="89737"/>
                </a:lnTo>
                <a:lnTo>
                  <a:pt x="1307205" y="98616"/>
                </a:lnTo>
                <a:lnTo>
                  <a:pt x="1311643" y="107494"/>
                </a:lnTo>
                <a:lnTo>
                  <a:pt x="1315763" y="117007"/>
                </a:lnTo>
                <a:lnTo>
                  <a:pt x="1319250" y="126837"/>
                </a:lnTo>
                <a:lnTo>
                  <a:pt x="1322420" y="137301"/>
                </a:lnTo>
                <a:lnTo>
                  <a:pt x="1324955" y="148082"/>
                </a:lnTo>
                <a:lnTo>
                  <a:pt x="1327491" y="158864"/>
                </a:lnTo>
                <a:lnTo>
                  <a:pt x="1328759" y="170279"/>
                </a:lnTo>
                <a:lnTo>
                  <a:pt x="1330344" y="182329"/>
                </a:lnTo>
                <a:lnTo>
                  <a:pt x="1330978" y="194695"/>
                </a:lnTo>
                <a:lnTo>
                  <a:pt x="1331612" y="207379"/>
                </a:lnTo>
                <a:lnTo>
                  <a:pt x="1330978" y="216575"/>
                </a:lnTo>
                <a:lnTo>
                  <a:pt x="1331612" y="215940"/>
                </a:lnTo>
                <a:lnTo>
                  <a:pt x="1333197" y="216575"/>
                </a:lnTo>
                <a:lnTo>
                  <a:pt x="1335099" y="217209"/>
                </a:lnTo>
                <a:lnTo>
                  <a:pt x="1336683" y="218794"/>
                </a:lnTo>
                <a:lnTo>
                  <a:pt x="1337951" y="221014"/>
                </a:lnTo>
                <a:lnTo>
                  <a:pt x="1338902" y="223234"/>
                </a:lnTo>
                <a:lnTo>
                  <a:pt x="1339853" y="226087"/>
                </a:lnTo>
                <a:lnTo>
                  <a:pt x="1340170" y="229258"/>
                </a:lnTo>
                <a:lnTo>
                  <a:pt x="1341121" y="233063"/>
                </a:lnTo>
                <a:lnTo>
                  <a:pt x="1341438" y="240991"/>
                </a:lnTo>
                <a:lnTo>
                  <a:pt x="1340804" y="250187"/>
                </a:lnTo>
                <a:lnTo>
                  <a:pt x="1339853" y="260333"/>
                </a:lnTo>
                <a:lnTo>
                  <a:pt x="1337951" y="270163"/>
                </a:lnTo>
                <a:lnTo>
                  <a:pt x="1335732" y="280627"/>
                </a:lnTo>
                <a:lnTo>
                  <a:pt x="1333197" y="290140"/>
                </a:lnTo>
                <a:lnTo>
                  <a:pt x="1330344" y="299336"/>
                </a:lnTo>
                <a:lnTo>
                  <a:pt x="1327174" y="307263"/>
                </a:lnTo>
                <a:lnTo>
                  <a:pt x="1325272" y="311068"/>
                </a:lnTo>
                <a:lnTo>
                  <a:pt x="1323371" y="314556"/>
                </a:lnTo>
                <a:lnTo>
                  <a:pt x="1321469" y="317410"/>
                </a:lnTo>
                <a:lnTo>
                  <a:pt x="1319567" y="319947"/>
                </a:lnTo>
                <a:lnTo>
                  <a:pt x="1317348" y="321850"/>
                </a:lnTo>
                <a:lnTo>
                  <a:pt x="1315763" y="323118"/>
                </a:lnTo>
                <a:lnTo>
                  <a:pt x="1313545" y="324069"/>
                </a:lnTo>
                <a:lnTo>
                  <a:pt x="1311326" y="324386"/>
                </a:lnTo>
                <a:lnTo>
                  <a:pt x="1311009" y="324386"/>
                </a:lnTo>
                <a:lnTo>
                  <a:pt x="1304669" y="341827"/>
                </a:lnTo>
                <a:lnTo>
                  <a:pt x="1297379" y="358632"/>
                </a:lnTo>
                <a:lnTo>
                  <a:pt x="1289455" y="374804"/>
                </a:lnTo>
                <a:lnTo>
                  <a:pt x="1281531" y="390659"/>
                </a:lnTo>
                <a:lnTo>
                  <a:pt x="1272338" y="405245"/>
                </a:lnTo>
                <a:lnTo>
                  <a:pt x="1267901" y="412855"/>
                </a:lnTo>
                <a:lnTo>
                  <a:pt x="1262512" y="419832"/>
                </a:lnTo>
                <a:lnTo>
                  <a:pt x="1257758" y="426490"/>
                </a:lnTo>
                <a:lnTo>
                  <a:pt x="1252686" y="432515"/>
                </a:lnTo>
                <a:lnTo>
                  <a:pt x="1247932" y="438857"/>
                </a:lnTo>
                <a:lnTo>
                  <a:pt x="1242543" y="444882"/>
                </a:lnTo>
                <a:lnTo>
                  <a:pt x="1237155" y="450590"/>
                </a:lnTo>
                <a:lnTo>
                  <a:pt x="1231766" y="455980"/>
                </a:lnTo>
                <a:lnTo>
                  <a:pt x="1226061" y="461054"/>
                </a:lnTo>
                <a:lnTo>
                  <a:pt x="1220672" y="465810"/>
                </a:lnTo>
                <a:lnTo>
                  <a:pt x="1215284" y="470249"/>
                </a:lnTo>
                <a:lnTo>
                  <a:pt x="1209578" y="474372"/>
                </a:lnTo>
                <a:lnTo>
                  <a:pt x="1203873" y="478177"/>
                </a:lnTo>
                <a:lnTo>
                  <a:pt x="1197851" y="481665"/>
                </a:lnTo>
                <a:lnTo>
                  <a:pt x="1191828" y="484519"/>
                </a:lnTo>
                <a:lnTo>
                  <a:pt x="1186440" y="487372"/>
                </a:lnTo>
                <a:lnTo>
                  <a:pt x="1180417" y="489592"/>
                </a:lnTo>
                <a:lnTo>
                  <a:pt x="1174712" y="491495"/>
                </a:lnTo>
                <a:lnTo>
                  <a:pt x="1168372" y="493080"/>
                </a:lnTo>
                <a:lnTo>
                  <a:pt x="1162667" y="494031"/>
                </a:lnTo>
                <a:lnTo>
                  <a:pt x="1156644" y="494983"/>
                </a:lnTo>
                <a:lnTo>
                  <a:pt x="1150622" y="495300"/>
                </a:lnTo>
                <a:lnTo>
                  <a:pt x="1144917" y="494983"/>
                </a:lnTo>
                <a:lnTo>
                  <a:pt x="1138894" y="494031"/>
                </a:lnTo>
                <a:lnTo>
                  <a:pt x="1133189" y="493080"/>
                </a:lnTo>
                <a:lnTo>
                  <a:pt x="1126849" y="491495"/>
                </a:lnTo>
                <a:lnTo>
                  <a:pt x="1120827" y="489592"/>
                </a:lnTo>
                <a:lnTo>
                  <a:pt x="1115121" y="487372"/>
                </a:lnTo>
                <a:lnTo>
                  <a:pt x="1109099" y="484519"/>
                </a:lnTo>
                <a:lnTo>
                  <a:pt x="1103710" y="481665"/>
                </a:lnTo>
                <a:lnTo>
                  <a:pt x="1097688" y="478177"/>
                </a:lnTo>
                <a:lnTo>
                  <a:pt x="1091983" y="474372"/>
                </a:lnTo>
                <a:lnTo>
                  <a:pt x="1086277" y="470249"/>
                </a:lnTo>
                <a:lnTo>
                  <a:pt x="1080572" y="465810"/>
                </a:lnTo>
                <a:lnTo>
                  <a:pt x="1074866" y="461054"/>
                </a:lnTo>
                <a:lnTo>
                  <a:pt x="1069478" y="455980"/>
                </a:lnTo>
                <a:lnTo>
                  <a:pt x="1064089" y="450272"/>
                </a:lnTo>
                <a:lnTo>
                  <a:pt x="1058701" y="444882"/>
                </a:lnTo>
                <a:lnTo>
                  <a:pt x="1053629" y="438857"/>
                </a:lnTo>
                <a:lnTo>
                  <a:pt x="1048558" y="432515"/>
                </a:lnTo>
                <a:lnTo>
                  <a:pt x="1043486" y="425856"/>
                </a:lnTo>
                <a:lnTo>
                  <a:pt x="1038415" y="419514"/>
                </a:lnTo>
                <a:lnTo>
                  <a:pt x="1033660" y="412538"/>
                </a:lnTo>
                <a:lnTo>
                  <a:pt x="1028906" y="404928"/>
                </a:lnTo>
                <a:lnTo>
                  <a:pt x="1020030" y="390342"/>
                </a:lnTo>
                <a:lnTo>
                  <a:pt x="1011472" y="374487"/>
                </a:lnTo>
                <a:lnTo>
                  <a:pt x="1003865" y="357998"/>
                </a:lnTo>
                <a:lnTo>
                  <a:pt x="996892" y="340875"/>
                </a:lnTo>
                <a:lnTo>
                  <a:pt x="990552" y="323752"/>
                </a:lnTo>
                <a:lnTo>
                  <a:pt x="988333" y="322801"/>
                </a:lnTo>
                <a:lnTo>
                  <a:pt x="986432" y="321850"/>
                </a:lnTo>
                <a:lnTo>
                  <a:pt x="984213" y="320264"/>
                </a:lnTo>
                <a:lnTo>
                  <a:pt x="982628" y="318045"/>
                </a:lnTo>
                <a:lnTo>
                  <a:pt x="980726" y="315508"/>
                </a:lnTo>
                <a:lnTo>
                  <a:pt x="978507" y="312971"/>
                </a:lnTo>
                <a:lnTo>
                  <a:pt x="975021" y="305995"/>
                </a:lnTo>
                <a:lnTo>
                  <a:pt x="971851" y="298068"/>
                </a:lnTo>
                <a:lnTo>
                  <a:pt x="969315" y="289506"/>
                </a:lnTo>
                <a:lnTo>
                  <a:pt x="966779" y="280310"/>
                </a:lnTo>
                <a:lnTo>
                  <a:pt x="964878" y="270480"/>
                </a:lnTo>
                <a:lnTo>
                  <a:pt x="963293" y="260968"/>
                </a:lnTo>
                <a:lnTo>
                  <a:pt x="962342" y="251455"/>
                </a:lnTo>
                <a:lnTo>
                  <a:pt x="962025" y="242576"/>
                </a:lnTo>
                <a:lnTo>
                  <a:pt x="962342" y="234966"/>
                </a:lnTo>
                <a:lnTo>
                  <a:pt x="962976" y="227990"/>
                </a:lnTo>
                <a:lnTo>
                  <a:pt x="963610" y="224819"/>
                </a:lnTo>
                <a:lnTo>
                  <a:pt x="964878" y="222599"/>
                </a:lnTo>
                <a:lnTo>
                  <a:pt x="965829" y="220380"/>
                </a:lnTo>
                <a:lnTo>
                  <a:pt x="967096" y="218794"/>
                </a:lnTo>
                <a:lnTo>
                  <a:pt x="968998" y="217526"/>
                </a:lnTo>
                <a:lnTo>
                  <a:pt x="970266" y="217209"/>
                </a:lnTo>
                <a:lnTo>
                  <a:pt x="970266" y="207379"/>
                </a:lnTo>
                <a:lnTo>
                  <a:pt x="970266" y="194695"/>
                </a:lnTo>
                <a:lnTo>
                  <a:pt x="971217" y="182329"/>
                </a:lnTo>
                <a:lnTo>
                  <a:pt x="972485" y="170279"/>
                </a:lnTo>
                <a:lnTo>
                  <a:pt x="974387" y="158864"/>
                </a:lnTo>
                <a:lnTo>
                  <a:pt x="976606" y="148082"/>
                </a:lnTo>
                <a:lnTo>
                  <a:pt x="979141" y="137301"/>
                </a:lnTo>
                <a:lnTo>
                  <a:pt x="982628" y="126837"/>
                </a:lnTo>
                <a:lnTo>
                  <a:pt x="985798" y="117007"/>
                </a:lnTo>
                <a:lnTo>
                  <a:pt x="989918" y="107494"/>
                </a:lnTo>
                <a:lnTo>
                  <a:pt x="994356" y="98616"/>
                </a:lnTo>
                <a:lnTo>
                  <a:pt x="999110" y="89737"/>
                </a:lnTo>
                <a:lnTo>
                  <a:pt x="1003865" y="81810"/>
                </a:lnTo>
                <a:lnTo>
                  <a:pt x="1009253" y="73565"/>
                </a:lnTo>
                <a:lnTo>
                  <a:pt x="1014959" y="66272"/>
                </a:lnTo>
                <a:lnTo>
                  <a:pt x="1021298" y="58979"/>
                </a:lnTo>
                <a:lnTo>
                  <a:pt x="1027321" y="52320"/>
                </a:lnTo>
                <a:lnTo>
                  <a:pt x="1033660" y="45978"/>
                </a:lnTo>
                <a:lnTo>
                  <a:pt x="1040633" y="39954"/>
                </a:lnTo>
                <a:lnTo>
                  <a:pt x="1047607" y="34563"/>
                </a:lnTo>
                <a:lnTo>
                  <a:pt x="1054580" y="29489"/>
                </a:lnTo>
                <a:lnTo>
                  <a:pt x="1061870" y="24733"/>
                </a:lnTo>
                <a:lnTo>
                  <a:pt x="1069795" y="20294"/>
                </a:lnTo>
                <a:lnTo>
                  <a:pt x="1077402" y="16489"/>
                </a:lnTo>
                <a:lnTo>
                  <a:pt x="1085326" y="12683"/>
                </a:lnTo>
                <a:lnTo>
                  <a:pt x="1092934" y="9830"/>
                </a:lnTo>
                <a:lnTo>
                  <a:pt x="1101175" y="7293"/>
                </a:lnTo>
                <a:lnTo>
                  <a:pt x="1109099" y="5073"/>
                </a:lnTo>
                <a:lnTo>
                  <a:pt x="1117657" y="3171"/>
                </a:lnTo>
                <a:lnTo>
                  <a:pt x="1125581" y="1902"/>
                </a:lnTo>
                <a:lnTo>
                  <a:pt x="1134140" y="634"/>
                </a:lnTo>
                <a:lnTo>
                  <a:pt x="1142381"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latin typeface="+mn-lt"/>
              <a:ea typeface="+mn-ea"/>
              <a:cs typeface="+mn-ea"/>
              <a:sym typeface="+mn-lt"/>
            </a:endParaRPr>
          </a:p>
        </p:txBody>
      </p:sp>
      <p:sp>
        <p:nvSpPr>
          <p:cNvPr id="20" name="MH_Title_1"/>
          <p:cNvSpPr/>
          <p:nvPr>
            <p:custDataLst>
              <p:tags r:id="rId2"/>
            </p:custDataLst>
          </p:nvPr>
        </p:nvSpPr>
        <p:spPr>
          <a:xfrm>
            <a:off x="6715474" y="3383783"/>
            <a:ext cx="768000" cy="768000"/>
          </a:xfrm>
          <a:prstGeom prst="ellipse">
            <a:avLst/>
          </a:prstGeom>
          <a:solidFill>
            <a:srgbClr val="0B143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3600" dirty="0">
              <a:cs typeface="+mn-ea"/>
              <a:sym typeface="+mn-lt"/>
            </a:endParaRPr>
          </a:p>
        </p:txBody>
      </p:sp>
      <p:sp>
        <p:nvSpPr>
          <p:cNvPr id="21" name="KSO_Shape"/>
          <p:cNvSpPr/>
          <p:nvPr/>
        </p:nvSpPr>
        <p:spPr bwMode="auto">
          <a:xfrm>
            <a:off x="6819801" y="3574802"/>
            <a:ext cx="535575" cy="386507"/>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6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latin typeface="+mn-lt"/>
              <a:ea typeface="+mn-ea"/>
              <a:cs typeface="+mn-ea"/>
              <a:sym typeface="+mn-lt"/>
            </a:endParaRPr>
          </a:p>
        </p:txBody>
      </p:sp>
      <p:sp>
        <p:nvSpPr>
          <p:cNvPr id="23" name="MH_Title_1"/>
          <p:cNvSpPr/>
          <p:nvPr>
            <p:custDataLst>
              <p:tags r:id="rId3"/>
            </p:custDataLst>
          </p:nvPr>
        </p:nvSpPr>
        <p:spPr>
          <a:xfrm>
            <a:off x="6715474" y="5096988"/>
            <a:ext cx="768000" cy="768000"/>
          </a:xfrm>
          <a:prstGeom prst="ellipse">
            <a:avLst/>
          </a:prstGeom>
          <a:solidFill>
            <a:srgbClr val="0B143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3600" dirty="0">
              <a:cs typeface="+mn-ea"/>
              <a:sym typeface="+mn-lt"/>
            </a:endParaRPr>
          </a:p>
        </p:txBody>
      </p:sp>
      <p:sp>
        <p:nvSpPr>
          <p:cNvPr id="24" name="KSO_Shape"/>
          <p:cNvSpPr/>
          <p:nvPr/>
        </p:nvSpPr>
        <p:spPr bwMode="auto">
          <a:xfrm>
            <a:off x="6830674" y="5231388"/>
            <a:ext cx="537600" cy="499200"/>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latin typeface="+mn-lt"/>
              <a:ea typeface="+mn-ea"/>
              <a:cs typeface="+mn-ea"/>
              <a:sym typeface="+mn-lt"/>
            </a:endParaRPr>
          </a:p>
        </p:txBody>
      </p:sp>
      <p:sp>
        <p:nvSpPr>
          <p:cNvPr id="25" name="MH_Text_1"/>
          <p:cNvSpPr txBox="1">
            <a:spLocks noChangeArrowheads="1"/>
          </p:cNvSpPr>
          <p:nvPr>
            <p:custDataLst>
              <p:tags r:id="rId4"/>
            </p:custDataLst>
          </p:nvPr>
        </p:nvSpPr>
        <p:spPr bwMode="auto">
          <a:xfrm>
            <a:off x="7820178" y="1953364"/>
            <a:ext cx="3456384" cy="75485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735" dirty="0">
                <a:solidFill>
                  <a:schemeClr val="tx1">
                    <a:lumMod val="65000"/>
                    <a:lumOff val="35000"/>
                  </a:schemeClr>
                </a:solidFill>
                <a:latin typeface="+mn-lt"/>
                <a:cs typeface="+mn-ea"/>
                <a:sym typeface="+mn-lt"/>
              </a:rPr>
              <a:t>您的内容打在这里，或者通过复制您的文本后，</a:t>
            </a:r>
            <a:endParaRPr lang="en-US" altLang="zh-CN" sz="1735" dirty="0">
              <a:solidFill>
                <a:schemeClr val="tx1">
                  <a:lumMod val="65000"/>
                  <a:lumOff val="35000"/>
                </a:schemeClr>
              </a:solidFill>
              <a:latin typeface="+mn-lt"/>
              <a:cs typeface="+mn-ea"/>
              <a:sym typeface="+mn-lt"/>
            </a:endParaRPr>
          </a:p>
        </p:txBody>
      </p:sp>
      <p:sp>
        <p:nvSpPr>
          <p:cNvPr id="26" name="MH_SubTitle_1"/>
          <p:cNvSpPr txBox="1">
            <a:spLocks noChangeArrowheads="1"/>
          </p:cNvSpPr>
          <p:nvPr>
            <p:custDataLst>
              <p:tags r:id="rId5"/>
            </p:custDataLst>
          </p:nvPr>
        </p:nvSpPr>
        <p:spPr bwMode="auto">
          <a:xfrm>
            <a:off x="7733207" y="1617391"/>
            <a:ext cx="2397125" cy="4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2000" b="0" dirty="0">
                <a:solidFill>
                  <a:srgbClr val="0B1431"/>
                </a:solidFill>
                <a:sym typeface="+mn-lt"/>
              </a:rPr>
              <a:t>点击输入标题</a:t>
            </a:r>
            <a:endParaRPr lang="zh-CN" altLang="en-US" sz="2000" b="0" dirty="0">
              <a:solidFill>
                <a:srgbClr val="0B1431"/>
              </a:solidFill>
              <a:sym typeface="+mn-lt"/>
            </a:endParaRPr>
          </a:p>
        </p:txBody>
      </p:sp>
      <p:cxnSp>
        <p:nvCxnSpPr>
          <p:cNvPr id="8" name="直接连接符 7"/>
          <p:cNvCxnSpPr/>
          <p:nvPr/>
        </p:nvCxnSpPr>
        <p:spPr>
          <a:xfrm>
            <a:off x="6475474" y="2900241"/>
            <a:ext cx="5089120"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8" name="MH_Text_1"/>
          <p:cNvSpPr txBox="1">
            <a:spLocks noChangeArrowheads="1"/>
          </p:cNvSpPr>
          <p:nvPr>
            <p:custDataLst>
              <p:tags r:id="rId6"/>
            </p:custDataLst>
          </p:nvPr>
        </p:nvSpPr>
        <p:spPr bwMode="auto">
          <a:xfrm>
            <a:off x="7820178" y="3633551"/>
            <a:ext cx="3456384" cy="75485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735" dirty="0">
                <a:solidFill>
                  <a:schemeClr val="tx1">
                    <a:lumMod val="65000"/>
                    <a:lumOff val="35000"/>
                  </a:schemeClr>
                </a:solidFill>
                <a:latin typeface="+mn-lt"/>
                <a:cs typeface="+mn-ea"/>
                <a:sym typeface="+mn-lt"/>
              </a:rPr>
              <a:t>您的内容打在这里，或者通过复制您的文本后，</a:t>
            </a:r>
            <a:endParaRPr lang="en-US" altLang="zh-CN" sz="1735" dirty="0">
              <a:solidFill>
                <a:schemeClr val="tx1">
                  <a:lumMod val="65000"/>
                  <a:lumOff val="35000"/>
                </a:schemeClr>
              </a:solidFill>
              <a:latin typeface="+mn-lt"/>
              <a:cs typeface="+mn-ea"/>
              <a:sym typeface="+mn-lt"/>
            </a:endParaRPr>
          </a:p>
        </p:txBody>
      </p:sp>
      <p:sp>
        <p:nvSpPr>
          <p:cNvPr id="29" name="MH_SubTitle_1"/>
          <p:cNvSpPr txBox="1">
            <a:spLocks noChangeArrowheads="1"/>
          </p:cNvSpPr>
          <p:nvPr>
            <p:custDataLst>
              <p:tags r:id="rId7"/>
            </p:custDataLst>
          </p:nvPr>
        </p:nvSpPr>
        <p:spPr bwMode="auto">
          <a:xfrm>
            <a:off x="7733207" y="3297578"/>
            <a:ext cx="2397125" cy="4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FF0000"/>
              </a:buClr>
              <a:buNone/>
            </a:pPr>
            <a:r>
              <a:rPr lang="zh-CN" altLang="en-US" sz="2000" b="0" dirty="0">
                <a:solidFill>
                  <a:srgbClr val="0B1431"/>
                </a:solidFill>
                <a:sym typeface="+mn-lt"/>
              </a:rPr>
              <a:t>点击输入标题</a:t>
            </a:r>
            <a:endParaRPr lang="zh-CN" altLang="en-US" sz="2000" b="0" dirty="0">
              <a:solidFill>
                <a:srgbClr val="0B1431"/>
              </a:solidFill>
              <a:sym typeface="+mn-lt"/>
            </a:endParaRPr>
          </a:p>
        </p:txBody>
      </p:sp>
      <p:sp>
        <p:nvSpPr>
          <p:cNvPr id="30" name="MH_Text_1"/>
          <p:cNvSpPr txBox="1">
            <a:spLocks noChangeArrowheads="1"/>
          </p:cNvSpPr>
          <p:nvPr>
            <p:custDataLst>
              <p:tags r:id="rId8"/>
            </p:custDataLst>
          </p:nvPr>
        </p:nvSpPr>
        <p:spPr bwMode="auto">
          <a:xfrm>
            <a:off x="7820178" y="5313741"/>
            <a:ext cx="3456384" cy="75485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735" dirty="0">
                <a:solidFill>
                  <a:schemeClr val="tx1">
                    <a:lumMod val="65000"/>
                    <a:lumOff val="35000"/>
                  </a:schemeClr>
                </a:solidFill>
                <a:latin typeface="+mn-lt"/>
                <a:cs typeface="+mn-ea"/>
                <a:sym typeface="+mn-lt"/>
              </a:rPr>
              <a:t>您的内容打在这里，或者通过复制您的文本后，</a:t>
            </a:r>
            <a:endParaRPr lang="en-US" altLang="zh-CN" sz="1735" dirty="0">
              <a:solidFill>
                <a:schemeClr val="tx1">
                  <a:lumMod val="65000"/>
                  <a:lumOff val="35000"/>
                </a:schemeClr>
              </a:solidFill>
              <a:latin typeface="+mn-lt"/>
              <a:cs typeface="+mn-ea"/>
              <a:sym typeface="+mn-lt"/>
            </a:endParaRPr>
          </a:p>
        </p:txBody>
      </p:sp>
      <p:sp>
        <p:nvSpPr>
          <p:cNvPr id="31" name="MH_SubTitle_1"/>
          <p:cNvSpPr txBox="1">
            <a:spLocks noChangeArrowheads="1"/>
          </p:cNvSpPr>
          <p:nvPr>
            <p:custDataLst>
              <p:tags r:id="rId9"/>
            </p:custDataLst>
          </p:nvPr>
        </p:nvSpPr>
        <p:spPr bwMode="auto">
          <a:xfrm>
            <a:off x="7733207" y="4977768"/>
            <a:ext cx="2397125" cy="4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2000" b="0" dirty="0">
                <a:solidFill>
                  <a:srgbClr val="0B1431"/>
                </a:solidFill>
                <a:sym typeface="+mn-lt"/>
              </a:rPr>
              <a:t>点击输入标题</a:t>
            </a:r>
            <a:endParaRPr lang="zh-CN" altLang="en-US" sz="2000" b="0" dirty="0">
              <a:solidFill>
                <a:srgbClr val="0B1431"/>
              </a:solidFill>
              <a:sym typeface="+mn-lt"/>
            </a:endParaRPr>
          </a:p>
        </p:txBody>
      </p:sp>
      <p:cxnSp>
        <p:nvCxnSpPr>
          <p:cNvPr id="32" name="直接连接符 31"/>
          <p:cNvCxnSpPr/>
          <p:nvPr/>
        </p:nvCxnSpPr>
        <p:spPr>
          <a:xfrm>
            <a:off x="6475474" y="4628433"/>
            <a:ext cx="5089120"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42" name="图片 41"/>
          <p:cNvPicPr>
            <a:picLocks noChangeAspect="1"/>
          </p:cNvPicPr>
          <p:nvPr/>
        </p:nvPicPr>
        <p:blipFill>
          <a:blip r:embed="rId10"/>
          <a:stretch>
            <a:fillRect/>
          </a:stretch>
        </p:blipFill>
        <p:spPr>
          <a:xfrm>
            <a:off x="637956" y="1995329"/>
            <a:ext cx="5926261" cy="3735259"/>
          </a:xfrm>
          <a:prstGeom prst="rect">
            <a:avLst/>
          </a:prstGeom>
        </p:spPr>
      </p:pic>
      <p:sp>
        <p:nvSpPr>
          <p:cNvPr id="43"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44" name="图片 43"/>
          <p:cNvPicPr>
            <a:picLocks noChangeAspect="1"/>
          </p:cNvPicPr>
          <p:nvPr/>
        </p:nvPicPr>
        <p:blipFill>
          <a:blip r:embed="rId11" cstate="screen"/>
          <a:stretch>
            <a:fillRect/>
          </a:stretch>
        </p:blipFill>
        <p:spPr>
          <a:xfrm>
            <a:off x="177135" y="391902"/>
            <a:ext cx="912271" cy="574995"/>
          </a:xfrm>
          <a:prstGeom prst="rect">
            <a:avLst/>
          </a:prstGeom>
        </p:spPr>
      </p:pic>
      <p:sp>
        <p:nvSpPr>
          <p:cNvPr id="45"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前景展望</a:t>
            </a:r>
            <a:endParaRPr lang="en-US" altLang="zh-CN" sz="2400" dirty="0">
              <a:solidFill>
                <a:srgbClr val="2B3E54"/>
              </a:solidFill>
              <a:cs typeface="+mn-ea"/>
              <a:sym typeface="+mn-lt"/>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spd="slow" p14:dur="1100" advTm="814">
        <p14:switch dir="r"/>
      </p:transition>
    </mc:Choice>
    <mc:Fallback>
      <p:transition spd="slow" advTm="81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childTnLst>
                          </p:cTn>
                        </p:par>
                        <p:par>
                          <p:cTn id="12" fill="hold">
                            <p:stCondLst>
                              <p:cond delay="1000"/>
                            </p:stCondLst>
                            <p:childTnLst>
                              <p:par>
                                <p:cTn id="13" presetID="15"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p:cTn id="15" dur="1000" fill="hold"/>
                                        <p:tgtEl>
                                          <p:spTgt spid="45"/>
                                        </p:tgtEl>
                                        <p:attrNameLst>
                                          <p:attrName>ppt_w</p:attrName>
                                        </p:attrNameLst>
                                      </p:cBhvr>
                                      <p:tavLst>
                                        <p:tav tm="0">
                                          <p:val>
                                            <p:fltVal val="0"/>
                                          </p:val>
                                        </p:tav>
                                        <p:tav tm="100000">
                                          <p:val>
                                            <p:strVal val="#ppt_w"/>
                                          </p:val>
                                        </p:tav>
                                      </p:tavLst>
                                    </p:anim>
                                    <p:anim calcmode="lin" valueType="num">
                                      <p:cBhvr>
                                        <p:cTn id="16" dur="1000" fill="hold"/>
                                        <p:tgtEl>
                                          <p:spTgt spid="45"/>
                                        </p:tgtEl>
                                        <p:attrNameLst>
                                          <p:attrName>ppt_h</p:attrName>
                                        </p:attrNameLst>
                                      </p:cBhvr>
                                      <p:tavLst>
                                        <p:tav tm="0">
                                          <p:val>
                                            <p:fltVal val="0"/>
                                          </p:val>
                                        </p:tav>
                                        <p:tav tm="100000">
                                          <p:val>
                                            <p:strVal val="#ppt_h"/>
                                          </p:val>
                                        </p:tav>
                                      </p:tavLst>
                                    </p:anim>
                                    <p:anim calcmode="lin" valueType="num">
                                      <p:cBhvr>
                                        <p:cTn id="17" dur="1000" fill="hold"/>
                                        <p:tgtEl>
                                          <p:spTgt spid="4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MH_Picture_1"/>
          <p:cNvSpPr/>
          <p:nvPr>
            <p:custDataLst>
              <p:tags r:id="rId1"/>
            </p:custDataLst>
          </p:nvPr>
        </p:nvSpPr>
        <p:spPr>
          <a:xfrm>
            <a:off x="1005474" y="1577009"/>
            <a:ext cx="2949124" cy="2087736"/>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dirty="0">
              <a:cs typeface="+mn-ea"/>
              <a:sym typeface="+mn-lt"/>
            </a:endParaRPr>
          </a:p>
        </p:txBody>
      </p:sp>
      <p:sp>
        <p:nvSpPr>
          <p:cNvPr id="54" name="MH_Text_1"/>
          <p:cNvSpPr txBox="1">
            <a:spLocks noChangeArrowheads="1"/>
          </p:cNvSpPr>
          <p:nvPr>
            <p:custDataLst>
              <p:tags r:id="rId3"/>
            </p:custDataLst>
          </p:nvPr>
        </p:nvSpPr>
        <p:spPr bwMode="auto">
          <a:xfrm>
            <a:off x="815413" y="4463152"/>
            <a:ext cx="3585057" cy="184616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600" dirty="0">
                <a:solidFill>
                  <a:schemeClr val="tx1">
                    <a:lumMod val="65000"/>
                    <a:lumOff val="35000"/>
                  </a:schemeClr>
                </a:solidFill>
                <a:latin typeface="+mn-lt"/>
                <a:cs typeface="+mn-ea"/>
                <a:sym typeface="+mn-lt"/>
              </a:rPr>
              <a:t>您的内容打在这里，或者通过复制您的文本后，在此框中选择粘贴，并选择只保留文字。您的内容打在这里，或者通过复制您的文本后，在此框中选择粘贴，并选择只保留文字。</a:t>
            </a:r>
            <a:endParaRPr lang="zh-CN" altLang="en-US" sz="1600" dirty="0">
              <a:solidFill>
                <a:schemeClr val="tx1">
                  <a:lumMod val="65000"/>
                  <a:lumOff val="35000"/>
                </a:schemeClr>
              </a:solidFill>
              <a:latin typeface="+mn-lt"/>
              <a:cs typeface="+mn-ea"/>
              <a:sym typeface="+mn-lt"/>
            </a:endParaRPr>
          </a:p>
          <a:p>
            <a:pPr>
              <a:lnSpc>
                <a:spcPct val="110000"/>
              </a:lnSpc>
              <a:defRPr/>
            </a:pPr>
            <a:endParaRPr lang="zh-CN" altLang="en-US" sz="1600" dirty="0">
              <a:solidFill>
                <a:schemeClr val="tx1">
                  <a:lumMod val="65000"/>
                  <a:lumOff val="35000"/>
                </a:schemeClr>
              </a:solidFill>
              <a:latin typeface="+mn-lt"/>
              <a:cs typeface="+mn-ea"/>
              <a:sym typeface="+mn-lt"/>
            </a:endParaRPr>
          </a:p>
        </p:txBody>
      </p:sp>
      <p:sp>
        <p:nvSpPr>
          <p:cNvPr id="56" name="MH_SubTitle_1"/>
          <p:cNvSpPr txBox="1">
            <a:spLocks noChangeArrowheads="1"/>
          </p:cNvSpPr>
          <p:nvPr>
            <p:custDataLst>
              <p:tags r:id="rId4"/>
            </p:custDataLst>
          </p:nvPr>
        </p:nvSpPr>
        <p:spPr bwMode="auto">
          <a:xfrm>
            <a:off x="815414" y="4107119"/>
            <a:ext cx="2397125" cy="4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2000" b="0" dirty="0">
                <a:solidFill>
                  <a:srgbClr val="0B1431"/>
                </a:solidFill>
                <a:sym typeface="+mn-lt"/>
              </a:rPr>
              <a:t>点击输入标题</a:t>
            </a:r>
            <a:endParaRPr lang="zh-CN" altLang="en-US" sz="2000" b="0" dirty="0">
              <a:solidFill>
                <a:srgbClr val="0B1431"/>
              </a:solidFill>
              <a:sym typeface="+mn-lt"/>
            </a:endParaRPr>
          </a:p>
        </p:txBody>
      </p:sp>
      <p:sp>
        <p:nvSpPr>
          <p:cNvPr id="69" name="MH_Picture_1"/>
          <p:cNvSpPr/>
          <p:nvPr>
            <p:custDataLst>
              <p:tags r:id="rId5"/>
            </p:custDataLst>
          </p:nvPr>
        </p:nvSpPr>
        <p:spPr>
          <a:xfrm>
            <a:off x="4749890" y="1577009"/>
            <a:ext cx="2949124" cy="2087736"/>
          </a:xfrm>
          <a:prstGeom prst="rect">
            <a:avLst/>
          </a:prstGeom>
          <a:blipFill dpi="0" rotWithShape="1">
            <a:blip r:embed="rId6"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dirty="0">
              <a:cs typeface="+mn-ea"/>
              <a:sym typeface="+mn-lt"/>
            </a:endParaRPr>
          </a:p>
        </p:txBody>
      </p:sp>
      <p:sp>
        <p:nvSpPr>
          <p:cNvPr id="70" name="MH_Text_1"/>
          <p:cNvSpPr txBox="1">
            <a:spLocks noChangeArrowheads="1"/>
          </p:cNvSpPr>
          <p:nvPr>
            <p:custDataLst>
              <p:tags r:id="rId7"/>
            </p:custDataLst>
          </p:nvPr>
        </p:nvSpPr>
        <p:spPr bwMode="auto">
          <a:xfrm>
            <a:off x="4559829" y="4463152"/>
            <a:ext cx="3585057" cy="184616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600" dirty="0">
                <a:solidFill>
                  <a:schemeClr val="tx1">
                    <a:lumMod val="65000"/>
                    <a:lumOff val="35000"/>
                  </a:schemeClr>
                </a:solidFill>
                <a:latin typeface="+mn-lt"/>
                <a:cs typeface="+mn-ea"/>
                <a:sym typeface="+mn-lt"/>
              </a:rPr>
              <a:t>您的内容打在这里，或者通过复制您的文本后，在此框中选择粘贴，并选择只保留文字。您的内容打在这里，或者通过复制您的文本后，在此框中选择粘贴，并选择只保留文字。</a:t>
            </a:r>
            <a:endParaRPr lang="zh-CN" altLang="en-US" sz="1600" dirty="0">
              <a:solidFill>
                <a:schemeClr val="tx1">
                  <a:lumMod val="65000"/>
                  <a:lumOff val="35000"/>
                </a:schemeClr>
              </a:solidFill>
              <a:latin typeface="+mn-lt"/>
              <a:cs typeface="+mn-ea"/>
              <a:sym typeface="+mn-lt"/>
            </a:endParaRPr>
          </a:p>
          <a:p>
            <a:pPr>
              <a:lnSpc>
                <a:spcPct val="110000"/>
              </a:lnSpc>
              <a:defRPr/>
            </a:pPr>
            <a:endParaRPr lang="zh-CN" altLang="en-US" sz="1600" dirty="0">
              <a:solidFill>
                <a:schemeClr val="tx1">
                  <a:lumMod val="65000"/>
                  <a:lumOff val="35000"/>
                </a:schemeClr>
              </a:solidFill>
              <a:latin typeface="+mn-lt"/>
              <a:cs typeface="+mn-ea"/>
              <a:sym typeface="+mn-lt"/>
            </a:endParaRPr>
          </a:p>
        </p:txBody>
      </p:sp>
      <p:sp>
        <p:nvSpPr>
          <p:cNvPr id="71" name="MH_SubTitle_1"/>
          <p:cNvSpPr txBox="1">
            <a:spLocks noChangeArrowheads="1"/>
          </p:cNvSpPr>
          <p:nvPr>
            <p:custDataLst>
              <p:tags r:id="rId8"/>
            </p:custDataLst>
          </p:nvPr>
        </p:nvSpPr>
        <p:spPr bwMode="auto">
          <a:xfrm>
            <a:off x="4559830" y="4107119"/>
            <a:ext cx="2397125" cy="4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2000" b="0" dirty="0">
                <a:solidFill>
                  <a:srgbClr val="0B1431"/>
                </a:solidFill>
                <a:sym typeface="+mn-lt"/>
              </a:rPr>
              <a:t>点击输入标题</a:t>
            </a:r>
            <a:endParaRPr lang="zh-CN" altLang="en-US" sz="2000" b="0" dirty="0">
              <a:solidFill>
                <a:srgbClr val="0B1431"/>
              </a:solidFill>
              <a:sym typeface="+mn-lt"/>
            </a:endParaRPr>
          </a:p>
        </p:txBody>
      </p:sp>
      <p:sp>
        <p:nvSpPr>
          <p:cNvPr id="73" name="MH_Picture_1"/>
          <p:cNvSpPr/>
          <p:nvPr>
            <p:custDataLst>
              <p:tags r:id="rId9"/>
            </p:custDataLst>
          </p:nvPr>
        </p:nvSpPr>
        <p:spPr>
          <a:xfrm>
            <a:off x="8463175" y="1577009"/>
            <a:ext cx="2949124" cy="2087736"/>
          </a:xfrm>
          <a:prstGeom prst="rect">
            <a:avLst/>
          </a:prstGeom>
          <a:blipFill dpi="0" rotWithShape="1">
            <a:blip r:embed="rId10"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dirty="0">
              <a:cs typeface="+mn-ea"/>
              <a:sym typeface="+mn-lt"/>
            </a:endParaRPr>
          </a:p>
        </p:txBody>
      </p:sp>
      <p:sp>
        <p:nvSpPr>
          <p:cNvPr id="74" name="MH_Text_1"/>
          <p:cNvSpPr txBox="1">
            <a:spLocks noChangeArrowheads="1"/>
          </p:cNvSpPr>
          <p:nvPr>
            <p:custDataLst>
              <p:tags r:id="rId11"/>
            </p:custDataLst>
          </p:nvPr>
        </p:nvSpPr>
        <p:spPr bwMode="auto">
          <a:xfrm>
            <a:off x="8273114" y="4463152"/>
            <a:ext cx="3585057" cy="184616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600" dirty="0">
                <a:solidFill>
                  <a:schemeClr val="tx1">
                    <a:lumMod val="65000"/>
                    <a:lumOff val="35000"/>
                  </a:schemeClr>
                </a:solidFill>
                <a:latin typeface="+mn-lt"/>
                <a:cs typeface="+mn-ea"/>
                <a:sym typeface="+mn-lt"/>
              </a:rPr>
              <a:t>您的内容打在这里，或者通过复制您的文本后，在此框中选择粘贴，并选择只保留文字。您的内容打在这里，或者通过复制您的文本后，在此框中选择粘贴，并选择只保留文字。</a:t>
            </a:r>
            <a:endParaRPr lang="zh-CN" altLang="en-US" sz="1600" dirty="0">
              <a:solidFill>
                <a:schemeClr val="tx1">
                  <a:lumMod val="65000"/>
                  <a:lumOff val="35000"/>
                </a:schemeClr>
              </a:solidFill>
              <a:latin typeface="+mn-lt"/>
              <a:cs typeface="+mn-ea"/>
              <a:sym typeface="+mn-lt"/>
            </a:endParaRPr>
          </a:p>
          <a:p>
            <a:pPr>
              <a:lnSpc>
                <a:spcPct val="110000"/>
              </a:lnSpc>
              <a:defRPr/>
            </a:pPr>
            <a:endParaRPr lang="zh-CN" altLang="en-US" sz="1600" dirty="0">
              <a:solidFill>
                <a:schemeClr val="tx1">
                  <a:lumMod val="65000"/>
                  <a:lumOff val="35000"/>
                </a:schemeClr>
              </a:solidFill>
              <a:latin typeface="+mn-lt"/>
              <a:cs typeface="+mn-ea"/>
              <a:sym typeface="+mn-lt"/>
            </a:endParaRPr>
          </a:p>
        </p:txBody>
      </p:sp>
      <p:sp>
        <p:nvSpPr>
          <p:cNvPr id="75" name="MH_SubTitle_1"/>
          <p:cNvSpPr txBox="1">
            <a:spLocks noChangeArrowheads="1"/>
          </p:cNvSpPr>
          <p:nvPr>
            <p:custDataLst>
              <p:tags r:id="rId12"/>
            </p:custDataLst>
          </p:nvPr>
        </p:nvSpPr>
        <p:spPr bwMode="auto">
          <a:xfrm>
            <a:off x="8273115" y="4107119"/>
            <a:ext cx="2397125" cy="4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2000" b="0" dirty="0">
                <a:solidFill>
                  <a:srgbClr val="0B1431"/>
                </a:solidFill>
                <a:sym typeface="+mn-lt"/>
              </a:rPr>
              <a:t>点击输入标题</a:t>
            </a:r>
            <a:endParaRPr lang="zh-CN" altLang="en-US" sz="2000" b="0" dirty="0">
              <a:solidFill>
                <a:srgbClr val="0B1431"/>
              </a:solidFill>
              <a:sym typeface="+mn-lt"/>
            </a:endParaRPr>
          </a:p>
        </p:txBody>
      </p:sp>
      <p:sp>
        <p:nvSpPr>
          <p:cNvPr id="14"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15" name="图片 14"/>
          <p:cNvPicPr>
            <a:picLocks noChangeAspect="1"/>
          </p:cNvPicPr>
          <p:nvPr/>
        </p:nvPicPr>
        <p:blipFill>
          <a:blip r:embed="rId13" cstate="screen"/>
          <a:stretch>
            <a:fillRect/>
          </a:stretch>
        </p:blipFill>
        <p:spPr>
          <a:xfrm>
            <a:off x="177135" y="391902"/>
            <a:ext cx="912271" cy="574995"/>
          </a:xfrm>
          <a:prstGeom prst="rect">
            <a:avLst/>
          </a:prstGeom>
        </p:spPr>
      </p:pic>
      <p:sp>
        <p:nvSpPr>
          <p:cNvPr id="16"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前景展望</a:t>
            </a:r>
            <a:endParaRPr lang="en-US" altLang="zh-CN" sz="2400" dirty="0">
              <a:solidFill>
                <a:srgbClr val="2B3E54"/>
              </a:solidFill>
              <a:cs typeface="+mn-ea"/>
              <a:sym typeface="+mn-lt"/>
            </a:endParaRPr>
          </a:p>
        </p:txBody>
      </p:sp>
    </p:spTree>
    <p:custDataLst>
      <p:tags r:id="rId14"/>
    </p:custDataLst>
  </p:cSld>
  <p:clrMapOvr>
    <a:masterClrMapping/>
  </p:clrMapOvr>
  <mc:AlternateContent xmlns:mc="http://schemas.openxmlformats.org/markup-compatibility/2006">
    <mc:Choice xmlns:p14="http://schemas.microsoft.com/office/powerpoint/2010/main" Requires="p14">
      <p:transition spd="slow" p14:dur="1200" advTm="819">
        <p14:prism/>
      </p:transition>
    </mc:Choice>
    <mc:Fallback>
      <p:transition spd="slow" advTm="81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additive="base">
                                        <p:cTn id="13" dur="500" fill="hold"/>
                                        <p:tgtEl>
                                          <p:spTgt spid="56"/>
                                        </p:tgtEl>
                                        <p:attrNameLst>
                                          <p:attrName>ppt_x</p:attrName>
                                        </p:attrNameLst>
                                      </p:cBhvr>
                                      <p:tavLst>
                                        <p:tav tm="0">
                                          <p:val>
                                            <p:strVal val="0-#ppt_w/2"/>
                                          </p:val>
                                        </p:tav>
                                        <p:tav tm="100000">
                                          <p:val>
                                            <p:strVal val="#ppt_x"/>
                                          </p:val>
                                        </p:tav>
                                      </p:tavLst>
                                    </p:anim>
                                    <p:anim calcmode="lin" valueType="num">
                                      <p:cBhvr additive="base">
                                        <p:cTn id="14" dur="500" fill="hold"/>
                                        <p:tgtEl>
                                          <p:spTgt spid="5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fade">
                                      <p:cBhvr>
                                        <p:cTn id="18" dur="1000"/>
                                        <p:tgtEl>
                                          <p:spTgt spid="54"/>
                                        </p:tgtEl>
                                      </p:cBhvr>
                                    </p:animEffect>
                                    <p:anim calcmode="lin" valueType="num">
                                      <p:cBhvr>
                                        <p:cTn id="19" dur="1000" fill="hold"/>
                                        <p:tgtEl>
                                          <p:spTgt spid="54"/>
                                        </p:tgtEl>
                                        <p:attrNameLst>
                                          <p:attrName>ppt_x</p:attrName>
                                        </p:attrNameLst>
                                      </p:cBhvr>
                                      <p:tavLst>
                                        <p:tav tm="0">
                                          <p:val>
                                            <p:strVal val="#ppt_x"/>
                                          </p:val>
                                        </p:tav>
                                        <p:tav tm="100000">
                                          <p:val>
                                            <p:strVal val="#ppt_x"/>
                                          </p:val>
                                        </p:tav>
                                      </p:tavLst>
                                    </p:anim>
                                    <p:anim calcmode="lin" valueType="num">
                                      <p:cBhvr>
                                        <p:cTn id="20" dur="1000" fill="hold"/>
                                        <p:tgtEl>
                                          <p:spTgt spid="54"/>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 calcmode="lin" valueType="num">
                                      <p:cBhvr>
                                        <p:cTn id="24" dur="500" fill="hold"/>
                                        <p:tgtEl>
                                          <p:spTgt spid="69"/>
                                        </p:tgtEl>
                                        <p:attrNameLst>
                                          <p:attrName>ppt_w</p:attrName>
                                        </p:attrNameLst>
                                      </p:cBhvr>
                                      <p:tavLst>
                                        <p:tav tm="0">
                                          <p:val>
                                            <p:fltVal val="0"/>
                                          </p:val>
                                        </p:tav>
                                        <p:tav tm="100000">
                                          <p:val>
                                            <p:strVal val="#ppt_w"/>
                                          </p:val>
                                        </p:tav>
                                      </p:tavLst>
                                    </p:anim>
                                    <p:anim calcmode="lin" valueType="num">
                                      <p:cBhvr>
                                        <p:cTn id="25" dur="500" fill="hold"/>
                                        <p:tgtEl>
                                          <p:spTgt spid="69"/>
                                        </p:tgtEl>
                                        <p:attrNameLst>
                                          <p:attrName>ppt_h</p:attrName>
                                        </p:attrNameLst>
                                      </p:cBhvr>
                                      <p:tavLst>
                                        <p:tav tm="0">
                                          <p:val>
                                            <p:fltVal val="0"/>
                                          </p:val>
                                        </p:tav>
                                        <p:tav tm="100000">
                                          <p:val>
                                            <p:strVal val="#ppt_h"/>
                                          </p:val>
                                        </p:tav>
                                      </p:tavLst>
                                    </p:anim>
                                    <p:animEffect transition="in" filter="fade">
                                      <p:cBhvr>
                                        <p:cTn id="26" dur="500"/>
                                        <p:tgtEl>
                                          <p:spTgt spid="69"/>
                                        </p:tgtEl>
                                      </p:cBhvr>
                                    </p:animEffect>
                                  </p:childTnLst>
                                </p:cTn>
                              </p:par>
                            </p:childTnLst>
                          </p:cTn>
                        </p:par>
                        <p:par>
                          <p:cTn id="27" fill="hold">
                            <p:stCondLst>
                              <p:cond delay="2500"/>
                            </p:stCondLst>
                            <p:childTnLst>
                              <p:par>
                                <p:cTn id="28" presetID="2" presetClass="entr" presetSubtype="8"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fade">
                                      <p:cBhvr>
                                        <p:cTn id="35" dur="1000"/>
                                        <p:tgtEl>
                                          <p:spTgt spid="70"/>
                                        </p:tgtEl>
                                      </p:cBhvr>
                                    </p:animEffect>
                                    <p:anim calcmode="lin" valueType="num">
                                      <p:cBhvr>
                                        <p:cTn id="36" dur="1000" fill="hold"/>
                                        <p:tgtEl>
                                          <p:spTgt spid="70"/>
                                        </p:tgtEl>
                                        <p:attrNameLst>
                                          <p:attrName>ppt_x</p:attrName>
                                        </p:attrNameLst>
                                      </p:cBhvr>
                                      <p:tavLst>
                                        <p:tav tm="0">
                                          <p:val>
                                            <p:strVal val="#ppt_x"/>
                                          </p:val>
                                        </p:tav>
                                        <p:tav tm="100000">
                                          <p:val>
                                            <p:strVal val="#ppt_x"/>
                                          </p:val>
                                        </p:tav>
                                      </p:tavLst>
                                    </p:anim>
                                    <p:anim calcmode="lin" valueType="num">
                                      <p:cBhvr>
                                        <p:cTn id="37" dur="1000" fill="hold"/>
                                        <p:tgtEl>
                                          <p:spTgt spid="70"/>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73"/>
                                        </p:tgtEl>
                                        <p:attrNameLst>
                                          <p:attrName>style.visibility</p:attrName>
                                        </p:attrNameLst>
                                      </p:cBhvr>
                                      <p:to>
                                        <p:strVal val="visible"/>
                                      </p:to>
                                    </p:set>
                                    <p:anim calcmode="lin" valueType="num">
                                      <p:cBhvr>
                                        <p:cTn id="41" dur="500" fill="hold"/>
                                        <p:tgtEl>
                                          <p:spTgt spid="73"/>
                                        </p:tgtEl>
                                        <p:attrNameLst>
                                          <p:attrName>ppt_w</p:attrName>
                                        </p:attrNameLst>
                                      </p:cBhvr>
                                      <p:tavLst>
                                        <p:tav tm="0">
                                          <p:val>
                                            <p:fltVal val="0"/>
                                          </p:val>
                                        </p:tav>
                                        <p:tav tm="100000">
                                          <p:val>
                                            <p:strVal val="#ppt_w"/>
                                          </p:val>
                                        </p:tav>
                                      </p:tavLst>
                                    </p:anim>
                                    <p:anim calcmode="lin" valueType="num">
                                      <p:cBhvr>
                                        <p:cTn id="42" dur="500" fill="hold"/>
                                        <p:tgtEl>
                                          <p:spTgt spid="73"/>
                                        </p:tgtEl>
                                        <p:attrNameLst>
                                          <p:attrName>ppt_h</p:attrName>
                                        </p:attrNameLst>
                                      </p:cBhvr>
                                      <p:tavLst>
                                        <p:tav tm="0">
                                          <p:val>
                                            <p:fltVal val="0"/>
                                          </p:val>
                                        </p:tav>
                                        <p:tav tm="100000">
                                          <p:val>
                                            <p:strVal val="#ppt_h"/>
                                          </p:val>
                                        </p:tav>
                                      </p:tavLst>
                                    </p:anim>
                                    <p:animEffect transition="in" filter="fade">
                                      <p:cBhvr>
                                        <p:cTn id="43" dur="500"/>
                                        <p:tgtEl>
                                          <p:spTgt spid="73"/>
                                        </p:tgtEl>
                                      </p:cBhvr>
                                    </p:animEffect>
                                  </p:childTnLst>
                                </p:cTn>
                              </p:par>
                            </p:childTnLst>
                          </p:cTn>
                        </p:par>
                        <p:par>
                          <p:cTn id="44" fill="hold">
                            <p:stCondLst>
                              <p:cond delay="4500"/>
                            </p:stCondLst>
                            <p:childTnLst>
                              <p:par>
                                <p:cTn id="45" presetID="2" presetClass="entr" presetSubtype="8" fill="hold" grpId="0" nodeType="afterEffect">
                                  <p:stCondLst>
                                    <p:cond delay="0"/>
                                  </p:stCondLst>
                                  <p:childTnLst>
                                    <p:set>
                                      <p:cBhvr>
                                        <p:cTn id="46" dur="1" fill="hold">
                                          <p:stCondLst>
                                            <p:cond delay="0"/>
                                          </p:stCondLst>
                                        </p:cTn>
                                        <p:tgtEl>
                                          <p:spTgt spid="75"/>
                                        </p:tgtEl>
                                        <p:attrNameLst>
                                          <p:attrName>style.visibility</p:attrName>
                                        </p:attrNameLst>
                                      </p:cBhvr>
                                      <p:to>
                                        <p:strVal val="visible"/>
                                      </p:to>
                                    </p:set>
                                    <p:anim calcmode="lin" valueType="num">
                                      <p:cBhvr additive="base">
                                        <p:cTn id="47" dur="500" fill="hold"/>
                                        <p:tgtEl>
                                          <p:spTgt spid="75"/>
                                        </p:tgtEl>
                                        <p:attrNameLst>
                                          <p:attrName>ppt_x</p:attrName>
                                        </p:attrNameLst>
                                      </p:cBhvr>
                                      <p:tavLst>
                                        <p:tav tm="0">
                                          <p:val>
                                            <p:strVal val="0-#ppt_w/2"/>
                                          </p:val>
                                        </p:tav>
                                        <p:tav tm="100000">
                                          <p:val>
                                            <p:strVal val="#ppt_x"/>
                                          </p:val>
                                        </p:tav>
                                      </p:tavLst>
                                    </p:anim>
                                    <p:anim calcmode="lin" valueType="num">
                                      <p:cBhvr additive="base">
                                        <p:cTn id="48" dur="500" fill="hold"/>
                                        <p:tgtEl>
                                          <p:spTgt spid="75"/>
                                        </p:tgtEl>
                                        <p:attrNameLst>
                                          <p:attrName>ppt_y</p:attrName>
                                        </p:attrNameLst>
                                      </p:cBhvr>
                                      <p:tavLst>
                                        <p:tav tm="0">
                                          <p:val>
                                            <p:strVal val="#ppt_y"/>
                                          </p:val>
                                        </p:tav>
                                        <p:tav tm="100000">
                                          <p:val>
                                            <p:strVal val="#ppt_y"/>
                                          </p:val>
                                        </p:tav>
                                      </p:tavLst>
                                    </p:anim>
                                  </p:childTnLst>
                                </p:cTn>
                              </p:par>
                            </p:childTnLst>
                          </p:cTn>
                        </p:par>
                        <p:par>
                          <p:cTn id="49" fill="hold">
                            <p:stCondLst>
                              <p:cond delay="5000"/>
                            </p:stCondLst>
                            <p:childTnLst>
                              <p:par>
                                <p:cTn id="50" presetID="42" presetClass="entr" presetSubtype="0" fill="hold" grpId="0" nodeType="after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fade">
                                      <p:cBhvr>
                                        <p:cTn id="52" dur="1000"/>
                                        <p:tgtEl>
                                          <p:spTgt spid="74"/>
                                        </p:tgtEl>
                                      </p:cBhvr>
                                    </p:animEffect>
                                    <p:anim calcmode="lin" valueType="num">
                                      <p:cBhvr>
                                        <p:cTn id="53" dur="1000" fill="hold"/>
                                        <p:tgtEl>
                                          <p:spTgt spid="74"/>
                                        </p:tgtEl>
                                        <p:attrNameLst>
                                          <p:attrName>ppt_x</p:attrName>
                                        </p:attrNameLst>
                                      </p:cBhvr>
                                      <p:tavLst>
                                        <p:tav tm="0">
                                          <p:val>
                                            <p:strVal val="#ppt_x"/>
                                          </p:val>
                                        </p:tav>
                                        <p:tav tm="100000">
                                          <p:val>
                                            <p:strVal val="#ppt_x"/>
                                          </p:val>
                                        </p:tav>
                                      </p:tavLst>
                                    </p:anim>
                                    <p:anim calcmode="lin" valueType="num">
                                      <p:cBhvr>
                                        <p:cTn id="54" dur="1000" fill="hold"/>
                                        <p:tgtEl>
                                          <p:spTgt spid="74"/>
                                        </p:tgtEl>
                                        <p:attrNameLst>
                                          <p:attrName>ppt_y</p:attrName>
                                        </p:attrNameLst>
                                      </p:cBhvr>
                                      <p:tavLst>
                                        <p:tav tm="0">
                                          <p:val>
                                            <p:strVal val="#ppt_y+.1"/>
                                          </p:val>
                                        </p:tav>
                                        <p:tav tm="100000">
                                          <p:val>
                                            <p:strVal val="#ppt_y"/>
                                          </p:val>
                                        </p:tav>
                                      </p:tavLst>
                                    </p:anim>
                                  </p:childTnLst>
                                </p:cTn>
                              </p:par>
                            </p:childTnLst>
                          </p:cTn>
                        </p:par>
                        <p:par>
                          <p:cTn id="55" fill="hold">
                            <p:stCondLst>
                              <p:cond delay="6000"/>
                            </p:stCondLst>
                            <p:childTnLst>
                              <p:par>
                                <p:cTn id="56" presetID="15" presetClass="entr" presetSubtype="0"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p:cTn id="58" dur="1000" fill="hold"/>
                                        <p:tgtEl>
                                          <p:spTgt spid="16"/>
                                        </p:tgtEl>
                                        <p:attrNameLst>
                                          <p:attrName>ppt_w</p:attrName>
                                        </p:attrNameLst>
                                      </p:cBhvr>
                                      <p:tavLst>
                                        <p:tav tm="0">
                                          <p:val>
                                            <p:fltVal val="0"/>
                                          </p:val>
                                        </p:tav>
                                        <p:tav tm="100000">
                                          <p:val>
                                            <p:strVal val="#ppt_w"/>
                                          </p:val>
                                        </p:tav>
                                      </p:tavLst>
                                    </p:anim>
                                    <p:anim calcmode="lin" valueType="num">
                                      <p:cBhvr>
                                        <p:cTn id="59" dur="1000" fill="hold"/>
                                        <p:tgtEl>
                                          <p:spTgt spid="16"/>
                                        </p:tgtEl>
                                        <p:attrNameLst>
                                          <p:attrName>ppt_h</p:attrName>
                                        </p:attrNameLst>
                                      </p:cBhvr>
                                      <p:tavLst>
                                        <p:tav tm="0">
                                          <p:val>
                                            <p:fltVal val="0"/>
                                          </p:val>
                                        </p:tav>
                                        <p:tav tm="100000">
                                          <p:val>
                                            <p:strVal val="#ppt_h"/>
                                          </p:val>
                                        </p:tav>
                                      </p:tavLst>
                                    </p:anim>
                                    <p:anim calcmode="lin" valueType="num">
                                      <p:cBhvr>
                                        <p:cTn id="60"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61"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p:bldP spid="56" grpId="0"/>
      <p:bldP spid="69" grpId="0" animBg="1"/>
      <p:bldP spid="70" grpId="0"/>
      <p:bldP spid="71" grpId="0"/>
      <p:bldP spid="73" grpId="0" animBg="1"/>
      <p:bldP spid="74" grpId="0"/>
      <p:bldP spid="75"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3" name="图片 2"/>
          <p:cNvPicPr>
            <a:picLocks noChangeAspect="1"/>
          </p:cNvPicPr>
          <p:nvPr/>
        </p:nvPicPr>
        <p:blipFill>
          <a:blip r:embed="rId1" cstate="screen"/>
          <a:stretch>
            <a:fillRect/>
          </a:stretch>
        </p:blipFill>
        <p:spPr>
          <a:xfrm>
            <a:off x="177135" y="391902"/>
            <a:ext cx="912271" cy="574995"/>
          </a:xfrm>
          <a:prstGeom prst="rect">
            <a:avLst/>
          </a:prstGeom>
        </p:spPr>
      </p:pic>
      <p:sp>
        <p:nvSpPr>
          <p:cNvPr id="4"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前景展望</a:t>
            </a:r>
            <a:endParaRPr lang="en-US" altLang="zh-CN" sz="2400" dirty="0">
              <a:solidFill>
                <a:srgbClr val="2B3E54"/>
              </a:solidFill>
              <a:cs typeface="+mn-ea"/>
              <a:sym typeface="+mn-lt"/>
            </a:endParaRPr>
          </a:p>
        </p:txBody>
      </p:sp>
      <p:pic>
        <p:nvPicPr>
          <p:cNvPr id="6" name="图片 5" descr="图片包含 人员, 户外, 男士, 建筑物&#10;&#10;描述已自动生成"/>
          <p:cNvPicPr>
            <a:picLocks noChangeAspect="1"/>
          </p:cNvPicPr>
          <p:nvPr/>
        </p:nvPicPr>
        <p:blipFill rotWithShape="1">
          <a:blip r:embed="rId2" cstate="screen"/>
          <a:srcRect/>
          <a:stretch>
            <a:fillRect/>
          </a:stretch>
        </p:blipFill>
        <p:spPr>
          <a:xfrm>
            <a:off x="789099" y="1215827"/>
            <a:ext cx="10613802" cy="3422931"/>
          </a:xfrm>
          <a:prstGeom prst="rect">
            <a:avLst/>
          </a:prstGeom>
        </p:spPr>
      </p:pic>
      <p:sp>
        <p:nvSpPr>
          <p:cNvPr id="7" name="文本框 8"/>
          <p:cNvSpPr txBox="1"/>
          <p:nvPr/>
        </p:nvSpPr>
        <p:spPr>
          <a:xfrm>
            <a:off x="389654" y="4719972"/>
            <a:ext cx="5714628" cy="83099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800" dirty="0">
                <a:solidFill>
                  <a:srgbClr val="2B3E54"/>
                </a:solidFill>
                <a:cs typeface="+mn-ea"/>
                <a:sym typeface="+mn-lt"/>
              </a:rPr>
              <a:t>科技生活 畅想未来</a:t>
            </a:r>
            <a:endParaRPr lang="en-US" altLang="zh-CN" sz="4800" dirty="0">
              <a:solidFill>
                <a:srgbClr val="2B3E54"/>
              </a:solidFill>
              <a:cs typeface="+mn-ea"/>
              <a:sym typeface="+mn-lt"/>
            </a:endParaRPr>
          </a:p>
        </p:txBody>
      </p:sp>
      <p:sp>
        <p:nvSpPr>
          <p:cNvPr id="8" name="MH_Text_1"/>
          <p:cNvSpPr txBox="1">
            <a:spLocks noChangeArrowheads="1"/>
          </p:cNvSpPr>
          <p:nvPr>
            <p:custDataLst>
              <p:tags r:id="rId3"/>
            </p:custDataLst>
          </p:nvPr>
        </p:nvSpPr>
        <p:spPr bwMode="auto">
          <a:xfrm>
            <a:off x="633270" y="5543014"/>
            <a:ext cx="10740981" cy="184616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600" dirty="0">
                <a:solidFill>
                  <a:schemeClr val="tx1">
                    <a:lumMod val="65000"/>
                    <a:lumOff val="35000"/>
                  </a:schemeClr>
                </a:solidFill>
                <a:latin typeface="+mn-lt"/>
                <a:cs typeface="+mn-ea"/>
                <a:sym typeface="+mn-lt"/>
              </a:rPr>
              <a:t>您的内容打在这里，或者通过复制您的文本后，在此框中选择粘贴，并选择只保留文字。您的内容打在这里，或者通过复制您的文本后，在此框中选择粘贴，并选择只保留文字。</a:t>
            </a:r>
            <a:endParaRPr lang="zh-CN" altLang="en-US" sz="1600" dirty="0">
              <a:solidFill>
                <a:schemeClr val="tx1">
                  <a:lumMod val="65000"/>
                  <a:lumOff val="35000"/>
                </a:schemeClr>
              </a:solidFill>
              <a:latin typeface="+mn-lt"/>
              <a:cs typeface="+mn-ea"/>
              <a:sym typeface="+mn-lt"/>
            </a:endParaRPr>
          </a:p>
          <a:p>
            <a:pPr>
              <a:lnSpc>
                <a:spcPct val="110000"/>
              </a:lnSpc>
              <a:defRPr/>
            </a:pPr>
            <a:endParaRPr lang="zh-CN" altLang="en-US" sz="1600" dirty="0">
              <a:solidFill>
                <a:schemeClr val="tx1">
                  <a:lumMod val="65000"/>
                  <a:lumOff val="35000"/>
                </a:schemeClr>
              </a:solidFill>
              <a:latin typeface="+mn-lt"/>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Tm="5000">
        <p:fade/>
      </p:transition>
    </mc:Choice>
    <mc:Fallback>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fltVal val="0"/>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anim calcmode="lin" valueType="num">
                                      <p:cBhvr>
                                        <p:cTn id="16"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文本框 45"/>
          <p:cNvSpPr txBox="1"/>
          <p:nvPr/>
        </p:nvSpPr>
        <p:spPr>
          <a:xfrm>
            <a:off x="1693152" y="4117282"/>
            <a:ext cx="3708375" cy="707694"/>
          </a:xfrm>
          <a:prstGeom prst="rect">
            <a:avLst/>
          </a:prstGeom>
          <a:noFill/>
        </p:spPr>
        <p:txBody>
          <a:bodyPr wrap="square" rtlCol="0">
            <a:spAutoFit/>
          </a:bodyPr>
          <a:lstStyle/>
          <a:p>
            <a:r>
              <a:rPr lang="en-US" altLang="zh-CN" sz="1335" dirty="0">
                <a:solidFill>
                  <a:srgbClr val="0B1431"/>
                </a:solidFill>
                <a:cs typeface="+mn-ea"/>
                <a:sym typeface="+mn-lt"/>
              </a:rPr>
              <a:t>Company profile / introduction / product promotion / brand presentation / </a:t>
            </a:r>
            <a:r>
              <a:rPr lang="en-US" altLang="zh-CN" sz="1335" dirty="0" err="1">
                <a:solidFill>
                  <a:srgbClr val="0B1431"/>
                </a:solidFill>
                <a:cs typeface="+mn-ea"/>
                <a:sym typeface="+mn-lt"/>
              </a:rPr>
              <a:t>venturecapital</a:t>
            </a:r>
            <a:endParaRPr lang="en-US" altLang="zh-CN" sz="1335" dirty="0">
              <a:solidFill>
                <a:srgbClr val="0B1431"/>
              </a:solidFill>
              <a:cs typeface="+mn-ea"/>
              <a:sym typeface="+mn-lt"/>
            </a:endParaRPr>
          </a:p>
        </p:txBody>
      </p:sp>
      <p:sp>
        <p:nvSpPr>
          <p:cNvPr id="58" name="矩形 57"/>
          <p:cNvSpPr/>
          <p:nvPr/>
        </p:nvSpPr>
        <p:spPr>
          <a:xfrm>
            <a:off x="1578044" y="2850866"/>
            <a:ext cx="3823483" cy="995209"/>
          </a:xfrm>
          <a:prstGeom prst="rect">
            <a:avLst/>
          </a:prstGeom>
        </p:spPr>
        <p:txBody>
          <a:bodyPr wrap="none">
            <a:spAutoFit/>
          </a:bodyPr>
          <a:lstStyle/>
          <a:p>
            <a:pPr eaLnBrk="0" hangingPunct="0"/>
            <a:r>
              <a:rPr lang="zh-CN" altLang="en-US" sz="5865" b="1" spc="-200" dirty="0">
                <a:solidFill>
                  <a:srgbClr val="0B1431"/>
                </a:solidFill>
                <a:cs typeface="+mn-ea"/>
                <a:sym typeface="+mn-lt"/>
              </a:rPr>
              <a:t>谢谢观看！</a:t>
            </a:r>
            <a:endParaRPr lang="zh-CN" altLang="en-US" sz="5865" b="1" spc="-200" dirty="0">
              <a:solidFill>
                <a:srgbClr val="0B1431"/>
              </a:solidFill>
              <a:cs typeface="+mn-ea"/>
              <a:sym typeface="+mn-lt"/>
            </a:endParaRPr>
          </a:p>
        </p:txBody>
      </p:sp>
      <p:sp>
        <p:nvSpPr>
          <p:cNvPr id="2" name="矩形 1"/>
          <p:cNvSpPr/>
          <p:nvPr/>
        </p:nvSpPr>
        <p:spPr>
          <a:xfrm>
            <a:off x="1831891" y="3951199"/>
            <a:ext cx="1248139" cy="60959"/>
          </a:xfrm>
          <a:prstGeom prst="rect">
            <a:avLst/>
          </a:prstGeom>
          <a:solidFill>
            <a:srgbClr val="0B14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B1431"/>
              </a:solidFill>
              <a:cs typeface="+mn-ea"/>
              <a:sym typeface="+mn-lt"/>
            </a:endParaRPr>
          </a:p>
        </p:txBody>
      </p:sp>
      <p:pic>
        <p:nvPicPr>
          <p:cNvPr id="5" name="图片 4"/>
          <p:cNvPicPr>
            <a:picLocks noChangeAspect="1"/>
          </p:cNvPicPr>
          <p:nvPr/>
        </p:nvPicPr>
        <p:blipFill>
          <a:blip r:embed="rId1" cstate="screen"/>
          <a:stretch>
            <a:fillRect/>
          </a:stretch>
        </p:blipFill>
        <p:spPr>
          <a:xfrm>
            <a:off x="5789944" y="2618041"/>
            <a:ext cx="4886079" cy="230293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948">
        <p14:vortex dir="r"/>
      </p:transition>
    </mc:Choice>
    <mc:Fallback>
      <p:transition spd="slow" advTm="94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iterate type="lt">
                                    <p:tmPct val="10000"/>
                                  </p:iterate>
                                  <p:childTnLst>
                                    <p:set>
                                      <p:cBhvr>
                                        <p:cTn id="6" dur="1" fill="hold">
                                          <p:stCondLst>
                                            <p:cond delay="0"/>
                                          </p:stCondLst>
                                        </p:cTn>
                                        <p:tgtEl>
                                          <p:spTgt spid="58"/>
                                        </p:tgtEl>
                                        <p:attrNameLst>
                                          <p:attrName>style.visibility</p:attrName>
                                        </p:attrNameLst>
                                      </p:cBhvr>
                                      <p:to>
                                        <p:strVal val="visible"/>
                                      </p:to>
                                    </p:set>
                                    <p:animScale>
                                      <p:cBhvr>
                                        <p:cTn id="7"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8"/>
                                        </p:tgtEl>
                                        <p:attrNameLst>
                                          <p:attrName>ppt_x</p:attrName>
                                          <p:attrName>ppt_y</p:attrName>
                                        </p:attrNameLst>
                                      </p:cBhvr>
                                    </p:animMotion>
                                    <p:animEffect transition="in" filter="fade">
                                      <p:cBhvr>
                                        <p:cTn id="9" dur="1000"/>
                                        <p:tgtEl>
                                          <p:spTgt spid="58"/>
                                        </p:tgtEl>
                                      </p:cBhvr>
                                    </p:animEffect>
                                  </p:childTnLst>
                                </p:cTn>
                              </p:par>
                            </p:childTnLst>
                          </p:cTn>
                        </p:par>
                        <p:par>
                          <p:cTn id="10" fill="hold">
                            <p:stCondLst>
                              <p:cond delay="1399"/>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3"/>
                                        </p:tgtEl>
                                        <p:attrNameLst>
                                          <p:attrName>style.visibility</p:attrName>
                                        </p:attrNameLst>
                                      </p:cBhvr>
                                      <p:to>
                                        <p:strVal val="visible"/>
                                      </p:to>
                                    </p:set>
                                    <p:anim calcmode="lin" valueType="num">
                                      <p:cBhvr>
                                        <p:cTn id="13" dur="25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14" dur="250" fill="hold"/>
                                        <p:tgtEl>
                                          <p:spTgt spid="63"/>
                                        </p:tgtEl>
                                        <p:attrNameLst>
                                          <p:attrName>ppt_y</p:attrName>
                                        </p:attrNameLst>
                                      </p:cBhvr>
                                      <p:tavLst>
                                        <p:tav tm="0">
                                          <p:val>
                                            <p:strVal val="#ppt_y"/>
                                          </p:val>
                                        </p:tav>
                                        <p:tav tm="100000">
                                          <p:val>
                                            <p:strVal val="#ppt_y"/>
                                          </p:val>
                                        </p:tav>
                                      </p:tavLst>
                                    </p:anim>
                                    <p:anim calcmode="lin" valueType="num">
                                      <p:cBhvr>
                                        <p:cTn id="15" dur="25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16" dur="25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250" tmFilter="0,0; .5, 1; 1, 1"/>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5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10"/>
          <p:cNvSpPr>
            <a:spLocks noChangeAspect="1"/>
          </p:cNvSpPr>
          <p:nvPr/>
        </p:nvSpPr>
        <p:spPr>
          <a:xfrm>
            <a:off x="4751851" y="1604797"/>
            <a:ext cx="2496277" cy="2185899"/>
          </a:xfrm>
          <a:prstGeom prst="hexagon">
            <a:avLst/>
          </a:prstGeom>
          <a:solidFill>
            <a:srgbClr val="2B3E5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67" name="文本框 8"/>
          <p:cNvSpPr>
            <a:spLocks noChangeArrowheads="1"/>
          </p:cNvSpPr>
          <p:nvPr/>
        </p:nvSpPr>
        <p:spPr bwMode="auto">
          <a:xfrm>
            <a:off x="3270374" y="4188701"/>
            <a:ext cx="5651252" cy="9129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21" tIns="45712" rIns="91421" bIns="45712">
            <a:spAutoFit/>
          </a:bodyPr>
          <a:lstStyle/>
          <a:p>
            <a:pPr algn="ctr">
              <a:defRPr/>
            </a:pPr>
            <a:r>
              <a:rPr lang="zh-CN" altLang="en-US" sz="5335" b="1" kern="100" dirty="0">
                <a:solidFill>
                  <a:schemeClr val="tx1">
                    <a:lumMod val="65000"/>
                    <a:lumOff val="35000"/>
                  </a:schemeClr>
                </a:solidFill>
                <a:cs typeface="+mn-ea"/>
                <a:sym typeface="+mn-lt"/>
              </a:rPr>
              <a:t>公司介绍</a:t>
            </a:r>
            <a:endParaRPr lang="zh-CN" altLang="zh-CN" sz="5335" b="1" kern="100" dirty="0">
              <a:solidFill>
                <a:schemeClr val="tx1">
                  <a:lumMod val="65000"/>
                  <a:lumOff val="35000"/>
                </a:schemeClr>
              </a:solidFill>
              <a:cs typeface="+mn-ea"/>
              <a:sym typeface="+mn-lt"/>
            </a:endParaRPr>
          </a:p>
        </p:txBody>
      </p:sp>
      <p:sp>
        <p:nvSpPr>
          <p:cNvPr id="71" name="矩形 10"/>
          <p:cNvSpPr>
            <a:spLocks noChangeAspect="1"/>
          </p:cNvSpPr>
          <p:nvPr/>
        </p:nvSpPr>
        <p:spPr>
          <a:xfrm>
            <a:off x="6483819" y="3263650"/>
            <a:ext cx="956331" cy="837424"/>
          </a:xfrm>
          <a:prstGeom prst="hexagon">
            <a:avLst/>
          </a:prstGeom>
          <a:solidFill>
            <a:srgbClr val="2B3E54"/>
          </a:solidFill>
          <a:ln w="15875">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74" name="TextBox 73"/>
          <p:cNvSpPr txBox="1"/>
          <p:nvPr/>
        </p:nvSpPr>
        <p:spPr>
          <a:xfrm>
            <a:off x="6563862" y="3351277"/>
            <a:ext cx="758541" cy="666786"/>
          </a:xfrm>
          <a:prstGeom prst="rect">
            <a:avLst/>
          </a:prstGeom>
          <a:noFill/>
        </p:spPr>
        <p:txBody>
          <a:bodyPr wrap="none" rtlCol="0">
            <a:spAutoFit/>
          </a:bodyPr>
          <a:lstStyle/>
          <a:p>
            <a:r>
              <a:rPr lang="en-US" altLang="zh-CN" sz="3735" dirty="0">
                <a:solidFill>
                  <a:schemeClr val="bg1"/>
                </a:solidFill>
                <a:cs typeface="+mn-ea"/>
                <a:sym typeface="+mn-lt"/>
              </a:rPr>
              <a:t>01</a:t>
            </a:r>
            <a:endParaRPr lang="zh-CN" altLang="en-US" sz="3735" dirty="0">
              <a:solidFill>
                <a:schemeClr val="bg1"/>
              </a:solidFill>
              <a:cs typeface="+mn-ea"/>
              <a:sym typeface="+mn-lt"/>
            </a:endParaRPr>
          </a:p>
        </p:txBody>
      </p:sp>
      <p:pic>
        <p:nvPicPr>
          <p:cNvPr id="8" name="图片 7"/>
          <p:cNvPicPr>
            <a:picLocks noChangeAspect="1"/>
          </p:cNvPicPr>
          <p:nvPr/>
        </p:nvPicPr>
        <p:blipFill>
          <a:blip r:embed="rId1"/>
          <a:stretch>
            <a:fillRect/>
          </a:stretch>
        </p:blipFill>
        <p:spPr>
          <a:xfrm>
            <a:off x="4638973" y="1845665"/>
            <a:ext cx="2914053" cy="18366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1481">
        <p:blinds dir="vert"/>
      </p:transition>
    </mc:Choice>
    <mc:Fallback>
      <p:transition spd="slow" advTm="1481">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50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50000">
                                          <p:cBhvr additive="base">
                                            <p:cTn id="7" dur="1500" fill="hold"/>
                                            <p:tgtEl>
                                              <p:spTgt spid="70"/>
                                            </p:tgtEl>
                                            <p:attrNameLst>
                                              <p:attrName>ppt_x</p:attrName>
                                            </p:attrNameLst>
                                          </p:cBhvr>
                                          <p:tavLst>
                                            <p:tav tm="0">
                                              <p:val>
                                                <p:strVal val="0-#ppt_w/2"/>
                                              </p:val>
                                            </p:tav>
                                            <p:tav tm="100000">
                                              <p:val>
                                                <p:strVal val="#ppt_x"/>
                                              </p:val>
                                            </p:tav>
                                          </p:tavLst>
                                        </p:anim>
                                        <p:anim calcmode="lin" valueType="num" p14:bounceEnd="50000">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500" fill="hold"/>
                                            <p:tgtEl>
                                              <p:spTgt spid="70"/>
                                            </p:tgtEl>
                                            <p:attrNameLst>
                                              <p:attrName>ppt_x</p:attrName>
                                            </p:attrNameLst>
                                          </p:cBhvr>
                                          <p:tavLst>
                                            <p:tav tm="0">
                                              <p:val>
                                                <p:strVal val="0-#ppt_w/2"/>
                                              </p:val>
                                            </p:tav>
                                            <p:tav tm="100000">
                                              <p:val>
                                                <p:strVal val="#ppt_x"/>
                                              </p:val>
                                            </p:tav>
                                          </p:tavLst>
                                        </p:anim>
                                        <p:anim calcmode="lin" valueType="num">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Freeform 60"/>
          <p:cNvSpPr/>
          <p:nvPr/>
        </p:nvSpPr>
        <p:spPr bwMode="auto">
          <a:xfrm>
            <a:off x="1190832" y="1865186"/>
            <a:ext cx="461271" cy="495483"/>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rgbClr val="2B3E54"/>
          </a:solidFill>
          <a:ln>
            <a:noFill/>
          </a:ln>
        </p:spPr>
        <p:txBody>
          <a:bodyPr vert="horz" wrap="square" lIns="91440" tIns="45720" rIns="91440" bIns="45720" numCol="1" anchor="t" anchorCtr="0" compatLnSpc="1"/>
          <a:lstStyle/>
          <a:p>
            <a:endParaRPr lang="zh-CN" altLang="en-US" sz="2400" dirty="0">
              <a:cs typeface="+mn-ea"/>
              <a:sym typeface="+mn-lt"/>
            </a:endParaRPr>
          </a:p>
        </p:txBody>
      </p:sp>
      <p:sp>
        <p:nvSpPr>
          <p:cNvPr id="55" name="圆角矩形 23"/>
          <p:cNvSpPr/>
          <p:nvPr/>
        </p:nvSpPr>
        <p:spPr>
          <a:xfrm>
            <a:off x="1745819" y="1997585"/>
            <a:ext cx="4119172" cy="363084"/>
          </a:xfrm>
          <a:prstGeom prst="roundRect">
            <a:avLst>
              <a:gd name="adj" fmla="val 9938"/>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865" dirty="0">
                <a:cs typeface="+mn-ea"/>
                <a:sym typeface="+mn-lt"/>
              </a:rPr>
              <a:t>单击此处输入文本内容</a:t>
            </a:r>
            <a:endParaRPr lang="zh-CN" altLang="en-US" sz="1865" dirty="0">
              <a:cs typeface="+mn-ea"/>
              <a:sym typeface="+mn-lt"/>
            </a:endParaRPr>
          </a:p>
        </p:txBody>
      </p:sp>
      <p:sp>
        <p:nvSpPr>
          <p:cNvPr id="59" name="等腰三角形 58"/>
          <p:cNvSpPr/>
          <p:nvPr/>
        </p:nvSpPr>
        <p:spPr>
          <a:xfrm rot="16200000">
            <a:off x="1683787" y="2053727"/>
            <a:ext cx="62033" cy="125399"/>
          </a:xfrm>
          <a:prstGeom prst="triangle">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400" dirty="0">
              <a:cs typeface="+mn-ea"/>
              <a:sym typeface="+mn-lt"/>
            </a:endParaRPr>
          </a:p>
        </p:txBody>
      </p:sp>
      <p:sp>
        <p:nvSpPr>
          <p:cNvPr id="64" name="矩形 63"/>
          <p:cNvSpPr/>
          <p:nvPr/>
        </p:nvSpPr>
        <p:spPr>
          <a:xfrm>
            <a:off x="1205345" y="2495663"/>
            <a:ext cx="4027595" cy="1996078"/>
          </a:xfrm>
          <a:prstGeom prst="rect">
            <a:avLst/>
          </a:prstGeom>
        </p:spPr>
        <p:txBody>
          <a:bodyPr wrap="square" lIns="87015" tIns="43507" rIns="87015" bIns="43507">
            <a:spAutoFit/>
          </a:bodyPr>
          <a:lstStyle/>
          <a:p>
            <a:pPr algn="just">
              <a:spcBef>
                <a:spcPts val="800"/>
              </a:spcBef>
              <a:spcAft>
                <a:spcPts val="800"/>
              </a:spcAft>
              <a:buClr>
                <a:srgbClr val="074AA1"/>
              </a:buClr>
              <a:defRPr/>
            </a:pPr>
            <a:r>
              <a:rPr lang="zh-CN" altLang="en-US" sz="1200" dirty="0">
                <a:solidFill>
                  <a:schemeClr val="tx1">
                    <a:lumMod val="50000"/>
                    <a:lumOff val="50000"/>
                  </a:schemeClr>
                </a:solidFill>
                <a:cs typeface="+mn-ea"/>
                <a:sym typeface="+mn-lt"/>
              </a:rPr>
              <a:t>请在此处输入您的文本，或者复制您的文本粘贴到此处请在此处输入您的文本，或者复制您的文本粘贴到此处</a:t>
            </a:r>
            <a:endParaRPr lang="en-US" altLang="zh-CN" sz="1200" dirty="0">
              <a:solidFill>
                <a:schemeClr val="tx1">
                  <a:lumMod val="50000"/>
                  <a:lumOff val="50000"/>
                </a:schemeClr>
              </a:solidFill>
              <a:cs typeface="+mn-ea"/>
              <a:sym typeface="+mn-lt"/>
            </a:endParaRPr>
          </a:p>
          <a:p>
            <a:pPr algn="just">
              <a:spcBef>
                <a:spcPts val="800"/>
              </a:spcBef>
              <a:spcAft>
                <a:spcPts val="800"/>
              </a:spcAft>
              <a:buClr>
                <a:srgbClr val="074AA1"/>
              </a:buClr>
              <a:defRPr/>
            </a:pPr>
            <a:r>
              <a:rPr lang="zh-CN" altLang="en-US" sz="1200" dirty="0">
                <a:solidFill>
                  <a:schemeClr val="tx1">
                    <a:lumMod val="50000"/>
                    <a:lumOff val="50000"/>
                  </a:schemeClr>
                </a:solidFill>
                <a:cs typeface="+mn-ea"/>
                <a:sym typeface="+mn-lt"/>
              </a:rPr>
              <a:t>请在此处输入您的文本，或者复制您的文本粘贴到此处请在此处输入您的文本，或者复制您的文本粘贴到此处</a:t>
            </a:r>
            <a:endParaRPr lang="en-US" altLang="zh-CN" sz="1200" dirty="0">
              <a:solidFill>
                <a:schemeClr val="tx1">
                  <a:lumMod val="50000"/>
                  <a:lumOff val="50000"/>
                </a:schemeClr>
              </a:solidFill>
              <a:cs typeface="+mn-ea"/>
              <a:sym typeface="+mn-lt"/>
            </a:endParaRPr>
          </a:p>
          <a:p>
            <a:pPr algn="just">
              <a:spcBef>
                <a:spcPts val="800"/>
              </a:spcBef>
              <a:spcAft>
                <a:spcPts val="800"/>
              </a:spcAft>
              <a:buClr>
                <a:srgbClr val="074AA1"/>
              </a:buClr>
              <a:defRPr/>
            </a:pPr>
            <a:r>
              <a:rPr lang="zh-CN" altLang="en-US" sz="1200" dirty="0">
                <a:solidFill>
                  <a:schemeClr val="tx1">
                    <a:lumMod val="50000"/>
                    <a:lumOff val="50000"/>
                  </a:schemeClr>
                </a:solidFill>
                <a:cs typeface="+mn-ea"/>
                <a:sym typeface="+mn-lt"/>
              </a:rPr>
              <a:t>请在此处输入您的文本，或者复制您的文本粘贴到此处请在此处输入您的文本，或者复制您的文本粘贴到此处</a:t>
            </a:r>
            <a:endParaRPr lang="en-US" altLang="zh-CN" sz="1200" dirty="0">
              <a:solidFill>
                <a:schemeClr val="tx1">
                  <a:lumMod val="50000"/>
                  <a:lumOff val="50000"/>
                </a:schemeClr>
              </a:solidFill>
              <a:cs typeface="+mn-ea"/>
              <a:sym typeface="+mn-lt"/>
            </a:endParaRPr>
          </a:p>
          <a:p>
            <a:pPr algn="just">
              <a:spcBef>
                <a:spcPts val="800"/>
              </a:spcBef>
              <a:spcAft>
                <a:spcPts val="800"/>
              </a:spcAft>
              <a:buClr>
                <a:srgbClr val="074AA1"/>
              </a:buClr>
              <a:defRPr/>
            </a:pPr>
            <a:endParaRPr lang="en-US" altLang="zh-CN" sz="1200" dirty="0">
              <a:solidFill>
                <a:schemeClr val="tx1">
                  <a:lumMod val="50000"/>
                  <a:lumOff val="50000"/>
                </a:schemeClr>
              </a:solidFill>
              <a:cs typeface="+mn-ea"/>
              <a:sym typeface="+mn-lt"/>
            </a:endParaRPr>
          </a:p>
        </p:txBody>
      </p:sp>
      <p:sp>
        <p:nvSpPr>
          <p:cNvPr id="69" name="Freeform 66"/>
          <p:cNvSpPr/>
          <p:nvPr/>
        </p:nvSpPr>
        <p:spPr bwMode="auto">
          <a:xfrm flipH="1">
            <a:off x="2928684" y="4241307"/>
            <a:ext cx="1152000" cy="1152000"/>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B3E54"/>
          </a:solidFill>
          <a:ln>
            <a:noFill/>
          </a:ln>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defRPr/>
            </a:pPr>
            <a:endParaRPr lang="zh-CN" altLang="en-US" sz="2400" dirty="0">
              <a:solidFill>
                <a:sysClr val="windowText" lastClr="000000"/>
              </a:solidFill>
              <a:cs typeface="+mn-ea"/>
              <a:sym typeface="+mn-lt"/>
            </a:endParaRPr>
          </a:p>
        </p:txBody>
      </p:sp>
      <p:sp>
        <p:nvSpPr>
          <p:cNvPr id="74" name="Freeform 68"/>
          <p:cNvSpPr/>
          <p:nvPr/>
        </p:nvSpPr>
        <p:spPr bwMode="auto">
          <a:xfrm flipH="1">
            <a:off x="3216015" y="4730439"/>
            <a:ext cx="88204" cy="314061"/>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defRPr/>
            </a:pPr>
            <a:endParaRPr lang="zh-CN" altLang="en-US" sz="2400">
              <a:solidFill>
                <a:sysClr val="windowText" lastClr="000000"/>
              </a:solidFill>
              <a:cs typeface="+mn-ea"/>
              <a:sym typeface="+mn-lt"/>
            </a:endParaRPr>
          </a:p>
        </p:txBody>
      </p:sp>
      <p:sp>
        <p:nvSpPr>
          <p:cNvPr id="76" name="Freeform 69"/>
          <p:cNvSpPr/>
          <p:nvPr/>
        </p:nvSpPr>
        <p:spPr bwMode="auto">
          <a:xfrm flipH="1">
            <a:off x="3304220" y="4975005"/>
            <a:ext cx="418302" cy="69494"/>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defRPr/>
            </a:pPr>
            <a:endParaRPr lang="zh-CN" altLang="en-US" sz="2400">
              <a:solidFill>
                <a:sysClr val="windowText" lastClr="000000"/>
              </a:solidFill>
              <a:cs typeface="+mn-ea"/>
              <a:sym typeface="+mn-lt"/>
            </a:endParaRPr>
          </a:p>
        </p:txBody>
      </p:sp>
      <p:sp>
        <p:nvSpPr>
          <p:cNvPr id="79" name="Freeform 70"/>
          <p:cNvSpPr/>
          <p:nvPr/>
        </p:nvSpPr>
        <p:spPr bwMode="auto">
          <a:xfrm flipH="1">
            <a:off x="3722522" y="4730439"/>
            <a:ext cx="88204" cy="314061"/>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defRPr/>
            </a:pPr>
            <a:endParaRPr lang="zh-CN" altLang="en-US" sz="2400">
              <a:solidFill>
                <a:sysClr val="windowText" lastClr="000000"/>
              </a:solidFill>
              <a:cs typeface="+mn-ea"/>
              <a:sym typeface="+mn-lt"/>
            </a:endParaRPr>
          </a:p>
        </p:txBody>
      </p:sp>
      <p:sp>
        <p:nvSpPr>
          <p:cNvPr id="80" name="Freeform 71"/>
          <p:cNvSpPr/>
          <p:nvPr/>
        </p:nvSpPr>
        <p:spPr bwMode="auto">
          <a:xfrm flipH="1">
            <a:off x="3321594" y="4485873"/>
            <a:ext cx="121615" cy="121615"/>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defRPr/>
            </a:pPr>
            <a:endParaRPr lang="zh-CN" altLang="en-US" sz="2400">
              <a:solidFill>
                <a:sysClr val="windowText" lastClr="000000"/>
              </a:solidFill>
              <a:cs typeface="+mn-ea"/>
              <a:sym typeface="+mn-lt"/>
            </a:endParaRPr>
          </a:p>
        </p:txBody>
      </p:sp>
      <p:sp>
        <p:nvSpPr>
          <p:cNvPr id="81" name="Freeform 72"/>
          <p:cNvSpPr/>
          <p:nvPr/>
        </p:nvSpPr>
        <p:spPr bwMode="auto">
          <a:xfrm flipH="1">
            <a:off x="3321594" y="4485873"/>
            <a:ext cx="383555" cy="209819"/>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defRPr/>
            </a:pPr>
            <a:endParaRPr lang="zh-CN" altLang="en-US" sz="2400">
              <a:solidFill>
                <a:sysClr val="windowText" lastClr="000000"/>
              </a:solidFill>
              <a:cs typeface="+mn-ea"/>
              <a:sym typeface="+mn-lt"/>
            </a:endParaRPr>
          </a:p>
        </p:txBody>
      </p:sp>
      <p:sp>
        <p:nvSpPr>
          <p:cNvPr id="82" name="Rectangle 73"/>
          <p:cNvSpPr>
            <a:spLocks noChangeArrowheads="1"/>
          </p:cNvSpPr>
          <p:nvPr/>
        </p:nvSpPr>
        <p:spPr bwMode="auto">
          <a:xfrm flipH="1">
            <a:off x="3338967" y="4730439"/>
            <a:ext cx="348808" cy="20848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defRPr/>
            </a:pPr>
            <a:endParaRPr lang="zh-CN" altLang="en-US" sz="2400">
              <a:solidFill>
                <a:sysClr val="windowText" lastClr="000000"/>
              </a:solidFill>
              <a:cs typeface="+mn-ea"/>
              <a:sym typeface="+mn-lt"/>
            </a:endParaRPr>
          </a:p>
        </p:txBody>
      </p:sp>
      <p:sp>
        <p:nvSpPr>
          <p:cNvPr id="84" name="Freeform 106"/>
          <p:cNvSpPr/>
          <p:nvPr/>
        </p:nvSpPr>
        <p:spPr bwMode="auto">
          <a:xfrm flipH="1">
            <a:off x="4713915" y="4241307"/>
            <a:ext cx="1151076" cy="1152000"/>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B3E54"/>
          </a:solidFill>
          <a:ln>
            <a:noFill/>
          </a:ln>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defRPr/>
            </a:pPr>
            <a:endParaRPr lang="zh-CN" altLang="en-US" sz="2400" dirty="0">
              <a:solidFill>
                <a:sysClr val="windowText" lastClr="000000"/>
              </a:solidFill>
              <a:cs typeface="+mn-ea"/>
              <a:sym typeface="+mn-lt"/>
            </a:endParaRPr>
          </a:p>
        </p:txBody>
      </p:sp>
      <p:sp>
        <p:nvSpPr>
          <p:cNvPr id="86" name="Freeform 108"/>
          <p:cNvSpPr/>
          <p:nvPr/>
        </p:nvSpPr>
        <p:spPr bwMode="auto">
          <a:xfrm flipH="1">
            <a:off x="5045299" y="5035153"/>
            <a:ext cx="69231" cy="70154"/>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defRPr/>
            </a:pPr>
            <a:endParaRPr lang="zh-CN" altLang="en-US" sz="2400">
              <a:solidFill>
                <a:sysClr val="windowText" lastClr="000000"/>
              </a:solidFill>
              <a:cs typeface="+mn-ea"/>
              <a:sym typeface="+mn-lt"/>
            </a:endParaRPr>
          </a:p>
        </p:txBody>
      </p:sp>
      <p:sp>
        <p:nvSpPr>
          <p:cNvPr id="87" name="Freeform 109"/>
          <p:cNvSpPr>
            <a:spLocks noEditPoints="1"/>
          </p:cNvSpPr>
          <p:nvPr/>
        </p:nvSpPr>
        <p:spPr bwMode="auto">
          <a:xfrm flipH="1">
            <a:off x="5045299" y="4477615"/>
            <a:ext cx="488307" cy="62769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defRPr/>
            </a:pPr>
            <a:endParaRPr lang="zh-CN" altLang="en-US" sz="2400">
              <a:solidFill>
                <a:sysClr val="windowText" lastClr="000000"/>
              </a:solidFill>
              <a:cs typeface="+mn-ea"/>
              <a:sym typeface="+mn-lt"/>
            </a:endParaRPr>
          </a:p>
        </p:txBody>
      </p:sp>
      <p:sp>
        <p:nvSpPr>
          <p:cNvPr id="90" name="Rectangle 110"/>
          <p:cNvSpPr>
            <a:spLocks noChangeArrowheads="1"/>
          </p:cNvSpPr>
          <p:nvPr/>
        </p:nvSpPr>
        <p:spPr bwMode="auto">
          <a:xfrm flipH="1">
            <a:off x="5045299" y="4826538"/>
            <a:ext cx="69231" cy="692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defRPr/>
            </a:pPr>
            <a:endParaRPr lang="zh-CN" altLang="en-US" sz="2400">
              <a:solidFill>
                <a:sysClr val="windowText" lastClr="000000"/>
              </a:solidFill>
              <a:cs typeface="+mn-ea"/>
              <a:sym typeface="+mn-lt"/>
            </a:endParaRPr>
          </a:p>
        </p:txBody>
      </p:sp>
      <p:sp>
        <p:nvSpPr>
          <p:cNvPr id="91" name="Rectangle 111"/>
          <p:cNvSpPr>
            <a:spLocks noChangeArrowheads="1"/>
          </p:cNvSpPr>
          <p:nvPr/>
        </p:nvSpPr>
        <p:spPr bwMode="auto">
          <a:xfrm flipH="1">
            <a:off x="5045299" y="4930845"/>
            <a:ext cx="69231" cy="7015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defRPr/>
            </a:pPr>
            <a:endParaRPr lang="zh-CN" altLang="en-US" sz="2400">
              <a:solidFill>
                <a:sysClr val="windowText" lastClr="000000"/>
              </a:solidFill>
              <a:cs typeface="+mn-ea"/>
              <a:sym typeface="+mn-lt"/>
            </a:endParaRPr>
          </a:p>
        </p:txBody>
      </p:sp>
      <p:sp>
        <p:nvSpPr>
          <p:cNvPr id="93" name="Freeform 52"/>
          <p:cNvSpPr/>
          <p:nvPr/>
        </p:nvSpPr>
        <p:spPr bwMode="auto">
          <a:xfrm flipH="1">
            <a:off x="1205345" y="4265452"/>
            <a:ext cx="1152000" cy="1152000"/>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B3E54"/>
          </a:solidFill>
          <a:ln>
            <a:noFill/>
          </a:ln>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defRPr/>
            </a:pPr>
            <a:endParaRPr lang="zh-CN" altLang="en-US" sz="2400">
              <a:solidFill>
                <a:sysClr val="windowText" lastClr="000000"/>
              </a:solidFill>
              <a:cs typeface="+mn-ea"/>
              <a:sym typeface="+mn-lt"/>
            </a:endParaRPr>
          </a:p>
        </p:txBody>
      </p:sp>
      <p:sp>
        <p:nvSpPr>
          <p:cNvPr id="95" name="Freeform 54"/>
          <p:cNvSpPr/>
          <p:nvPr/>
        </p:nvSpPr>
        <p:spPr bwMode="auto">
          <a:xfrm flipH="1">
            <a:off x="1615628" y="4527392"/>
            <a:ext cx="348808" cy="175072"/>
          </a:xfrm>
          <a:custGeom>
            <a:avLst/>
            <a:gdLst>
              <a:gd name="T0" fmla="*/ 48 w 160"/>
              <a:gd name="T1" fmla="*/ 56 h 80"/>
              <a:gd name="T2" fmla="*/ 80 w 160"/>
              <a:gd name="T3" fmla="*/ 24 h 80"/>
              <a:gd name="T4" fmla="*/ 112 w 160"/>
              <a:gd name="T5" fmla="*/ 56 h 80"/>
              <a:gd name="T6" fmla="*/ 112 w 160"/>
              <a:gd name="T7" fmla="*/ 80 h 80"/>
              <a:gd name="T8" fmla="*/ 160 w 160"/>
              <a:gd name="T9" fmla="*/ 80 h 80"/>
              <a:gd name="T10" fmla="*/ 158 w 160"/>
              <a:gd name="T11" fmla="*/ 64 h 80"/>
              <a:gd name="T12" fmla="*/ 80 w 160"/>
              <a:gd name="T13" fmla="*/ 0 h 80"/>
              <a:gd name="T14" fmla="*/ 2 w 160"/>
              <a:gd name="T15" fmla="*/ 64 h 80"/>
              <a:gd name="T16" fmla="*/ 0 w 160"/>
              <a:gd name="T17" fmla="*/ 80 h 80"/>
              <a:gd name="T18" fmla="*/ 48 w 160"/>
              <a:gd name="T19" fmla="*/ 80 h 80"/>
              <a:gd name="T20" fmla="*/ 48 w 160"/>
              <a:gd name="T21" fmla="*/ 5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80">
                <a:moveTo>
                  <a:pt x="48" y="56"/>
                </a:moveTo>
                <a:cubicBezTo>
                  <a:pt x="48" y="38"/>
                  <a:pt x="62" y="24"/>
                  <a:pt x="80" y="24"/>
                </a:cubicBezTo>
                <a:cubicBezTo>
                  <a:pt x="98" y="24"/>
                  <a:pt x="112" y="38"/>
                  <a:pt x="112" y="56"/>
                </a:cubicBezTo>
                <a:cubicBezTo>
                  <a:pt x="112" y="80"/>
                  <a:pt x="112" y="80"/>
                  <a:pt x="112" y="80"/>
                </a:cubicBezTo>
                <a:cubicBezTo>
                  <a:pt x="160" y="80"/>
                  <a:pt x="160" y="80"/>
                  <a:pt x="160" y="80"/>
                </a:cubicBezTo>
                <a:cubicBezTo>
                  <a:pt x="158" y="64"/>
                  <a:pt x="158" y="64"/>
                  <a:pt x="158" y="64"/>
                </a:cubicBezTo>
                <a:cubicBezTo>
                  <a:pt x="151" y="28"/>
                  <a:pt x="119" y="0"/>
                  <a:pt x="80" y="0"/>
                </a:cubicBezTo>
                <a:cubicBezTo>
                  <a:pt x="41" y="0"/>
                  <a:pt x="9" y="28"/>
                  <a:pt x="2" y="64"/>
                </a:cubicBezTo>
                <a:cubicBezTo>
                  <a:pt x="0" y="80"/>
                  <a:pt x="0" y="80"/>
                  <a:pt x="0" y="80"/>
                </a:cubicBezTo>
                <a:cubicBezTo>
                  <a:pt x="48" y="80"/>
                  <a:pt x="48" y="80"/>
                  <a:pt x="48" y="80"/>
                </a:cubicBezTo>
                <a:lnTo>
                  <a:pt x="48" y="5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defRPr/>
            </a:pPr>
            <a:endParaRPr lang="zh-CN" altLang="en-US" sz="2400">
              <a:solidFill>
                <a:sysClr val="windowText" lastClr="000000"/>
              </a:solidFill>
              <a:cs typeface="+mn-ea"/>
              <a:sym typeface="+mn-lt"/>
            </a:endParaRPr>
          </a:p>
        </p:txBody>
      </p:sp>
      <p:sp>
        <p:nvSpPr>
          <p:cNvPr id="98" name="Freeform 55"/>
          <p:cNvSpPr/>
          <p:nvPr/>
        </p:nvSpPr>
        <p:spPr bwMode="auto">
          <a:xfrm flipH="1">
            <a:off x="1615628" y="4737211"/>
            <a:ext cx="348808" cy="348808"/>
          </a:xfrm>
          <a:custGeom>
            <a:avLst/>
            <a:gdLst>
              <a:gd name="T0" fmla="*/ 108 w 160"/>
              <a:gd name="T1" fmla="*/ 0 h 160"/>
              <a:gd name="T2" fmla="*/ 100 w 160"/>
              <a:gd name="T3" fmla="*/ 8 h 160"/>
              <a:gd name="T4" fmla="*/ 99 w 160"/>
              <a:gd name="T5" fmla="*/ 10 h 160"/>
              <a:gd name="T6" fmla="*/ 97 w 160"/>
              <a:gd name="T7" fmla="*/ 11 h 160"/>
              <a:gd name="T8" fmla="*/ 94 w 160"/>
              <a:gd name="T9" fmla="*/ 13 h 160"/>
              <a:gd name="T10" fmla="*/ 92 w 160"/>
              <a:gd name="T11" fmla="*/ 14 h 160"/>
              <a:gd name="T12" fmla="*/ 87 w 160"/>
              <a:gd name="T13" fmla="*/ 15 h 160"/>
              <a:gd name="T14" fmla="*/ 86 w 160"/>
              <a:gd name="T15" fmla="*/ 15 h 160"/>
              <a:gd name="T16" fmla="*/ 80 w 160"/>
              <a:gd name="T17" fmla="*/ 16 h 160"/>
              <a:gd name="T18" fmla="*/ 74 w 160"/>
              <a:gd name="T19" fmla="*/ 15 h 160"/>
              <a:gd name="T20" fmla="*/ 73 w 160"/>
              <a:gd name="T21" fmla="*/ 15 h 160"/>
              <a:gd name="T22" fmla="*/ 68 w 160"/>
              <a:gd name="T23" fmla="*/ 14 h 160"/>
              <a:gd name="T24" fmla="*/ 66 w 160"/>
              <a:gd name="T25" fmla="*/ 13 h 160"/>
              <a:gd name="T26" fmla="*/ 63 w 160"/>
              <a:gd name="T27" fmla="*/ 11 h 160"/>
              <a:gd name="T28" fmla="*/ 61 w 160"/>
              <a:gd name="T29" fmla="*/ 10 h 160"/>
              <a:gd name="T30" fmla="*/ 60 w 160"/>
              <a:gd name="T31" fmla="*/ 8 h 160"/>
              <a:gd name="T32" fmla="*/ 52 w 160"/>
              <a:gd name="T33" fmla="*/ 0 h 160"/>
              <a:gd name="T34" fmla="*/ 48 w 160"/>
              <a:gd name="T35" fmla="*/ 0 h 160"/>
              <a:gd name="T36" fmla="*/ 0 w 160"/>
              <a:gd name="T37" fmla="*/ 0 h 160"/>
              <a:gd name="T38" fmla="*/ 0 w 160"/>
              <a:gd name="T39" fmla="*/ 81 h 160"/>
              <a:gd name="T40" fmla="*/ 80 w 160"/>
              <a:gd name="T41" fmla="*/ 160 h 160"/>
              <a:gd name="T42" fmla="*/ 160 w 160"/>
              <a:gd name="T43" fmla="*/ 81 h 160"/>
              <a:gd name="T44" fmla="*/ 160 w 160"/>
              <a:gd name="T45" fmla="*/ 0 h 160"/>
              <a:gd name="T46" fmla="*/ 112 w 160"/>
              <a:gd name="T47" fmla="*/ 0 h 160"/>
              <a:gd name="T48" fmla="*/ 108 w 160"/>
              <a:gd name="T4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0" h="160">
                <a:moveTo>
                  <a:pt x="108" y="0"/>
                </a:moveTo>
                <a:cubicBezTo>
                  <a:pt x="106" y="3"/>
                  <a:pt x="103" y="6"/>
                  <a:pt x="100" y="8"/>
                </a:cubicBezTo>
                <a:cubicBezTo>
                  <a:pt x="100" y="9"/>
                  <a:pt x="100" y="9"/>
                  <a:pt x="99" y="10"/>
                </a:cubicBezTo>
                <a:cubicBezTo>
                  <a:pt x="98" y="10"/>
                  <a:pt x="98" y="11"/>
                  <a:pt x="97" y="11"/>
                </a:cubicBezTo>
                <a:cubicBezTo>
                  <a:pt x="96" y="12"/>
                  <a:pt x="95" y="12"/>
                  <a:pt x="94" y="13"/>
                </a:cubicBezTo>
                <a:cubicBezTo>
                  <a:pt x="93" y="13"/>
                  <a:pt x="92" y="13"/>
                  <a:pt x="92" y="14"/>
                </a:cubicBezTo>
                <a:cubicBezTo>
                  <a:pt x="90" y="14"/>
                  <a:pt x="89" y="15"/>
                  <a:pt x="87" y="15"/>
                </a:cubicBezTo>
                <a:cubicBezTo>
                  <a:pt x="87" y="15"/>
                  <a:pt x="86" y="15"/>
                  <a:pt x="86" y="15"/>
                </a:cubicBezTo>
                <a:cubicBezTo>
                  <a:pt x="84" y="16"/>
                  <a:pt x="82" y="16"/>
                  <a:pt x="80" y="16"/>
                </a:cubicBezTo>
                <a:cubicBezTo>
                  <a:pt x="78" y="16"/>
                  <a:pt x="76" y="16"/>
                  <a:pt x="74" y="15"/>
                </a:cubicBezTo>
                <a:cubicBezTo>
                  <a:pt x="74" y="15"/>
                  <a:pt x="73" y="15"/>
                  <a:pt x="73" y="15"/>
                </a:cubicBezTo>
                <a:cubicBezTo>
                  <a:pt x="71" y="15"/>
                  <a:pt x="70" y="14"/>
                  <a:pt x="68" y="14"/>
                </a:cubicBezTo>
                <a:cubicBezTo>
                  <a:pt x="68" y="13"/>
                  <a:pt x="67" y="13"/>
                  <a:pt x="66" y="13"/>
                </a:cubicBezTo>
                <a:cubicBezTo>
                  <a:pt x="65" y="12"/>
                  <a:pt x="64" y="12"/>
                  <a:pt x="63" y="11"/>
                </a:cubicBezTo>
                <a:cubicBezTo>
                  <a:pt x="62" y="11"/>
                  <a:pt x="62" y="10"/>
                  <a:pt x="61" y="10"/>
                </a:cubicBezTo>
                <a:cubicBezTo>
                  <a:pt x="60" y="9"/>
                  <a:pt x="60" y="9"/>
                  <a:pt x="60" y="8"/>
                </a:cubicBezTo>
                <a:cubicBezTo>
                  <a:pt x="57" y="6"/>
                  <a:pt x="54" y="3"/>
                  <a:pt x="52" y="0"/>
                </a:cubicBezTo>
                <a:cubicBezTo>
                  <a:pt x="48" y="0"/>
                  <a:pt x="48" y="0"/>
                  <a:pt x="48" y="0"/>
                </a:cubicBezTo>
                <a:cubicBezTo>
                  <a:pt x="0" y="0"/>
                  <a:pt x="0" y="0"/>
                  <a:pt x="0" y="0"/>
                </a:cubicBezTo>
                <a:cubicBezTo>
                  <a:pt x="0" y="81"/>
                  <a:pt x="0" y="81"/>
                  <a:pt x="0" y="81"/>
                </a:cubicBezTo>
                <a:cubicBezTo>
                  <a:pt x="0" y="124"/>
                  <a:pt x="36" y="160"/>
                  <a:pt x="80" y="160"/>
                </a:cubicBezTo>
                <a:cubicBezTo>
                  <a:pt x="124" y="160"/>
                  <a:pt x="160" y="124"/>
                  <a:pt x="160" y="81"/>
                </a:cubicBezTo>
                <a:cubicBezTo>
                  <a:pt x="160" y="0"/>
                  <a:pt x="160" y="0"/>
                  <a:pt x="160" y="0"/>
                </a:cubicBezTo>
                <a:cubicBezTo>
                  <a:pt x="112" y="0"/>
                  <a:pt x="112" y="0"/>
                  <a:pt x="112" y="0"/>
                </a:cubicBezTo>
                <a:lnTo>
                  <a:pt x="10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defRPr/>
            </a:pPr>
            <a:endParaRPr lang="zh-CN" altLang="en-US" sz="2400">
              <a:solidFill>
                <a:sysClr val="windowText" lastClr="000000"/>
              </a:solidFill>
              <a:cs typeface="+mn-ea"/>
              <a:sym typeface="+mn-lt"/>
            </a:endParaRPr>
          </a:p>
        </p:txBody>
      </p:sp>
      <p:sp>
        <p:nvSpPr>
          <p:cNvPr id="99" name="Freeform 56"/>
          <p:cNvSpPr/>
          <p:nvPr/>
        </p:nvSpPr>
        <p:spPr bwMode="auto">
          <a:xfrm flipH="1">
            <a:off x="1754616" y="4614260"/>
            <a:ext cx="70831" cy="122951"/>
          </a:xfrm>
          <a:custGeom>
            <a:avLst/>
            <a:gdLst>
              <a:gd name="T0" fmla="*/ 0 w 32"/>
              <a:gd name="T1" fmla="*/ 16 h 56"/>
              <a:gd name="T2" fmla="*/ 0 w 32"/>
              <a:gd name="T3" fmla="*/ 40 h 56"/>
              <a:gd name="T4" fmla="*/ 2 w 32"/>
              <a:gd name="T5" fmla="*/ 48 h 56"/>
              <a:gd name="T6" fmla="*/ 2 w 32"/>
              <a:gd name="T7" fmla="*/ 48 h 56"/>
              <a:gd name="T8" fmla="*/ 8 w 32"/>
              <a:gd name="T9" fmla="*/ 54 h 56"/>
              <a:gd name="T10" fmla="*/ 8 w 32"/>
              <a:gd name="T11" fmla="*/ 54 h 56"/>
              <a:gd name="T12" fmla="*/ 11 w 32"/>
              <a:gd name="T13" fmla="*/ 55 h 56"/>
              <a:gd name="T14" fmla="*/ 12 w 32"/>
              <a:gd name="T15" fmla="*/ 55 h 56"/>
              <a:gd name="T16" fmla="*/ 16 w 32"/>
              <a:gd name="T17" fmla="*/ 56 h 56"/>
              <a:gd name="T18" fmla="*/ 20 w 32"/>
              <a:gd name="T19" fmla="*/ 55 h 56"/>
              <a:gd name="T20" fmla="*/ 21 w 32"/>
              <a:gd name="T21" fmla="*/ 55 h 56"/>
              <a:gd name="T22" fmla="*/ 24 w 32"/>
              <a:gd name="T23" fmla="*/ 54 h 56"/>
              <a:gd name="T24" fmla="*/ 24 w 32"/>
              <a:gd name="T25" fmla="*/ 54 h 56"/>
              <a:gd name="T26" fmla="*/ 30 w 32"/>
              <a:gd name="T27" fmla="*/ 48 h 56"/>
              <a:gd name="T28" fmla="*/ 30 w 32"/>
              <a:gd name="T29" fmla="*/ 48 h 56"/>
              <a:gd name="T30" fmla="*/ 32 w 32"/>
              <a:gd name="T31" fmla="*/ 40 h 56"/>
              <a:gd name="T32" fmla="*/ 32 w 32"/>
              <a:gd name="T33" fmla="*/ 16 h 56"/>
              <a:gd name="T34" fmla="*/ 16 w 32"/>
              <a:gd name="T35" fmla="*/ 0 h 56"/>
              <a:gd name="T36" fmla="*/ 0 w 32"/>
              <a:gd name="T37"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56">
                <a:moveTo>
                  <a:pt x="0" y="16"/>
                </a:moveTo>
                <a:cubicBezTo>
                  <a:pt x="0" y="40"/>
                  <a:pt x="0" y="40"/>
                  <a:pt x="0" y="40"/>
                </a:cubicBezTo>
                <a:cubicBezTo>
                  <a:pt x="0" y="43"/>
                  <a:pt x="1" y="45"/>
                  <a:pt x="2" y="48"/>
                </a:cubicBezTo>
                <a:cubicBezTo>
                  <a:pt x="2" y="48"/>
                  <a:pt x="2" y="48"/>
                  <a:pt x="2" y="48"/>
                </a:cubicBezTo>
                <a:cubicBezTo>
                  <a:pt x="4" y="50"/>
                  <a:pt x="6" y="52"/>
                  <a:pt x="8" y="54"/>
                </a:cubicBezTo>
                <a:cubicBezTo>
                  <a:pt x="8" y="54"/>
                  <a:pt x="8" y="54"/>
                  <a:pt x="8" y="54"/>
                </a:cubicBezTo>
                <a:cubicBezTo>
                  <a:pt x="9" y="54"/>
                  <a:pt x="10" y="55"/>
                  <a:pt x="11" y="55"/>
                </a:cubicBezTo>
                <a:cubicBezTo>
                  <a:pt x="12" y="55"/>
                  <a:pt x="12" y="55"/>
                  <a:pt x="12" y="55"/>
                </a:cubicBezTo>
                <a:cubicBezTo>
                  <a:pt x="13" y="56"/>
                  <a:pt x="15" y="56"/>
                  <a:pt x="16" y="56"/>
                </a:cubicBezTo>
                <a:cubicBezTo>
                  <a:pt x="17" y="56"/>
                  <a:pt x="19" y="56"/>
                  <a:pt x="20" y="55"/>
                </a:cubicBezTo>
                <a:cubicBezTo>
                  <a:pt x="21" y="55"/>
                  <a:pt x="21" y="55"/>
                  <a:pt x="21" y="55"/>
                </a:cubicBezTo>
                <a:cubicBezTo>
                  <a:pt x="22" y="55"/>
                  <a:pt x="23" y="54"/>
                  <a:pt x="24" y="54"/>
                </a:cubicBezTo>
                <a:cubicBezTo>
                  <a:pt x="24" y="54"/>
                  <a:pt x="24" y="54"/>
                  <a:pt x="24" y="54"/>
                </a:cubicBezTo>
                <a:cubicBezTo>
                  <a:pt x="26" y="52"/>
                  <a:pt x="28" y="50"/>
                  <a:pt x="30" y="48"/>
                </a:cubicBezTo>
                <a:cubicBezTo>
                  <a:pt x="30" y="48"/>
                  <a:pt x="30" y="48"/>
                  <a:pt x="30" y="48"/>
                </a:cubicBezTo>
                <a:cubicBezTo>
                  <a:pt x="31" y="45"/>
                  <a:pt x="32" y="43"/>
                  <a:pt x="32" y="40"/>
                </a:cubicBezTo>
                <a:cubicBezTo>
                  <a:pt x="32" y="16"/>
                  <a:pt x="32" y="16"/>
                  <a:pt x="32" y="16"/>
                </a:cubicBezTo>
                <a:cubicBezTo>
                  <a:pt x="32" y="7"/>
                  <a:pt x="25" y="0"/>
                  <a:pt x="16" y="0"/>
                </a:cubicBezTo>
                <a:cubicBezTo>
                  <a:pt x="7" y="0"/>
                  <a:pt x="0" y="7"/>
                  <a:pt x="0"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defRPr/>
            </a:pPr>
            <a:endParaRPr lang="zh-CN" altLang="en-US" sz="2400">
              <a:solidFill>
                <a:sysClr val="windowText" lastClr="000000"/>
              </a:solidFill>
              <a:cs typeface="+mn-ea"/>
              <a:sym typeface="+mn-lt"/>
            </a:endParaRPr>
          </a:p>
        </p:txBody>
      </p:sp>
      <p:sp>
        <p:nvSpPr>
          <p:cNvPr id="56"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57" name="图片 56"/>
          <p:cNvPicPr>
            <a:picLocks noChangeAspect="1"/>
          </p:cNvPicPr>
          <p:nvPr/>
        </p:nvPicPr>
        <p:blipFill>
          <a:blip r:embed="rId1" cstate="screen"/>
          <a:stretch>
            <a:fillRect/>
          </a:stretch>
        </p:blipFill>
        <p:spPr>
          <a:xfrm>
            <a:off x="177135" y="391902"/>
            <a:ext cx="912271" cy="574995"/>
          </a:xfrm>
          <a:prstGeom prst="rect">
            <a:avLst/>
          </a:prstGeom>
        </p:spPr>
      </p:pic>
      <p:sp>
        <p:nvSpPr>
          <p:cNvPr id="58"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公司介绍</a:t>
            </a:r>
            <a:endParaRPr lang="en-US" altLang="zh-CN" sz="2400" dirty="0">
              <a:solidFill>
                <a:srgbClr val="2B3E54"/>
              </a:solidFill>
              <a:cs typeface="+mn-ea"/>
              <a:sym typeface="+mn-lt"/>
            </a:endParaRPr>
          </a:p>
        </p:txBody>
      </p:sp>
      <p:sp>
        <p:nvSpPr>
          <p:cNvPr id="60" name="Freeform 7"/>
          <p:cNvSpPr/>
          <p:nvPr/>
        </p:nvSpPr>
        <p:spPr bwMode="auto">
          <a:xfrm>
            <a:off x="6257901" y="673175"/>
            <a:ext cx="4696373" cy="5431566"/>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blipFill dpi="0" rotWithShape="1">
            <a:blip r:embed="rId2" cstate="screen"/>
            <a:srcRect/>
            <a:stretch>
              <a:fillRect/>
            </a:stretch>
          </a:blipFill>
          <a:ln>
            <a:noFill/>
          </a:ln>
        </p:spPr>
        <p:txBody>
          <a:bodyPr vert="horz" wrap="square" lIns="91440" tIns="45720" rIns="91440" bIns="45720" numCol="1" anchor="t" anchorCtr="0" compatLnSpc="1"/>
          <a:lstStyle/>
          <a:p>
            <a:endParaRPr lang="zh-CN" altLang="en-US" sz="2135"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984">
        <p14:prism isInverted="1"/>
      </p:transition>
    </mc:Choice>
    <mc:Fallback>
      <p:transition spd="slow" advTm="98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15" presetClass="entr" presetSubtype="0"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p:cTn id="11" dur="1000" fill="hold"/>
                                        <p:tgtEl>
                                          <p:spTgt spid="58"/>
                                        </p:tgtEl>
                                        <p:attrNameLst>
                                          <p:attrName>ppt_w</p:attrName>
                                        </p:attrNameLst>
                                      </p:cBhvr>
                                      <p:tavLst>
                                        <p:tav tm="0">
                                          <p:val>
                                            <p:fltVal val="0"/>
                                          </p:val>
                                        </p:tav>
                                        <p:tav tm="100000">
                                          <p:val>
                                            <p:strVal val="#ppt_w"/>
                                          </p:val>
                                        </p:tav>
                                      </p:tavLst>
                                    </p:anim>
                                    <p:anim calcmode="lin" valueType="num">
                                      <p:cBhvr>
                                        <p:cTn id="12" dur="1000" fill="hold"/>
                                        <p:tgtEl>
                                          <p:spTgt spid="58"/>
                                        </p:tgtEl>
                                        <p:attrNameLst>
                                          <p:attrName>ppt_h</p:attrName>
                                        </p:attrNameLst>
                                      </p:cBhvr>
                                      <p:tavLst>
                                        <p:tav tm="0">
                                          <p:val>
                                            <p:fltVal val="0"/>
                                          </p:val>
                                        </p:tav>
                                        <p:tav tm="100000">
                                          <p:val>
                                            <p:strVal val="#ppt_h"/>
                                          </p:val>
                                        </p:tav>
                                      </p:tavLst>
                                    </p:anim>
                                    <p:anim calcmode="lin" valueType="num">
                                      <p:cBhvr>
                                        <p:cTn id="13" dur="1000" fill="hold"/>
                                        <p:tgtEl>
                                          <p:spTgt spid="58"/>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5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5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5"/>
          <p:cNvSpPr/>
          <p:nvPr/>
        </p:nvSpPr>
        <p:spPr bwMode="auto">
          <a:xfrm>
            <a:off x="4108302" y="1316765"/>
            <a:ext cx="3934159" cy="4543843"/>
          </a:xfrm>
          <a:custGeom>
            <a:avLst/>
            <a:gdLst>
              <a:gd name="T0" fmla="*/ 3349 w 3349"/>
              <a:gd name="T1" fmla="*/ 2902 h 3868"/>
              <a:gd name="T2" fmla="*/ 1675 w 3349"/>
              <a:gd name="T3" fmla="*/ 3868 h 3868"/>
              <a:gd name="T4" fmla="*/ 0 w 3349"/>
              <a:gd name="T5" fmla="*/ 2902 h 3868"/>
              <a:gd name="T6" fmla="*/ 0 w 3349"/>
              <a:gd name="T7" fmla="*/ 966 h 3868"/>
              <a:gd name="T8" fmla="*/ 1675 w 3349"/>
              <a:gd name="T9" fmla="*/ 0 h 3868"/>
              <a:gd name="T10" fmla="*/ 3349 w 3349"/>
              <a:gd name="T11" fmla="*/ 966 h 3868"/>
              <a:gd name="T12" fmla="*/ 3349 w 3349"/>
              <a:gd name="T13" fmla="*/ 2902 h 3868"/>
            </a:gdLst>
            <a:ahLst/>
            <a:cxnLst>
              <a:cxn ang="0">
                <a:pos x="T0" y="T1"/>
              </a:cxn>
              <a:cxn ang="0">
                <a:pos x="T2" y="T3"/>
              </a:cxn>
              <a:cxn ang="0">
                <a:pos x="T4" y="T5"/>
              </a:cxn>
              <a:cxn ang="0">
                <a:pos x="T6" y="T7"/>
              </a:cxn>
              <a:cxn ang="0">
                <a:pos x="T8" y="T9"/>
              </a:cxn>
              <a:cxn ang="0">
                <a:pos x="T10" y="T11"/>
              </a:cxn>
              <a:cxn ang="0">
                <a:pos x="T12" y="T13"/>
              </a:cxn>
            </a:cxnLst>
            <a:rect l="0" t="0" r="r" b="b"/>
            <a:pathLst>
              <a:path w="3349" h="3868">
                <a:moveTo>
                  <a:pt x="3349" y="2902"/>
                </a:moveTo>
                <a:lnTo>
                  <a:pt x="1675" y="3868"/>
                </a:lnTo>
                <a:lnTo>
                  <a:pt x="0" y="2902"/>
                </a:lnTo>
                <a:lnTo>
                  <a:pt x="0" y="966"/>
                </a:lnTo>
                <a:lnTo>
                  <a:pt x="1675" y="0"/>
                </a:lnTo>
                <a:lnTo>
                  <a:pt x="3349" y="966"/>
                </a:lnTo>
                <a:lnTo>
                  <a:pt x="3349" y="2902"/>
                </a:lnTo>
                <a:close/>
              </a:path>
            </a:pathLst>
          </a:custGeom>
          <a:solidFill>
            <a:schemeClr val="bg1">
              <a:lumMod val="95000"/>
            </a:schemeClr>
          </a:solidFill>
          <a:ln>
            <a:noFill/>
          </a:ln>
          <a:effectLst/>
        </p:spPr>
        <p:txBody>
          <a:bodyPr vert="horz" wrap="square" lIns="91440" tIns="45720" rIns="91440" bIns="45720" numCol="1" anchor="t" anchorCtr="0" compatLnSpc="1"/>
          <a:lstStyle/>
          <a:p>
            <a:endParaRPr lang="zh-CN" altLang="en-US" sz="2135" dirty="0">
              <a:cs typeface="+mn-ea"/>
              <a:sym typeface="+mn-lt"/>
            </a:endParaRPr>
          </a:p>
        </p:txBody>
      </p:sp>
      <p:sp>
        <p:nvSpPr>
          <p:cNvPr id="25" name="文本框 8"/>
          <p:cNvSpPr txBox="1"/>
          <p:nvPr/>
        </p:nvSpPr>
        <p:spPr>
          <a:xfrm>
            <a:off x="8059565" y="1680012"/>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bg1">
                    <a:lumMod val="50000"/>
                  </a:schemeClr>
                </a:solidFill>
                <a:cs typeface="+mn-ea"/>
                <a:sym typeface="+mn-lt"/>
              </a:rPr>
              <a:t>请在此输入你的标题</a:t>
            </a:r>
            <a:endParaRPr lang="en-US" altLang="zh-CN" sz="1400" dirty="0">
              <a:solidFill>
                <a:schemeClr val="bg1">
                  <a:lumMod val="50000"/>
                </a:schemeClr>
              </a:solidFill>
              <a:cs typeface="+mn-ea"/>
              <a:sym typeface="+mn-lt"/>
            </a:endParaRPr>
          </a:p>
          <a:p>
            <a:r>
              <a:rPr lang="zh-CN" altLang="en-US" sz="1335" dirty="0">
                <a:solidFill>
                  <a:schemeClr val="bg1">
                    <a:lumMod val="50000"/>
                  </a:schemeClr>
                </a:solidFill>
                <a:cs typeface="+mn-ea"/>
                <a:sym typeface="+mn-lt"/>
              </a:rPr>
              <a:t>请在此粘贴或者输入你的文字内容</a:t>
            </a:r>
            <a:endParaRPr lang="en-US" altLang="zh-CN" sz="1335" dirty="0">
              <a:solidFill>
                <a:schemeClr val="bg1">
                  <a:lumMod val="50000"/>
                </a:schemeClr>
              </a:solidFill>
              <a:cs typeface="+mn-ea"/>
              <a:sym typeface="+mn-lt"/>
            </a:endParaRPr>
          </a:p>
          <a:p>
            <a:r>
              <a:rPr lang="zh-CN" altLang="en-US" sz="1335" dirty="0">
                <a:solidFill>
                  <a:schemeClr val="bg1">
                    <a:lumMod val="50000"/>
                  </a:schemeClr>
                </a:solidFill>
                <a:cs typeface="+mn-ea"/>
                <a:sym typeface="+mn-lt"/>
              </a:rPr>
              <a:t>请在此粘贴或者输入你的文字内容</a:t>
            </a:r>
            <a:endParaRPr lang="en-US" altLang="zh-CN" sz="1335" dirty="0">
              <a:solidFill>
                <a:schemeClr val="bg1">
                  <a:lumMod val="50000"/>
                </a:schemeClr>
              </a:solidFill>
              <a:cs typeface="+mn-ea"/>
              <a:sym typeface="+mn-lt"/>
            </a:endParaRPr>
          </a:p>
        </p:txBody>
      </p:sp>
      <p:sp>
        <p:nvSpPr>
          <p:cNvPr id="26" name="文本框 8"/>
          <p:cNvSpPr txBox="1"/>
          <p:nvPr/>
        </p:nvSpPr>
        <p:spPr>
          <a:xfrm>
            <a:off x="1247948" y="1706516"/>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bg1">
                    <a:lumMod val="50000"/>
                  </a:schemeClr>
                </a:solidFill>
                <a:cs typeface="+mn-ea"/>
                <a:sym typeface="+mn-lt"/>
              </a:rPr>
              <a:t>请在此输入你的标题</a:t>
            </a:r>
            <a:endParaRPr lang="en-US" altLang="zh-CN" sz="1400" dirty="0">
              <a:solidFill>
                <a:schemeClr val="bg1">
                  <a:lumMod val="50000"/>
                </a:schemeClr>
              </a:solidFill>
              <a:cs typeface="+mn-ea"/>
              <a:sym typeface="+mn-lt"/>
            </a:endParaRPr>
          </a:p>
          <a:p>
            <a:r>
              <a:rPr lang="zh-CN" altLang="en-US" sz="1335" dirty="0">
                <a:solidFill>
                  <a:schemeClr val="bg1">
                    <a:lumMod val="50000"/>
                  </a:schemeClr>
                </a:solidFill>
                <a:cs typeface="+mn-ea"/>
                <a:sym typeface="+mn-lt"/>
              </a:rPr>
              <a:t>请在此粘贴或者输入你的文字内容</a:t>
            </a:r>
            <a:endParaRPr lang="en-US" altLang="zh-CN" sz="1335" dirty="0">
              <a:solidFill>
                <a:schemeClr val="bg1">
                  <a:lumMod val="50000"/>
                </a:schemeClr>
              </a:solidFill>
              <a:cs typeface="+mn-ea"/>
              <a:sym typeface="+mn-lt"/>
            </a:endParaRPr>
          </a:p>
          <a:p>
            <a:r>
              <a:rPr lang="zh-CN" altLang="en-US" sz="1335" dirty="0">
                <a:solidFill>
                  <a:schemeClr val="bg1">
                    <a:lumMod val="50000"/>
                  </a:schemeClr>
                </a:solidFill>
                <a:cs typeface="+mn-ea"/>
                <a:sym typeface="+mn-lt"/>
              </a:rPr>
              <a:t>请在此粘贴或者输入你的文字内容</a:t>
            </a:r>
            <a:endParaRPr lang="en-US" altLang="zh-CN" sz="1335" dirty="0">
              <a:solidFill>
                <a:schemeClr val="bg1">
                  <a:lumMod val="50000"/>
                </a:schemeClr>
              </a:solidFill>
              <a:cs typeface="+mn-ea"/>
              <a:sym typeface="+mn-lt"/>
            </a:endParaRPr>
          </a:p>
        </p:txBody>
      </p:sp>
      <p:sp>
        <p:nvSpPr>
          <p:cNvPr id="27" name="文本框 8"/>
          <p:cNvSpPr txBox="1"/>
          <p:nvPr/>
        </p:nvSpPr>
        <p:spPr>
          <a:xfrm>
            <a:off x="876888" y="3226099"/>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bg1">
                    <a:lumMod val="50000"/>
                  </a:schemeClr>
                </a:solidFill>
                <a:cs typeface="+mn-ea"/>
                <a:sym typeface="+mn-lt"/>
              </a:rPr>
              <a:t>请在此输入你的标题</a:t>
            </a:r>
            <a:endParaRPr lang="en-US" altLang="zh-CN" sz="1400" dirty="0">
              <a:solidFill>
                <a:schemeClr val="bg1">
                  <a:lumMod val="50000"/>
                </a:schemeClr>
              </a:solidFill>
              <a:cs typeface="+mn-ea"/>
              <a:sym typeface="+mn-lt"/>
            </a:endParaRPr>
          </a:p>
          <a:p>
            <a:r>
              <a:rPr lang="zh-CN" altLang="en-US" sz="1335" dirty="0">
                <a:solidFill>
                  <a:schemeClr val="bg1">
                    <a:lumMod val="50000"/>
                  </a:schemeClr>
                </a:solidFill>
                <a:cs typeface="+mn-ea"/>
                <a:sym typeface="+mn-lt"/>
              </a:rPr>
              <a:t>请在此粘贴或者输入你的文字内容</a:t>
            </a:r>
            <a:endParaRPr lang="en-US" altLang="zh-CN" sz="1335" dirty="0">
              <a:solidFill>
                <a:schemeClr val="bg1">
                  <a:lumMod val="50000"/>
                </a:schemeClr>
              </a:solidFill>
              <a:cs typeface="+mn-ea"/>
              <a:sym typeface="+mn-lt"/>
            </a:endParaRPr>
          </a:p>
          <a:p>
            <a:r>
              <a:rPr lang="zh-CN" altLang="en-US" sz="1335" dirty="0">
                <a:solidFill>
                  <a:schemeClr val="bg1">
                    <a:lumMod val="50000"/>
                  </a:schemeClr>
                </a:solidFill>
                <a:cs typeface="+mn-ea"/>
                <a:sym typeface="+mn-lt"/>
              </a:rPr>
              <a:t>请在此粘贴或者输入你的文字内容</a:t>
            </a:r>
            <a:endParaRPr lang="en-US" altLang="zh-CN" sz="1335" dirty="0">
              <a:solidFill>
                <a:schemeClr val="bg1">
                  <a:lumMod val="50000"/>
                </a:schemeClr>
              </a:solidFill>
              <a:cs typeface="+mn-ea"/>
              <a:sym typeface="+mn-lt"/>
            </a:endParaRPr>
          </a:p>
        </p:txBody>
      </p:sp>
      <p:sp>
        <p:nvSpPr>
          <p:cNvPr id="28" name="文本框 8"/>
          <p:cNvSpPr txBox="1"/>
          <p:nvPr/>
        </p:nvSpPr>
        <p:spPr>
          <a:xfrm>
            <a:off x="8395288" y="3252603"/>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bg1">
                    <a:lumMod val="50000"/>
                  </a:schemeClr>
                </a:solidFill>
                <a:cs typeface="+mn-ea"/>
                <a:sym typeface="+mn-lt"/>
              </a:rPr>
              <a:t>请在此输入你的标题</a:t>
            </a:r>
            <a:endParaRPr lang="en-US" altLang="zh-CN" sz="1400" dirty="0">
              <a:solidFill>
                <a:schemeClr val="bg1">
                  <a:lumMod val="50000"/>
                </a:schemeClr>
              </a:solidFill>
              <a:cs typeface="+mn-ea"/>
              <a:sym typeface="+mn-lt"/>
            </a:endParaRPr>
          </a:p>
          <a:p>
            <a:r>
              <a:rPr lang="zh-CN" altLang="en-US" sz="1335" dirty="0">
                <a:solidFill>
                  <a:schemeClr val="bg1">
                    <a:lumMod val="50000"/>
                  </a:schemeClr>
                </a:solidFill>
                <a:cs typeface="+mn-ea"/>
                <a:sym typeface="+mn-lt"/>
              </a:rPr>
              <a:t>请在此粘贴或者输入你的文字内容</a:t>
            </a:r>
            <a:endParaRPr lang="en-US" altLang="zh-CN" sz="1335" dirty="0">
              <a:solidFill>
                <a:schemeClr val="bg1">
                  <a:lumMod val="50000"/>
                </a:schemeClr>
              </a:solidFill>
              <a:cs typeface="+mn-ea"/>
              <a:sym typeface="+mn-lt"/>
            </a:endParaRPr>
          </a:p>
          <a:p>
            <a:r>
              <a:rPr lang="zh-CN" altLang="en-US" sz="1335" dirty="0">
                <a:solidFill>
                  <a:schemeClr val="bg1">
                    <a:lumMod val="50000"/>
                  </a:schemeClr>
                </a:solidFill>
                <a:cs typeface="+mn-ea"/>
                <a:sym typeface="+mn-lt"/>
              </a:rPr>
              <a:t>请在此粘贴或者输入你的文字内容</a:t>
            </a:r>
            <a:endParaRPr lang="en-US" altLang="zh-CN" sz="1335" dirty="0">
              <a:solidFill>
                <a:schemeClr val="bg1">
                  <a:lumMod val="50000"/>
                </a:schemeClr>
              </a:solidFill>
              <a:cs typeface="+mn-ea"/>
              <a:sym typeface="+mn-lt"/>
            </a:endParaRPr>
          </a:p>
        </p:txBody>
      </p:sp>
      <p:sp>
        <p:nvSpPr>
          <p:cNvPr id="29" name="文本框 8"/>
          <p:cNvSpPr txBox="1"/>
          <p:nvPr/>
        </p:nvSpPr>
        <p:spPr>
          <a:xfrm>
            <a:off x="7626661" y="5072568"/>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bg1">
                    <a:lumMod val="50000"/>
                  </a:schemeClr>
                </a:solidFill>
                <a:cs typeface="+mn-ea"/>
                <a:sym typeface="+mn-lt"/>
              </a:rPr>
              <a:t>请在此输入你的标题</a:t>
            </a:r>
            <a:endParaRPr lang="en-US" altLang="zh-CN" sz="1400" dirty="0">
              <a:solidFill>
                <a:schemeClr val="bg1">
                  <a:lumMod val="50000"/>
                </a:schemeClr>
              </a:solidFill>
              <a:cs typeface="+mn-ea"/>
              <a:sym typeface="+mn-lt"/>
            </a:endParaRPr>
          </a:p>
          <a:p>
            <a:r>
              <a:rPr lang="zh-CN" altLang="en-US" sz="1335" dirty="0">
                <a:solidFill>
                  <a:schemeClr val="bg1">
                    <a:lumMod val="50000"/>
                  </a:schemeClr>
                </a:solidFill>
                <a:cs typeface="+mn-ea"/>
                <a:sym typeface="+mn-lt"/>
              </a:rPr>
              <a:t>请在此粘贴或者输入你的文字内容</a:t>
            </a:r>
            <a:endParaRPr lang="en-US" altLang="zh-CN" sz="1335" dirty="0">
              <a:solidFill>
                <a:schemeClr val="bg1">
                  <a:lumMod val="50000"/>
                </a:schemeClr>
              </a:solidFill>
              <a:cs typeface="+mn-ea"/>
              <a:sym typeface="+mn-lt"/>
            </a:endParaRPr>
          </a:p>
          <a:p>
            <a:r>
              <a:rPr lang="zh-CN" altLang="en-US" sz="1335" dirty="0">
                <a:solidFill>
                  <a:schemeClr val="bg1">
                    <a:lumMod val="50000"/>
                  </a:schemeClr>
                </a:solidFill>
                <a:cs typeface="+mn-ea"/>
                <a:sym typeface="+mn-lt"/>
              </a:rPr>
              <a:t>请在此粘贴或者输入你的文字内容</a:t>
            </a:r>
            <a:endParaRPr lang="en-US" altLang="zh-CN" sz="1335" dirty="0">
              <a:solidFill>
                <a:schemeClr val="bg1">
                  <a:lumMod val="50000"/>
                </a:schemeClr>
              </a:solidFill>
              <a:cs typeface="+mn-ea"/>
              <a:sym typeface="+mn-lt"/>
            </a:endParaRPr>
          </a:p>
        </p:txBody>
      </p:sp>
      <p:sp>
        <p:nvSpPr>
          <p:cNvPr id="30" name="文本框 8"/>
          <p:cNvSpPr txBox="1"/>
          <p:nvPr/>
        </p:nvSpPr>
        <p:spPr>
          <a:xfrm>
            <a:off x="1678884" y="4952034"/>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bg1">
                    <a:lumMod val="50000"/>
                  </a:schemeClr>
                </a:solidFill>
                <a:cs typeface="+mn-ea"/>
                <a:sym typeface="+mn-lt"/>
              </a:rPr>
              <a:t>请在此输入你的标题</a:t>
            </a:r>
            <a:endParaRPr lang="en-US" altLang="zh-CN" sz="1400" dirty="0">
              <a:solidFill>
                <a:schemeClr val="bg1">
                  <a:lumMod val="50000"/>
                </a:schemeClr>
              </a:solidFill>
              <a:cs typeface="+mn-ea"/>
              <a:sym typeface="+mn-lt"/>
            </a:endParaRPr>
          </a:p>
          <a:p>
            <a:r>
              <a:rPr lang="zh-CN" altLang="en-US" sz="1335" dirty="0">
                <a:solidFill>
                  <a:schemeClr val="bg1">
                    <a:lumMod val="50000"/>
                  </a:schemeClr>
                </a:solidFill>
                <a:cs typeface="+mn-ea"/>
                <a:sym typeface="+mn-lt"/>
              </a:rPr>
              <a:t>请在此粘贴或者输入你的文字内容</a:t>
            </a:r>
            <a:endParaRPr lang="en-US" altLang="zh-CN" sz="1335" dirty="0">
              <a:solidFill>
                <a:schemeClr val="bg1">
                  <a:lumMod val="50000"/>
                </a:schemeClr>
              </a:solidFill>
              <a:cs typeface="+mn-ea"/>
              <a:sym typeface="+mn-lt"/>
            </a:endParaRPr>
          </a:p>
          <a:p>
            <a:r>
              <a:rPr lang="zh-CN" altLang="en-US" sz="1335" dirty="0">
                <a:solidFill>
                  <a:schemeClr val="bg1">
                    <a:lumMod val="50000"/>
                  </a:schemeClr>
                </a:solidFill>
                <a:cs typeface="+mn-ea"/>
                <a:sym typeface="+mn-lt"/>
              </a:rPr>
              <a:t>请在此粘贴或者输入你的文字内容</a:t>
            </a:r>
            <a:endParaRPr lang="en-US" altLang="zh-CN" sz="1335" dirty="0">
              <a:solidFill>
                <a:schemeClr val="bg1">
                  <a:lumMod val="50000"/>
                </a:schemeClr>
              </a:solidFill>
              <a:cs typeface="+mn-ea"/>
              <a:sym typeface="+mn-lt"/>
            </a:endParaRPr>
          </a:p>
        </p:txBody>
      </p:sp>
      <p:sp>
        <p:nvSpPr>
          <p:cNvPr id="34" name="Freeform 14"/>
          <p:cNvSpPr/>
          <p:nvPr/>
        </p:nvSpPr>
        <p:spPr bwMode="auto">
          <a:xfrm>
            <a:off x="4664380" y="1431789"/>
            <a:ext cx="606160" cy="271363"/>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135" dirty="0">
              <a:cs typeface="+mn-ea"/>
              <a:sym typeface="+mn-lt"/>
            </a:endParaRPr>
          </a:p>
        </p:txBody>
      </p:sp>
      <p:sp>
        <p:nvSpPr>
          <p:cNvPr id="35" name="Freeform 15"/>
          <p:cNvSpPr/>
          <p:nvPr/>
        </p:nvSpPr>
        <p:spPr bwMode="auto">
          <a:xfrm>
            <a:off x="4582148" y="1384801"/>
            <a:ext cx="1375605" cy="1588231"/>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sp>
        <p:nvSpPr>
          <p:cNvPr id="36" name="Freeform 16"/>
          <p:cNvSpPr/>
          <p:nvPr/>
        </p:nvSpPr>
        <p:spPr bwMode="auto">
          <a:xfrm>
            <a:off x="4681472" y="1423243"/>
            <a:ext cx="467541" cy="505132"/>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B1431"/>
          </a:solidFill>
          <a:ln>
            <a:noFill/>
          </a:ln>
        </p:spPr>
        <p:txBody>
          <a:bodyPr vert="horz" wrap="square" lIns="91440" tIns="45720" rIns="91440" bIns="45720" numCol="1" anchor="t" anchorCtr="0" compatLnSpc="1"/>
          <a:lstStyle/>
          <a:p>
            <a:endParaRPr lang="zh-CN" altLang="en-US" sz="2135" dirty="0">
              <a:cs typeface="+mn-ea"/>
              <a:sym typeface="+mn-lt"/>
            </a:endParaRPr>
          </a:p>
        </p:txBody>
      </p:sp>
      <p:grpSp>
        <p:nvGrpSpPr>
          <p:cNvPr id="37" name="组合 36"/>
          <p:cNvGrpSpPr/>
          <p:nvPr/>
        </p:nvGrpSpPr>
        <p:grpSpPr>
          <a:xfrm>
            <a:off x="4997147" y="2084337"/>
            <a:ext cx="545821" cy="459209"/>
            <a:chOff x="5146675" y="766763"/>
            <a:chExt cx="1590676" cy="1338263"/>
          </a:xfrm>
          <a:solidFill>
            <a:schemeClr val="bg1"/>
          </a:solidFill>
        </p:grpSpPr>
        <p:sp>
          <p:nvSpPr>
            <p:cNvPr id="38"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39" name="Freeform 19"/>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45" name="Freeform 20"/>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49" name="Freeform 21"/>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50" name="Freeform 22"/>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51" name="Freeform 23"/>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52" name="Freeform 24"/>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53"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54" name="Freeform 26"/>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55" name="Freeform 27"/>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56"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57" name="Freeform 29"/>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grpSp>
      <p:sp>
        <p:nvSpPr>
          <p:cNvPr id="33" name="TextBox 19"/>
          <p:cNvSpPr txBox="1"/>
          <p:nvPr/>
        </p:nvSpPr>
        <p:spPr>
          <a:xfrm>
            <a:off x="4648015" y="1552352"/>
            <a:ext cx="505267" cy="420564"/>
          </a:xfrm>
          <a:prstGeom prst="rect">
            <a:avLst/>
          </a:prstGeom>
          <a:noFill/>
        </p:spPr>
        <p:txBody>
          <a:bodyPr wrap="none" rtlCol="0">
            <a:spAutoFit/>
          </a:bodyPr>
          <a:lstStyle/>
          <a:p>
            <a:r>
              <a:rPr lang="en-US" altLang="zh-CN" sz="2135" dirty="0">
                <a:solidFill>
                  <a:schemeClr val="bg1"/>
                </a:solidFill>
                <a:cs typeface="+mn-ea"/>
                <a:sym typeface="+mn-lt"/>
              </a:rPr>
              <a:t>01</a:t>
            </a:r>
            <a:endParaRPr lang="zh-CN" altLang="en-US" sz="2135" dirty="0">
              <a:solidFill>
                <a:schemeClr val="bg1"/>
              </a:solidFill>
              <a:cs typeface="+mn-ea"/>
              <a:sym typeface="+mn-lt"/>
            </a:endParaRPr>
          </a:p>
        </p:txBody>
      </p:sp>
      <p:sp>
        <p:nvSpPr>
          <p:cNvPr id="61" name="Freeform 18"/>
          <p:cNvSpPr/>
          <p:nvPr/>
        </p:nvSpPr>
        <p:spPr bwMode="auto">
          <a:xfrm>
            <a:off x="6186390" y="1410745"/>
            <a:ext cx="1375605" cy="1588231"/>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grpSp>
        <p:nvGrpSpPr>
          <p:cNvPr id="62" name="组合 61"/>
          <p:cNvGrpSpPr/>
          <p:nvPr/>
        </p:nvGrpSpPr>
        <p:grpSpPr>
          <a:xfrm>
            <a:off x="6624942" y="2039086"/>
            <a:ext cx="586407" cy="601596"/>
            <a:chOff x="7673976" y="2593975"/>
            <a:chExt cx="1716088" cy="1760538"/>
          </a:xfrm>
          <a:solidFill>
            <a:schemeClr val="tx1">
              <a:lumMod val="65000"/>
              <a:lumOff val="35000"/>
            </a:schemeClr>
          </a:solidFill>
        </p:grpSpPr>
        <p:sp>
          <p:nvSpPr>
            <p:cNvPr id="64" name="Freeform 60"/>
            <p:cNvSpPr/>
            <p:nvPr/>
          </p:nvSpPr>
          <p:spPr bwMode="auto">
            <a:xfrm>
              <a:off x="7673976" y="2974975"/>
              <a:ext cx="1284288" cy="1379538"/>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65" name="Freeform 61"/>
            <p:cNvSpPr>
              <a:spLocks noEditPoints="1"/>
            </p:cNvSpPr>
            <p:nvPr/>
          </p:nvSpPr>
          <p:spPr bwMode="auto">
            <a:xfrm>
              <a:off x="8540751" y="2593975"/>
              <a:ext cx="849313" cy="739775"/>
            </a:xfrm>
            <a:custGeom>
              <a:avLst/>
              <a:gdLst>
                <a:gd name="T0" fmla="*/ 143 w 289"/>
                <a:gd name="T1" fmla="*/ 1 h 252"/>
                <a:gd name="T2" fmla="*/ 0 w 289"/>
                <a:gd name="T3" fmla="*/ 111 h 252"/>
                <a:gd name="T4" fmla="*/ 73 w 289"/>
                <a:gd name="T5" fmla="*/ 203 h 252"/>
                <a:gd name="T6" fmla="*/ 47 w 289"/>
                <a:gd name="T7" fmla="*/ 252 h 252"/>
                <a:gd name="T8" fmla="*/ 121 w 289"/>
                <a:gd name="T9" fmla="*/ 216 h 252"/>
                <a:gd name="T10" fmla="*/ 146 w 289"/>
                <a:gd name="T11" fmla="*/ 217 h 252"/>
                <a:gd name="T12" fmla="*/ 288 w 289"/>
                <a:gd name="T13" fmla="*/ 107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1"/>
                    <a:pt x="0" y="111"/>
                  </a:cubicBezTo>
                  <a:cubicBezTo>
                    <a:pt x="1" y="151"/>
                    <a:pt x="30" y="185"/>
                    <a:pt x="73" y="203"/>
                  </a:cubicBezTo>
                  <a:cubicBezTo>
                    <a:pt x="47" y="252"/>
                    <a:pt x="47" y="252"/>
                    <a:pt x="47" y="252"/>
                  </a:cubicBezTo>
                  <a:cubicBezTo>
                    <a:pt x="121" y="216"/>
                    <a:pt x="121" y="216"/>
                    <a:pt x="121" y="216"/>
                  </a:cubicBezTo>
                  <a:cubicBezTo>
                    <a:pt x="129" y="217"/>
                    <a:pt x="137" y="218"/>
                    <a:pt x="146" y="217"/>
                  </a:cubicBezTo>
                  <a:cubicBezTo>
                    <a:pt x="225" y="216"/>
                    <a:pt x="289" y="167"/>
                    <a:pt x="288" y="107"/>
                  </a:cubicBezTo>
                  <a:cubicBezTo>
                    <a:pt x="287" y="47"/>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grpSp>
      <p:sp>
        <p:nvSpPr>
          <p:cNvPr id="63" name="Freeform 20"/>
          <p:cNvSpPr/>
          <p:nvPr/>
        </p:nvSpPr>
        <p:spPr bwMode="auto">
          <a:xfrm flipH="1">
            <a:off x="6982392" y="1469227"/>
            <a:ext cx="467541" cy="505132"/>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B1431"/>
          </a:solidFill>
          <a:ln>
            <a:noFill/>
          </a:ln>
        </p:spPr>
        <p:txBody>
          <a:bodyPr vert="horz" wrap="square" lIns="91440" tIns="45720" rIns="91440" bIns="45720" numCol="1" anchor="t" anchorCtr="0" compatLnSpc="1"/>
          <a:lstStyle/>
          <a:p>
            <a:endParaRPr lang="zh-CN" altLang="en-US" sz="2135" dirty="0">
              <a:cs typeface="+mn-ea"/>
              <a:sym typeface="+mn-lt"/>
            </a:endParaRPr>
          </a:p>
        </p:txBody>
      </p:sp>
      <p:sp>
        <p:nvSpPr>
          <p:cNvPr id="60" name="TextBox 38"/>
          <p:cNvSpPr txBox="1"/>
          <p:nvPr/>
        </p:nvSpPr>
        <p:spPr>
          <a:xfrm>
            <a:off x="6960095" y="1604798"/>
            <a:ext cx="505267" cy="420564"/>
          </a:xfrm>
          <a:prstGeom prst="rect">
            <a:avLst/>
          </a:prstGeom>
          <a:noFill/>
        </p:spPr>
        <p:txBody>
          <a:bodyPr wrap="none" rtlCol="0">
            <a:spAutoFit/>
          </a:bodyPr>
          <a:lstStyle/>
          <a:p>
            <a:r>
              <a:rPr lang="en-US" altLang="zh-CN" sz="2135" dirty="0">
                <a:solidFill>
                  <a:schemeClr val="bg1"/>
                </a:solidFill>
                <a:cs typeface="+mn-ea"/>
                <a:sym typeface="+mn-lt"/>
              </a:rPr>
              <a:t>02</a:t>
            </a:r>
            <a:endParaRPr lang="zh-CN" altLang="en-US" sz="2135" dirty="0">
              <a:solidFill>
                <a:schemeClr val="bg1"/>
              </a:solidFill>
              <a:cs typeface="+mn-ea"/>
              <a:sym typeface="+mn-lt"/>
            </a:endParaRPr>
          </a:p>
        </p:txBody>
      </p:sp>
      <p:sp>
        <p:nvSpPr>
          <p:cNvPr id="69" name="Freeform 9"/>
          <p:cNvSpPr/>
          <p:nvPr/>
        </p:nvSpPr>
        <p:spPr bwMode="auto">
          <a:xfrm>
            <a:off x="6986382" y="2794571"/>
            <a:ext cx="1373255" cy="1588231"/>
          </a:xfrm>
          <a:custGeom>
            <a:avLst/>
            <a:gdLst>
              <a:gd name="T0" fmla="*/ 0 w 1169"/>
              <a:gd name="T1" fmla="*/ 1014 h 1352"/>
              <a:gd name="T2" fmla="*/ 0 w 1169"/>
              <a:gd name="T3" fmla="*/ 338 h 1352"/>
              <a:gd name="T4" fmla="*/ 585 w 1169"/>
              <a:gd name="T5" fmla="*/ 0 h 1352"/>
              <a:gd name="T6" fmla="*/ 1169 w 1169"/>
              <a:gd name="T7" fmla="*/ 338 h 1352"/>
              <a:gd name="T8" fmla="*/ 1169 w 1169"/>
              <a:gd name="T9" fmla="*/ 1014 h 1352"/>
              <a:gd name="T10" fmla="*/ 585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5" y="0"/>
                </a:lnTo>
                <a:lnTo>
                  <a:pt x="1169" y="338"/>
                </a:lnTo>
                <a:lnTo>
                  <a:pt x="1169" y="1014"/>
                </a:lnTo>
                <a:lnTo>
                  <a:pt x="585"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sp>
        <p:nvSpPr>
          <p:cNvPr id="70" name="Freeform 23"/>
          <p:cNvSpPr/>
          <p:nvPr/>
        </p:nvSpPr>
        <p:spPr bwMode="auto">
          <a:xfrm flipH="1">
            <a:off x="7777844" y="2834089"/>
            <a:ext cx="467541" cy="505132"/>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B1431"/>
          </a:solidFill>
          <a:ln>
            <a:noFill/>
          </a:ln>
        </p:spPr>
        <p:txBody>
          <a:bodyPr vert="horz" wrap="square" lIns="91440" tIns="45720" rIns="91440" bIns="45720" numCol="1" anchor="t" anchorCtr="0" compatLnSpc="1"/>
          <a:lstStyle/>
          <a:p>
            <a:endParaRPr lang="zh-CN" altLang="en-US" sz="2135" dirty="0">
              <a:cs typeface="+mn-ea"/>
              <a:sym typeface="+mn-lt"/>
            </a:endParaRPr>
          </a:p>
        </p:txBody>
      </p:sp>
      <p:grpSp>
        <p:nvGrpSpPr>
          <p:cNvPr id="71" name="组合 70"/>
          <p:cNvGrpSpPr/>
          <p:nvPr/>
        </p:nvGrpSpPr>
        <p:grpSpPr>
          <a:xfrm>
            <a:off x="7422235" y="3557922"/>
            <a:ext cx="503409" cy="565793"/>
            <a:chOff x="279401" y="2698750"/>
            <a:chExt cx="1473200" cy="1655763"/>
          </a:xfrm>
          <a:solidFill>
            <a:schemeClr val="bg1"/>
          </a:solidFill>
        </p:grpSpPr>
        <p:sp>
          <p:nvSpPr>
            <p:cNvPr id="72"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73" name="Freeform 46"/>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74" name="Freeform 47"/>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75" name="Freeform 48"/>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76" name="Freeform 49"/>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77"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78"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79" name="Freeform 52"/>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grpSp>
      <p:sp>
        <p:nvSpPr>
          <p:cNvPr id="68" name="TextBox 46"/>
          <p:cNvSpPr txBox="1"/>
          <p:nvPr/>
        </p:nvSpPr>
        <p:spPr>
          <a:xfrm>
            <a:off x="7711466" y="2976334"/>
            <a:ext cx="505267" cy="420564"/>
          </a:xfrm>
          <a:prstGeom prst="rect">
            <a:avLst/>
          </a:prstGeom>
          <a:noFill/>
        </p:spPr>
        <p:txBody>
          <a:bodyPr wrap="none" rtlCol="0">
            <a:spAutoFit/>
          </a:bodyPr>
          <a:lstStyle/>
          <a:p>
            <a:r>
              <a:rPr lang="en-US" altLang="zh-CN" sz="2135" dirty="0">
                <a:solidFill>
                  <a:schemeClr val="bg1"/>
                </a:solidFill>
                <a:cs typeface="+mn-ea"/>
                <a:sym typeface="+mn-lt"/>
              </a:rPr>
              <a:t>03</a:t>
            </a:r>
            <a:endParaRPr lang="zh-CN" altLang="en-US" sz="2135" dirty="0">
              <a:solidFill>
                <a:schemeClr val="bg1"/>
              </a:solidFill>
              <a:cs typeface="+mn-ea"/>
              <a:sym typeface="+mn-lt"/>
            </a:endParaRPr>
          </a:p>
        </p:txBody>
      </p:sp>
      <p:sp>
        <p:nvSpPr>
          <p:cNvPr id="83" name="Freeform 13"/>
          <p:cNvSpPr/>
          <p:nvPr/>
        </p:nvSpPr>
        <p:spPr bwMode="auto">
          <a:xfrm>
            <a:off x="6186391" y="4178401"/>
            <a:ext cx="1375605" cy="1588231"/>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sp>
        <p:nvSpPr>
          <p:cNvPr id="84" name="Freeform 20"/>
          <p:cNvSpPr/>
          <p:nvPr/>
        </p:nvSpPr>
        <p:spPr bwMode="auto">
          <a:xfrm flipH="1">
            <a:off x="6947055" y="4216844"/>
            <a:ext cx="467541" cy="505132"/>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B1431"/>
          </a:solidFill>
          <a:ln>
            <a:noFill/>
          </a:ln>
        </p:spPr>
        <p:txBody>
          <a:bodyPr vert="horz" wrap="square" lIns="91440" tIns="45720" rIns="91440" bIns="45720" numCol="1" anchor="t" anchorCtr="0" compatLnSpc="1"/>
          <a:lstStyle/>
          <a:p>
            <a:endParaRPr lang="zh-CN" altLang="en-US" sz="2135" dirty="0">
              <a:cs typeface="+mn-ea"/>
              <a:sym typeface="+mn-lt"/>
            </a:endParaRPr>
          </a:p>
        </p:txBody>
      </p:sp>
      <p:grpSp>
        <p:nvGrpSpPr>
          <p:cNvPr id="85" name="组合 84"/>
          <p:cNvGrpSpPr/>
          <p:nvPr/>
        </p:nvGrpSpPr>
        <p:grpSpPr>
          <a:xfrm>
            <a:off x="6580566" y="4945408"/>
            <a:ext cx="600840" cy="464656"/>
            <a:chOff x="3175" y="747713"/>
            <a:chExt cx="1751013" cy="1354138"/>
          </a:xfrm>
          <a:solidFill>
            <a:schemeClr val="bg1"/>
          </a:solidFill>
        </p:grpSpPr>
        <p:sp>
          <p:nvSpPr>
            <p:cNvPr id="86" name="Freeform 6"/>
            <p:cNvSpPr/>
            <p:nvPr/>
          </p:nvSpPr>
          <p:spPr bwMode="auto">
            <a:xfrm>
              <a:off x="3175" y="747713"/>
              <a:ext cx="1308100" cy="854075"/>
            </a:xfrm>
            <a:custGeom>
              <a:avLst/>
              <a:gdLst>
                <a:gd name="T0" fmla="*/ 357 w 458"/>
                <a:gd name="T1" fmla="*/ 8 h 299"/>
                <a:gd name="T2" fmla="*/ 184 w 458"/>
                <a:gd name="T3" fmla="*/ 54 h 299"/>
                <a:gd name="T4" fmla="*/ 40 w 458"/>
                <a:gd name="T5" fmla="*/ 161 h 299"/>
                <a:gd name="T6" fmla="*/ 35 w 458"/>
                <a:gd name="T7" fmla="*/ 277 h 299"/>
                <a:gd name="T8" fmla="*/ 36 w 458"/>
                <a:gd name="T9" fmla="*/ 279 h 299"/>
                <a:gd name="T10" fmla="*/ 85 w 458"/>
                <a:gd name="T11" fmla="*/ 288 h 299"/>
                <a:gd name="T12" fmla="*/ 133 w 458"/>
                <a:gd name="T13" fmla="*/ 256 h 299"/>
                <a:gd name="T14" fmla="*/ 142 w 458"/>
                <a:gd name="T15" fmla="*/ 207 h 299"/>
                <a:gd name="T16" fmla="*/ 128 w 458"/>
                <a:gd name="T17" fmla="*/ 195 h 299"/>
                <a:gd name="T18" fmla="*/ 211 w 458"/>
                <a:gd name="T19" fmla="*/ 112 h 299"/>
                <a:gd name="T20" fmla="*/ 211 w 458"/>
                <a:gd name="T21" fmla="*/ 112 h 299"/>
                <a:gd name="T22" fmla="*/ 212 w 458"/>
                <a:gd name="T23" fmla="*/ 112 h 299"/>
                <a:gd name="T24" fmla="*/ 212 w 458"/>
                <a:gd name="T25" fmla="*/ 112 h 299"/>
                <a:gd name="T26" fmla="*/ 212 w 458"/>
                <a:gd name="T27" fmla="*/ 112 h 299"/>
                <a:gd name="T28" fmla="*/ 329 w 458"/>
                <a:gd name="T29" fmla="*/ 97 h 299"/>
                <a:gd name="T30" fmla="*/ 330 w 458"/>
                <a:gd name="T31" fmla="*/ 116 h 299"/>
                <a:gd name="T32" fmla="*/ 374 w 458"/>
                <a:gd name="T33" fmla="*/ 139 h 299"/>
                <a:gd name="T34" fmla="*/ 429 w 458"/>
                <a:gd name="T35" fmla="*/ 121 h 299"/>
                <a:gd name="T36" fmla="*/ 452 w 458"/>
                <a:gd name="T37" fmla="*/ 77 h 299"/>
                <a:gd name="T38" fmla="*/ 451 w 458"/>
                <a:gd name="T39" fmla="*/ 75 h 299"/>
                <a:gd name="T40" fmla="*/ 357 w 458"/>
                <a:gd name="T41" fmla="*/ 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8" h="299">
                  <a:moveTo>
                    <a:pt x="357" y="8"/>
                  </a:moveTo>
                  <a:cubicBezTo>
                    <a:pt x="288" y="0"/>
                    <a:pt x="191" y="50"/>
                    <a:pt x="184" y="54"/>
                  </a:cubicBezTo>
                  <a:cubicBezTo>
                    <a:pt x="176" y="58"/>
                    <a:pt x="77" y="103"/>
                    <a:pt x="40" y="161"/>
                  </a:cubicBezTo>
                  <a:cubicBezTo>
                    <a:pt x="0" y="225"/>
                    <a:pt x="34" y="276"/>
                    <a:pt x="35" y="277"/>
                  </a:cubicBezTo>
                  <a:cubicBezTo>
                    <a:pt x="35" y="278"/>
                    <a:pt x="36" y="278"/>
                    <a:pt x="36" y="279"/>
                  </a:cubicBezTo>
                  <a:cubicBezTo>
                    <a:pt x="47" y="295"/>
                    <a:pt x="69" y="299"/>
                    <a:pt x="85" y="288"/>
                  </a:cubicBezTo>
                  <a:cubicBezTo>
                    <a:pt x="133" y="256"/>
                    <a:pt x="133" y="256"/>
                    <a:pt x="133" y="256"/>
                  </a:cubicBezTo>
                  <a:cubicBezTo>
                    <a:pt x="149" y="245"/>
                    <a:pt x="153" y="223"/>
                    <a:pt x="142" y="207"/>
                  </a:cubicBezTo>
                  <a:cubicBezTo>
                    <a:pt x="138" y="201"/>
                    <a:pt x="133" y="197"/>
                    <a:pt x="128" y="195"/>
                  </a:cubicBezTo>
                  <a:cubicBezTo>
                    <a:pt x="111" y="157"/>
                    <a:pt x="200" y="117"/>
                    <a:pt x="211" y="112"/>
                  </a:cubicBezTo>
                  <a:cubicBezTo>
                    <a:pt x="211" y="112"/>
                    <a:pt x="211" y="112"/>
                    <a:pt x="211" y="112"/>
                  </a:cubicBezTo>
                  <a:cubicBezTo>
                    <a:pt x="211" y="112"/>
                    <a:pt x="211" y="112"/>
                    <a:pt x="212" y="112"/>
                  </a:cubicBezTo>
                  <a:cubicBezTo>
                    <a:pt x="212" y="112"/>
                    <a:pt x="212" y="112"/>
                    <a:pt x="212" y="112"/>
                  </a:cubicBezTo>
                  <a:cubicBezTo>
                    <a:pt x="212" y="112"/>
                    <a:pt x="212" y="112"/>
                    <a:pt x="212" y="112"/>
                  </a:cubicBezTo>
                  <a:cubicBezTo>
                    <a:pt x="223" y="106"/>
                    <a:pt x="310" y="61"/>
                    <a:pt x="329" y="97"/>
                  </a:cubicBezTo>
                  <a:cubicBezTo>
                    <a:pt x="328" y="103"/>
                    <a:pt x="328" y="109"/>
                    <a:pt x="330" y="116"/>
                  </a:cubicBezTo>
                  <a:cubicBezTo>
                    <a:pt x="335" y="134"/>
                    <a:pt x="355" y="145"/>
                    <a:pt x="374" y="139"/>
                  </a:cubicBezTo>
                  <a:cubicBezTo>
                    <a:pt x="429" y="121"/>
                    <a:pt x="429" y="121"/>
                    <a:pt x="429" y="121"/>
                  </a:cubicBezTo>
                  <a:cubicBezTo>
                    <a:pt x="447" y="116"/>
                    <a:pt x="458" y="96"/>
                    <a:pt x="452" y="77"/>
                  </a:cubicBezTo>
                  <a:cubicBezTo>
                    <a:pt x="452" y="76"/>
                    <a:pt x="451" y="76"/>
                    <a:pt x="451" y="75"/>
                  </a:cubicBezTo>
                  <a:cubicBezTo>
                    <a:pt x="451" y="74"/>
                    <a:pt x="432" y="15"/>
                    <a:pt x="35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87" name="Freeform 7"/>
            <p:cNvSpPr>
              <a:spLocks noEditPoints="1"/>
            </p:cNvSpPr>
            <p:nvPr/>
          </p:nvSpPr>
          <p:spPr bwMode="auto">
            <a:xfrm>
              <a:off x="180975" y="1273176"/>
              <a:ext cx="1270000" cy="828675"/>
            </a:xfrm>
            <a:custGeom>
              <a:avLst/>
              <a:gdLst>
                <a:gd name="T0" fmla="*/ 442 w 445"/>
                <a:gd name="T1" fmla="*/ 213 h 290"/>
                <a:gd name="T2" fmla="*/ 313 w 445"/>
                <a:gd name="T3" fmla="*/ 55 h 290"/>
                <a:gd name="T4" fmla="*/ 313 w 445"/>
                <a:gd name="T5" fmla="*/ 26 h 290"/>
                <a:gd name="T6" fmla="*/ 262 w 445"/>
                <a:gd name="T7" fmla="*/ 26 h 290"/>
                <a:gd name="T8" fmla="*/ 183 w 445"/>
                <a:gd name="T9" fmla="*/ 30 h 290"/>
                <a:gd name="T10" fmla="*/ 157 w 445"/>
                <a:gd name="T11" fmla="*/ 0 h 290"/>
                <a:gd name="T12" fmla="*/ 132 w 445"/>
                <a:gd name="T13" fmla="*/ 46 h 290"/>
                <a:gd name="T14" fmla="*/ 132 w 445"/>
                <a:gd name="T15" fmla="*/ 48 h 290"/>
                <a:gd name="T16" fmla="*/ 132 w 445"/>
                <a:gd name="T17" fmla="*/ 53 h 290"/>
                <a:gd name="T18" fmla="*/ 3 w 445"/>
                <a:gd name="T19" fmla="*/ 213 h 290"/>
                <a:gd name="T20" fmla="*/ 0 w 445"/>
                <a:gd name="T21" fmla="*/ 234 h 290"/>
                <a:gd name="T22" fmla="*/ 0 w 445"/>
                <a:gd name="T23" fmla="*/ 278 h 290"/>
                <a:gd name="T24" fmla="*/ 433 w 445"/>
                <a:gd name="T25" fmla="*/ 290 h 290"/>
                <a:gd name="T26" fmla="*/ 445 w 445"/>
                <a:gd name="T27" fmla="*/ 234 h 290"/>
                <a:gd name="T28" fmla="*/ 445 w 445"/>
                <a:gd name="T29" fmla="*/ 230 h 290"/>
                <a:gd name="T30" fmla="*/ 175 w 445"/>
                <a:gd name="T31" fmla="*/ 246 h 290"/>
                <a:gd name="T32" fmla="*/ 146 w 445"/>
                <a:gd name="T33" fmla="*/ 240 h 290"/>
                <a:gd name="T34" fmla="*/ 153 w 445"/>
                <a:gd name="T35" fmla="*/ 211 h 290"/>
                <a:gd name="T36" fmla="*/ 181 w 445"/>
                <a:gd name="T37" fmla="*/ 218 h 290"/>
                <a:gd name="T38" fmla="*/ 181 w 445"/>
                <a:gd name="T39" fmla="*/ 187 h 290"/>
                <a:gd name="T40" fmla="*/ 153 w 445"/>
                <a:gd name="T41" fmla="*/ 193 h 290"/>
                <a:gd name="T42" fmla="*/ 146 w 445"/>
                <a:gd name="T43" fmla="*/ 164 h 290"/>
                <a:gd name="T44" fmla="*/ 175 w 445"/>
                <a:gd name="T45" fmla="*/ 158 h 290"/>
                <a:gd name="T46" fmla="*/ 181 w 445"/>
                <a:gd name="T47" fmla="*/ 187 h 290"/>
                <a:gd name="T48" fmla="*/ 175 w 445"/>
                <a:gd name="T49" fmla="*/ 140 h 290"/>
                <a:gd name="T50" fmla="*/ 146 w 445"/>
                <a:gd name="T51" fmla="*/ 134 h 290"/>
                <a:gd name="T52" fmla="*/ 153 w 445"/>
                <a:gd name="T53" fmla="*/ 105 h 290"/>
                <a:gd name="T54" fmla="*/ 181 w 445"/>
                <a:gd name="T55" fmla="*/ 111 h 290"/>
                <a:gd name="T56" fmla="*/ 240 w 445"/>
                <a:gd name="T57" fmla="*/ 240 h 290"/>
                <a:gd name="T58" fmla="*/ 211 w 445"/>
                <a:gd name="T59" fmla="*/ 246 h 290"/>
                <a:gd name="T60" fmla="*/ 205 w 445"/>
                <a:gd name="T61" fmla="*/ 218 h 290"/>
                <a:gd name="T62" fmla="*/ 234 w 445"/>
                <a:gd name="T63" fmla="*/ 211 h 290"/>
                <a:gd name="T64" fmla="*/ 240 w 445"/>
                <a:gd name="T65" fmla="*/ 240 h 290"/>
                <a:gd name="T66" fmla="*/ 234 w 445"/>
                <a:gd name="T67" fmla="*/ 193 h 290"/>
                <a:gd name="T68" fmla="*/ 205 w 445"/>
                <a:gd name="T69" fmla="*/ 187 h 290"/>
                <a:gd name="T70" fmla="*/ 211 w 445"/>
                <a:gd name="T71" fmla="*/ 158 h 290"/>
                <a:gd name="T72" fmla="*/ 240 w 445"/>
                <a:gd name="T73" fmla="*/ 164 h 290"/>
                <a:gd name="T74" fmla="*/ 240 w 445"/>
                <a:gd name="T75" fmla="*/ 134 h 290"/>
                <a:gd name="T76" fmla="*/ 211 w 445"/>
                <a:gd name="T77" fmla="*/ 140 h 290"/>
                <a:gd name="T78" fmla="*/ 205 w 445"/>
                <a:gd name="T79" fmla="*/ 111 h 290"/>
                <a:gd name="T80" fmla="*/ 234 w 445"/>
                <a:gd name="T81" fmla="*/ 105 h 290"/>
                <a:gd name="T82" fmla="*/ 240 w 445"/>
                <a:gd name="T83" fmla="*/ 134 h 290"/>
                <a:gd name="T84" fmla="*/ 292 w 445"/>
                <a:gd name="T85" fmla="*/ 246 h 290"/>
                <a:gd name="T86" fmla="*/ 263 w 445"/>
                <a:gd name="T87" fmla="*/ 240 h 290"/>
                <a:gd name="T88" fmla="*/ 269 w 445"/>
                <a:gd name="T89" fmla="*/ 211 h 290"/>
                <a:gd name="T90" fmla="*/ 298 w 445"/>
                <a:gd name="T91" fmla="*/ 218 h 290"/>
                <a:gd name="T92" fmla="*/ 298 w 445"/>
                <a:gd name="T93" fmla="*/ 187 h 290"/>
                <a:gd name="T94" fmla="*/ 269 w 445"/>
                <a:gd name="T95" fmla="*/ 193 h 290"/>
                <a:gd name="T96" fmla="*/ 263 w 445"/>
                <a:gd name="T97" fmla="*/ 164 h 290"/>
                <a:gd name="T98" fmla="*/ 292 w 445"/>
                <a:gd name="T99" fmla="*/ 158 h 290"/>
                <a:gd name="T100" fmla="*/ 298 w 445"/>
                <a:gd name="T101" fmla="*/ 187 h 290"/>
                <a:gd name="T102" fmla="*/ 292 w 445"/>
                <a:gd name="T103" fmla="*/ 140 h 290"/>
                <a:gd name="T104" fmla="*/ 263 w 445"/>
                <a:gd name="T105" fmla="*/ 134 h 290"/>
                <a:gd name="T106" fmla="*/ 269 w 445"/>
                <a:gd name="T107" fmla="*/ 105 h 290"/>
                <a:gd name="T108" fmla="*/ 298 w 445"/>
                <a:gd name="T109" fmla="*/ 11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5" h="290">
                  <a:moveTo>
                    <a:pt x="445" y="230"/>
                  </a:moveTo>
                  <a:cubicBezTo>
                    <a:pt x="445" y="224"/>
                    <a:pt x="444" y="218"/>
                    <a:pt x="442" y="213"/>
                  </a:cubicBezTo>
                  <a:cubicBezTo>
                    <a:pt x="433" y="184"/>
                    <a:pt x="397" y="165"/>
                    <a:pt x="397" y="165"/>
                  </a:cubicBezTo>
                  <a:cubicBezTo>
                    <a:pt x="325" y="114"/>
                    <a:pt x="314" y="77"/>
                    <a:pt x="313" y="55"/>
                  </a:cubicBezTo>
                  <a:cubicBezTo>
                    <a:pt x="313" y="54"/>
                    <a:pt x="313" y="54"/>
                    <a:pt x="313" y="53"/>
                  </a:cubicBezTo>
                  <a:cubicBezTo>
                    <a:pt x="313" y="26"/>
                    <a:pt x="313" y="26"/>
                    <a:pt x="313" y="26"/>
                  </a:cubicBezTo>
                  <a:cubicBezTo>
                    <a:pt x="313" y="12"/>
                    <a:pt x="302" y="0"/>
                    <a:pt x="288" y="0"/>
                  </a:cubicBezTo>
                  <a:cubicBezTo>
                    <a:pt x="274" y="0"/>
                    <a:pt x="262" y="12"/>
                    <a:pt x="262" y="26"/>
                  </a:cubicBezTo>
                  <a:cubicBezTo>
                    <a:pt x="262" y="29"/>
                    <a:pt x="262" y="29"/>
                    <a:pt x="262" y="29"/>
                  </a:cubicBezTo>
                  <a:cubicBezTo>
                    <a:pt x="220" y="42"/>
                    <a:pt x="193" y="34"/>
                    <a:pt x="183" y="30"/>
                  </a:cubicBezTo>
                  <a:cubicBezTo>
                    <a:pt x="183" y="26"/>
                    <a:pt x="183" y="26"/>
                    <a:pt x="183" y="26"/>
                  </a:cubicBezTo>
                  <a:cubicBezTo>
                    <a:pt x="183" y="12"/>
                    <a:pt x="172" y="0"/>
                    <a:pt x="157" y="0"/>
                  </a:cubicBezTo>
                  <a:cubicBezTo>
                    <a:pt x="143" y="0"/>
                    <a:pt x="132" y="12"/>
                    <a:pt x="132" y="26"/>
                  </a:cubicBezTo>
                  <a:cubicBezTo>
                    <a:pt x="132" y="46"/>
                    <a:pt x="132" y="46"/>
                    <a:pt x="132" y="46"/>
                  </a:cubicBezTo>
                  <a:cubicBezTo>
                    <a:pt x="131" y="46"/>
                    <a:pt x="131" y="46"/>
                    <a:pt x="131" y="46"/>
                  </a:cubicBezTo>
                  <a:cubicBezTo>
                    <a:pt x="131" y="46"/>
                    <a:pt x="132" y="47"/>
                    <a:pt x="132" y="48"/>
                  </a:cubicBezTo>
                  <a:cubicBezTo>
                    <a:pt x="132" y="53"/>
                    <a:pt x="132" y="53"/>
                    <a:pt x="132" y="53"/>
                  </a:cubicBezTo>
                  <a:cubicBezTo>
                    <a:pt x="132" y="53"/>
                    <a:pt x="132" y="53"/>
                    <a:pt x="132" y="53"/>
                  </a:cubicBezTo>
                  <a:cubicBezTo>
                    <a:pt x="131" y="73"/>
                    <a:pt x="122" y="113"/>
                    <a:pt x="48" y="165"/>
                  </a:cubicBezTo>
                  <a:cubicBezTo>
                    <a:pt x="48" y="165"/>
                    <a:pt x="11" y="184"/>
                    <a:pt x="3" y="213"/>
                  </a:cubicBezTo>
                  <a:cubicBezTo>
                    <a:pt x="1" y="218"/>
                    <a:pt x="0" y="224"/>
                    <a:pt x="0" y="230"/>
                  </a:cubicBezTo>
                  <a:cubicBezTo>
                    <a:pt x="0" y="231"/>
                    <a:pt x="0" y="232"/>
                    <a:pt x="0" y="234"/>
                  </a:cubicBezTo>
                  <a:cubicBezTo>
                    <a:pt x="0" y="234"/>
                    <a:pt x="0" y="234"/>
                    <a:pt x="0" y="234"/>
                  </a:cubicBezTo>
                  <a:cubicBezTo>
                    <a:pt x="0" y="278"/>
                    <a:pt x="0" y="278"/>
                    <a:pt x="0" y="278"/>
                  </a:cubicBezTo>
                  <a:cubicBezTo>
                    <a:pt x="0" y="285"/>
                    <a:pt x="6" y="290"/>
                    <a:pt x="12" y="290"/>
                  </a:cubicBezTo>
                  <a:cubicBezTo>
                    <a:pt x="433" y="290"/>
                    <a:pt x="433" y="290"/>
                    <a:pt x="433" y="290"/>
                  </a:cubicBezTo>
                  <a:cubicBezTo>
                    <a:pt x="439" y="290"/>
                    <a:pt x="445" y="285"/>
                    <a:pt x="445" y="278"/>
                  </a:cubicBezTo>
                  <a:cubicBezTo>
                    <a:pt x="445" y="234"/>
                    <a:pt x="445" y="234"/>
                    <a:pt x="445" y="234"/>
                  </a:cubicBezTo>
                  <a:cubicBezTo>
                    <a:pt x="445" y="234"/>
                    <a:pt x="445" y="234"/>
                    <a:pt x="445" y="234"/>
                  </a:cubicBezTo>
                  <a:cubicBezTo>
                    <a:pt x="445" y="232"/>
                    <a:pt x="445" y="231"/>
                    <a:pt x="445" y="230"/>
                  </a:cubicBezTo>
                  <a:close/>
                  <a:moveTo>
                    <a:pt x="181" y="240"/>
                  </a:moveTo>
                  <a:cubicBezTo>
                    <a:pt x="181" y="244"/>
                    <a:pt x="179" y="246"/>
                    <a:pt x="175" y="246"/>
                  </a:cubicBezTo>
                  <a:cubicBezTo>
                    <a:pt x="153" y="246"/>
                    <a:pt x="153" y="246"/>
                    <a:pt x="153" y="246"/>
                  </a:cubicBezTo>
                  <a:cubicBezTo>
                    <a:pt x="149" y="246"/>
                    <a:pt x="146" y="244"/>
                    <a:pt x="146" y="240"/>
                  </a:cubicBezTo>
                  <a:cubicBezTo>
                    <a:pt x="146" y="218"/>
                    <a:pt x="146" y="218"/>
                    <a:pt x="146" y="218"/>
                  </a:cubicBezTo>
                  <a:cubicBezTo>
                    <a:pt x="146" y="214"/>
                    <a:pt x="149" y="211"/>
                    <a:pt x="153" y="211"/>
                  </a:cubicBezTo>
                  <a:cubicBezTo>
                    <a:pt x="175" y="211"/>
                    <a:pt x="175" y="211"/>
                    <a:pt x="175" y="211"/>
                  </a:cubicBezTo>
                  <a:cubicBezTo>
                    <a:pt x="179" y="211"/>
                    <a:pt x="181" y="214"/>
                    <a:pt x="181" y="218"/>
                  </a:cubicBezTo>
                  <a:lnTo>
                    <a:pt x="181" y="240"/>
                  </a:lnTo>
                  <a:close/>
                  <a:moveTo>
                    <a:pt x="181" y="187"/>
                  </a:moveTo>
                  <a:cubicBezTo>
                    <a:pt x="181" y="190"/>
                    <a:pt x="179" y="193"/>
                    <a:pt x="175" y="193"/>
                  </a:cubicBezTo>
                  <a:cubicBezTo>
                    <a:pt x="153" y="193"/>
                    <a:pt x="153" y="193"/>
                    <a:pt x="153" y="193"/>
                  </a:cubicBezTo>
                  <a:cubicBezTo>
                    <a:pt x="149" y="193"/>
                    <a:pt x="146" y="190"/>
                    <a:pt x="146" y="187"/>
                  </a:cubicBezTo>
                  <a:cubicBezTo>
                    <a:pt x="146" y="164"/>
                    <a:pt x="146" y="164"/>
                    <a:pt x="146" y="164"/>
                  </a:cubicBezTo>
                  <a:cubicBezTo>
                    <a:pt x="146" y="161"/>
                    <a:pt x="149" y="158"/>
                    <a:pt x="153" y="158"/>
                  </a:cubicBezTo>
                  <a:cubicBezTo>
                    <a:pt x="175" y="158"/>
                    <a:pt x="175" y="158"/>
                    <a:pt x="175" y="158"/>
                  </a:cubicBezTo>
                  <a:cubicBezTo>
                    <a:pt x="179" y="158"/>
                    <a:pt x="181" y="161"/>
                    <a:pt x="181" y="164"/>
                  </a:cubicBezTo>
                  <a:lnTo>
                    <a:pt x="181" y="187"/>
                  </a:lnTo>
                  <a:close/>
                  <a:moveTo>
                    <a:pt x="181" y="134"/>
                  </a:moveTo>
                  <a:cubicBezTo>
                    <a:pt x="181" y="137"/>
                    <a:pt x="179" y="140"/>
                    <a:pt x="175" y="140"/>
                  </a:cubicBezTo>
                  <a:cubicBezTo>
                    <a:pt x="153" y="140"/>
                    <a:pt x="153" y="140"/>
                    <a:pt x="153" y="140"/>
                  </a:cubicBezTo>
                  <a:cubicBezTo>
                    <a:pt x="149" y="140"/>
                    <a:pt x="146" y="137"/>
                    <a:pt x="146" y="134"/>
                  </a:cubicBezTo>
                  <a:cubicBezTo>
                    <a:pt x="146" y="111"/>
                    <a:pt x="146" y="111"/>
                    <a:pt x="146" y="111"/>
                  </a:cubicBezTo>
                  <a:cubicBezTo>
                    <a:pt x="146" y="108"/>
                    <a:pt x="149" y="105"/>
                    <a:pt x="153" y="105"/>
                  </a:cubicBezTo>
                  <a:cubicBezTo>
                    <a:pt x="175" y="105"/>
                    <a:pt x="175" y="105"/>
                    <a:pt x="175" y="105"/>
                  </a:cubicBezTo>
                  <a:cubicBezTo>
                    <a:pt x="179" y="105"/>
                    <a:pt x="181" y="108"/>
                    <a:pt x="181" y="111"/>
                  </a:cubicBezTo>
                  <a:lnTo>
                    <a:pt x="181" y="134"/>
                  </a:lnTo>
                  <a:close/>
                  <a:moveTo>
                    <a:pt x="240" y="240"/>
                  </a:moveTo>
                  <a:cubicBezTo>
                    <a:pt x="240" y="244"/>
                    <a:pt x="237" y="246"/>
                    <a:pt x="234" y="246"/>
                  </a:cubicBezTo>
                  <a:cubicBezTo>
                    <a:pt x="211" y="246"/>
                    <a:pt x="211" y="246"/>
                    <a:pt x="211" y="246"/>
                  </a:cubicBezTo>
                  <a:cubicBezTo>
                    <a:pt x="208" y="246"/>
                    <a:pt x="205" y="244"/>
                    <a:pt x="205" y="240"/>
                  </a:cubicBezTo>
                  <a:cubicBezTo>
                    <a:pt x="205" y="218"/>
                    <a:pt x="205" y="218"/>
                    <a:pt x="205" y="218"/>
                  </a:cubicBezTo>
                  <a:cubicBezTo>
                    <a:pt x="205" y="214"/>
                    <a:pt x="208" y="211"/>
                    <a:pt x="211" y="211"/>
                  </a:cubicBezTo>
                  <a:cubicBezTo>
                    <a:pt x="234" y="211"/>
                    <a:pt x="234" y="211"/>
                    <a:pt x="234" y="211"/>
                  </a:cubicBezTo>
                  <a:cubicBezTo>
                    <a:pt x="237" y="211"/>
                    <a:pt x="240" y="214"/>
                    <a:pt x="240" y="218"/>
                  </a:cubicBezTo>
                  <a:lnTo>
                    <a:pt x="240" y="240"/>
                  </a:lnTo>
                  <a:close/>
                  <a:moveTo>
                    <a:pt x="240" y="187"/>
                  </a:moveTo>
                  <a:cubicBezTo>
                    <a:pt x="240" y="190"/>
                    <a:pt x="237" y="193"/>
                    <a:pt x="234" y="193"/>
                  </a:cubicBezTo>
                  <a:cubicBezTo>
                    <a:pt x="211" y="193"/>
                    <a:pt x="211" y="193"/>
                    <a:pt x="211" y="193"/>
                  </a:cubicBezTo>
                  <a:cubicBezTo>
                    <a:pt x="208" y="193"/>
                    <a:pt x="205" y="190"/>
                    <a:pt x="205" y="187"/>
                  </a:cubicBezTo>
                  <a:cubicBezTo>
                    <a:pt x="205" y="164"/>
                    <a:pt x="205" y="164"/>
                    <a:pt x="205" y="164"/>
                  </a:cubicBezTo>
                  <a:cubicBezTo>
                    <a:pt x="205" y="161"/>
                    <a:pt x="208" y="158"/>
                    <a:pt x="211" y="158"/>
                  </a:cubicBezTo>
                  <a:cubicBezTo>
                    <a:pt x="234" y="158"/>
                    <a:pt x="234" y="158"/>
                    <a:pt x="234" y="158"/>
                  </a:cubicBezTo>
                  <a:cubicBezTo>
                    <a:pt x="237" y="158"/>
                    <a:pt x="240" y="161"/>
                    <a:pt x="240" y="164"/>
                  </a:cubicBezTo>
                  <a:lnTo>
                    <a:pt x="240" y="187"/>
                  </a:lnTo>
                  <a:close/>
                  <a:moveTo>
                    <a:pt x="240" y="134"/>
                  </a:moveTo>
                  <a:cubicBezTo>
                    <a:pt x="240" y="137"/>
                    <a:pt x="237" y="140"/>
                    <a:pt x="234" y="140"/>
                  </a:cubicBezTo>
                  <a:cubicBezTo>
                    <a:pt x="211" y="140"/>
                    <a:pt x="211" y="140"/>
                    <a:pt x="211" y="140"/>
                  </a:cubicBezTo>
                  <a:cubicBezTo>
                    <a:pt x="208" y="140"/>
                    <a:pt x="205" y="137"/>
                    <a:pt x="205" y="134"/>
                  </a:cubicBezTo>
                  <a:cubicBezTo>
                    <a:pt x="205" y="111"/>
                    <a:pt x="205" y="111"/>
                    <a:pt x="205" y="111"/>
                  </a:cubicBezTo>
                  <a:cubicBezTo>
                    <a:pt x="205" y="108"/>
                    <a:pt x="208" y="105"/>
                    <a:pt x="211" y="105"/>
                  </a:cubicBezTo>
                  <a:cubicBezTo>
                    <a:pt x="234" y="105"/>
                    <a:pt x="234" y="105"/>
                    <a:pt x="234" y="105"/>
                  </a:cubicBezTo>
                  <a:cubicBezTo>
                    <a:pt x="237" y="105"/>
                    <a:pt x="240" y="108"/>
                    <a:pt x="240" y="111"/>
                  </a:cubicBezTo>
                  <a:lnTo>
                    <a:pt x="240" y="134"/>
                  </a:lnTo>
                  <a:close/>
                  <a:moveTo>
                    <a:pt x="298" y="240"/>
                  </a:moveTo>
                  <a:cubicBezTo>
                    <a:pt x="298" y="244"/>
                    <a:pt x="296" y="246"/>
                    <a:pt x="292" y="246"/>
                  </a:cubicBezTo>
                  <a:cubicBezTo>
                    <a:pt x="269" y="246"/>
                    <a:pt x="269" y="246"/>
                    <a:pt x="269" y="246"/>
                  </a:cubicBezTo>
                  <a:cubicBezTo>
                    <a:pt x="266" y="246"/>
                    <a:pt x="263" y="244"/>
                    <a:pt x="263" y="240"/>
                  </a:cubicBezTo>
                  <a:cubicBezTo>
                    <a:pt x="263" y="218"/>
                    <a:pt x="263" y="218"/>
                    <a:pt x="263" y="218"/>
                  </a:cubicBezTo>
                  <a:cubicBezTo>
                    <a:pt x="263" y="214"/>
                    <a:pt x="266" y="211"/>
                    <a:pt x="269" y="211"/>
                  </a:cubicBezTo>
                  <a:cubicBezTo>
                    <a:pt x="292" y="211"/>
                    <a:pt x="292" y="211"/>
                    <a:pt x="292" y="211"/>
                  </a:cubicBezTo>
                  <a:cubicBezTo>
                    <a:pt x="296" y="211"/>
                    <a:pt x="298" y="214"/>
                    <a:pt x="298" y="218"/>
                  </a:cubicBezTo>
                  <a:lnTo>
                    <a:pt x="298" y="240"/>
                  </a:lnTo>
                  <a:close/>
                  <a:moveTo>
                    <a:pt x="298" y="187"/>
                  </a:moveTo>
                  <a:cubicBezTo>
                    <a:pt x="298" y="190"/>
                    <a:pt x="296" y="193"/>
                    <a:pt x="292" y="193"/>
                  </a:cubicBezTo>
                  <a:cubicBezTo>
                    <a:pt x="269" y="193"/>
                    <a:pt x="269" y="193"/>
                    <a:pt x="269" y="193"/>
                  </a:cubicBezTo>
                  <a:cubicBezTo>
                    <a:pt x="266" y="193"/>
                    <a:pt x="263" y="190"/>
                    <a:pt x="263" y="187"/>
                  </a:cubicBezTo>
                  <a:cubicBezTo>
                    <a:pt x="263" y="164"/>
                    <a:pt x="263" y="164"/>
                    <a:pt x="263" y="164"/>
                  </a:cubicBezTo>
                  <a:cubicBezTo>
                    <a:pt x="263" y="161"/>
                    <a:pt x="266" y="158"/>
                    <a:pt x="269" y="158"/>
                  </a:cubicBezTo>
                  <a:cubicBezTo>
                    <a:pt x="292" y="158"/>
                    <a:pt x="292" y="158"/>
                    <a:pt x="292" y="158"/>
                  </a:cubicBezTo>
                  <a:cubicBezTo>
                    <a:pt x="296" y="158"/>
                    <a:pt x="298" y="161"/>
                    <a:pt x="298" y="164"/>
                  </a:cubicBezTo>
                  <a:lnTo>
                    <a:pt x="298" y="187"/>
                  </a:lnTo>
                  <a:close/>
                  <a:moveTo>
                    <a:pt x="298" y="134"/>
                  </a:moveTo>
                  <a:cubicBezTo>
                    <a:pt x="298" y="137"/>
                    <a:pt x="296" y="140"/>
                    <a:pt x="292" y="140"/>
                  </a:cubicBezTo>
                  <a:cubicBezTo>
                    <a:pt x="269" y="140"/>
                    <a:pt x="269" y="140"/>
                    <a:pt x="269" y="140"/>
                  </a:cubicBezTo>
                  <a:cubicBezTo>
                    <a:pt x="266" y="140"/>
                    <a:pt x="263" y="137"/>
                    <a:pt x="263" y="134"/>
                  </a:cubicBezTo>
                  <a:cubicBezTo>
                    <a:pt x="263" y="111"/>
                    <a:pt x="263" y="111"/>
                    <a:pt x="263" y="111"/>
                  </a:cubicBezTo>
                  <a:cubicBezTo>
                    <a:pt x="263" y="108"/>
                    <a:pt x="266" y="105"/>
                    <a:pt x="269" y="105"/>
                  </a:cubicBezTo>
                  <a:cubicBezTo>
                    <a:pt x="292" y="105"/>
                    <a:pt x="292" y="105"/>
                    <a:pt x="292" y="105"/>
                  </a:cubicBezTo>
                  <a:cubicBezTo>
                    <a:pt x="296" y="105"/>
                    <a:pt x="298" y="108"/>
                    <a:pt x="298" y="111"/>
                  </a:cubicBezTo>
                  <a:lnTo>
                    <a:pt x="298" y="1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88" name="Freeform 8"/>
            <p:cNvSpPr/>
            <p:nvPr/>
          </p:nvSpPr>
          <p:spPr bwMode="auto">
            <a:xfrm>
              <a:off x="1165225" y="1162051"/>
              <a:ext cx="157163" cy="150813"/>
            </a:xfrm>
            <a:custGeom>
              <a:avLst/>
              <a:gdLst>
                <a:gd name="T0" fmla="*/ 31 w 99"/>
                <a:gd name="T1" fmla="*/ 95 h 95"/>
                <a:gd name="T2" fmla="*/ 0 w 99"/>
                <a:gd name="T3" fmla="*/ 0 h 95"/>
                <a:gd name="T4" fmla="*/ 99 w 99"/>
                <a:gd name="T5" fmla="*/ 39 h 95"/>
                <a:gd name="T6" fmla="*/ 31 w 99"/>
                <a:gd name="T7" fmla="*/ 95 h 95"/>
              </a:gdLst>
              <a:ahLst/>
              <a:cxnLst>
                <a:cxn ang="0">
                  <a:pos x="T0" y="T1"/>
                </a:cxn>
                <a:cxn ang="0">
                  <a:pos x="T2" y="T3"/>
                </a:cxn>
                <a:cxn ang="0">
                  <a:pos x="T4" y="T5"/>
                </a:cxn>
                <a:cxn ang="0">
                  <a:pos x="T6" y="T7"/>
                </a:cxn>
              </a:cxnLst>
              <a:rect l="0" t="0" r="r" b="b"/>
              <a:pathLst>
                <a:path w="99" h="95">
                  <a:moveTo>
                    <a:pt x="31" y="95"/>
                  </a:moveTo>
                  <a:lnTo>
                    <a:pt x="0" y="0"/>
                  </a:lnTo>
                  <a:lnTo>
                    <a:pt x="99" y="39"/>
                  </a:lnTo>
                  <a:lnTo>
                    <a:pt x="31"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89" name="Freeform 9"/>
            <p:cNvSpPr>
              <a:spLocks noEditPoints="1"/>
            </p:cNvSpPr>
            <p:nvPr/>
          </p:nvSpPr>
          <p:spPr bwMode="auto">
            <a:xfrm>
              <a:off x="1162050" y="1155701"/>
              <a:ext cx="592138" cy="409575"/>
            </a:xfrm>
            <a:custGeom>
              <a:avLst/>
              <a:gdLst>
                <a:gd name="T0" fmla="*/ 104 w 207"/>
                <a:gd name="T1" fmla="*/ 0 h 143"/>
                <a:gd name="T2" fmla="*/ 0 w 207"/>
                <a:gd name="T3" fmla="*/ 71 h 143"/>
                <a:gd name="T4" fmla="*/ 104 w 207"/>
                <a:gd name="T5" fmla="*/ 143 h 143"/>
                <a:gd name="T6" fmla="*/ 207 w 207"/>
                <a:gd name="T7" fmla="*/ 71 h 143"/>
                <a:gd name="T8" fmla="*/ 104 w 207"/>
                <a:gd name="T9" fmla="*/ 0 h 143"/>
                <a:gd name="T10" fmla="*/ 54 w 207"/>
                <a:gd name="T11" fmla="*/ 85 h 143"/>
                <a:gd name="T12" fmla="*/ 40 w 207"/>
                <a:gd name="T13" fmla="*/ 71 h 143"/>
                <a:gd name="T14" fmla="*/ 54 w 207"/>
                <a:gd name="T15" fmla="*/ 57 h 143"/>
                <a:gd name="T16" fmla="*/ 68 w 207"/>
                <a:gd name="T17" fmla="*/ 71 h 143"/>
                <a:gd name="T18" fmla="*/ 54 w 207"/>
                <a:gd name="T19" fmla="*/ 85 h 143"/>
                <a:gd name="T20" fmla="*/ 104 w 207"/>
                <a:gd name="T21" fmla="*/ 85 h 143"/>
                <a:gd name="T22" fmla="*/ 90 w 207"/>
                <a:gd name="T23" fmla="*/ 71 h 143"/>
                <a:gd name="T24" fmla="*/ 104 w 207"/>
                <a:gd name="T25" fmla="*/ 57 h 143"/>
                <a:gd name="T26" fmla="*/ 118 w 207"/>
                <a:gd name="T27" fmla="*/ 71 h 143"/>
                <a:gd name="T28" fmla="*/ 104 w 207"/>
                <a:gd name="T29" fmla="*/ 85 h 143"/>
                <a:gd name="T30" fmla="*/ 154 w 207"/>
                <a:gd name="T31" fmla="*/ 85 h 143"/>
                <a:gd name="T32" fmla="*/ 140 w 207"/>
                <a:gd name="T33" fmla="*/ 71 h 143"/>
                <a:gd name="T34" fmla="*/ 154 w 207"/>
                <a:gd name="T35" fmla="*/ 57 h 143"/>
                <a:gd name="T36" fmla="*/ 168 w 207"/>
                <a:gd name="T37" fmla="*/ 71 h 143"/>
                <a:gd name="T38" fmla="*/ 154 w 207"/>
                <a:gd name="T39" fmla="*/ 8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7" h="143">
                  <a:moveTo>
                    <a:pt x="104" y="0"/>
                  </a:moveTo>
                  <a:cubicBezTo>
                    <a:pt x="47" y="0"/>
                    <a:pt x="0" y="32"/>
                    <a:pt x="0" y="71"/>
                  </a:cubicBezTo>
                  <a:cubicBezTo>
                    <a:pt x="0" y="111"/>
                    <a:pt x="47" y="143"/>
                    <a:pt x="104" y="143"/>
                  </a:cubicBezTo>
                  <a:cubicBezTo>
                    <a:pt x="161" y="143"/>
                    <a:pt x="207" y="111"/>
                    <a:pt x="207" y="71"/>
                  </a:cubicBezTo>
                  <a:cubicBezTo>
                    <a:pt x="207" y="32"/>
                    <a:pt x="161" y="0"/>
                    <a:pt x="104" y="0"/>
                  </a:cubicBezTo>
                  <a:close/>
                  <a:moveTo>
                    <a:pt x="54" y="85"/>
                  </a:moveTo>
                  <a:cubicBezTo>
                    <a:pt x="46" y="85"/>
                    <a:pt x="40" y="79"/>
                    <a:pt x="40" y="71"/>
                  </a:cubicBezTo>
                  <a:cubicBezTo>
                    <a:pt x="40" y="64"/>
                    <a:pt x="46" y="57"/>
                    <a:pt x="54" y="57"/>
                  </a:cubicBezTo>
                  <a:cubicBezTo>
                    <a:pt x="62" y="57"/>
                    <a:pt x="68" y="64"/>
                    <a:pt x="68" y="71"/>
                  </a:cubicBezTo>
                  <a:cubicBezTo>
                    <a:pt x="68" y="79"/>
                    <a:pt x="62" y="85"/>
                    <a:pt x="54" y="85"/>
                  </a:cubicBezTo>
                  <a:close/>
                  <a:moveTo>
                    <a:pt x="104" y="85"/>
                  </a:moveTo>
                  <a:cubicBezTo>
                    <a:pt x="96" y="85"/>
                    <a:pt x="90" y="79"/>
                    <a:pt x="90" y="71"/>
                  </a:cubicBezTo>
                  <a:cubicBezTo>
                    <a:pt x="90" y="64"/>
                    <a:pt x="96" y="57"/>
                    <a:pt x="104" y="57"/>
                  </a:cubicBezTo>
                  <a:cubicBezTo>
                    <a:pt x="112" y="57"/>
                    <a:pt x="118" y="64"/>
                    <a:pt x="118" y="71"/>
                  </a:cubicBezTo>
                  <a:cubicBezTo>
                    <a:pt x="118" y="79"/>
                    <a:pt x="112" y="85"/>
                    <a:pt x="104" y="85"/>
                  </a:cubicBezTo>
                  <a:close/>
                  <a:moveTo>
                    <a:pt x="154" y="85"/>
                  </a:moveTo>
                  <a:cubicBezTo>
                    <a:pt x="146" y="85"/>
                    <a:pt x="140" y="79"/>
                    <a:pt x="140" y="71"/>
                  </a:cubicBezTo>
                  <a:cubicBezTo>
                    <a:pt x="140" y="64"/>
                    <a:pt x="146" y="57"/>
                    <a:pt x="154" y="57"/>
                  </a:cubicBezTo>
                  <a:cubicBezTo>
                    <a:pt x="162" y="57"/>
                    <a:pt x="168" y="64"/>
                    <a:pt x="168" y="71"/>
                  </a:cubicBezTo>
                  <a:cubicBezTo>
                    <a:pt x="168" y="79"/>
                    <a:pt x="162" y="85"/>
                    <a:pt x="15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grpSp>
      <p:sp>
        <p:nvSpPr>
          <p:cNvPr id="82" name="TextBox 60"/>
          <p:cNvSpPr txBox="1"/>
          <p:nvPr/>
        </p:nvSpPr>
        <p:spPr>
          <a:xfrm>
            <a:off x="6864086" y="4372230"/>
            <a:ext cx="505267" cy="420564"/>
          </a:xfrm>
          <a:prstGeom prst="rect">
            <a:avLst/>
          </a:prstGeom>
          <a:noFill/>
        </p:spPr>
        <p:txBody>
          <a:bodyPr wrap="none" rtlCol="0">
            <a:spAutoFit/>
          </a:bodyPr>
          <a:lstStyle/>
          <a:p>
            <a:r>
              <a:rPr lang="en-US" altLang="zh-CN" sz="2135" dirty="0">
                <a:solidFill>
                  <a:schemeClr val="bg1"/>
                </a:solidFill>
                <a:cs typeface="+mn-ea"/>
                <a:sym typeface="+mn-lt"/>
              </a:rPr>
              <a:t>04</a:t>
            </a:r>
            <a:endParaRPr lang="zh-CN" altLang="en-US" sz="2135" dirty="0">
              <a:solidFill>
                <a:schemeClr val="bg1"/>
              </a:solidFill>
              <a:cs typeface="+mn-ea"/>
              <a:sym typeface="+mn-lt"/>
            </a:endParaRPr>
          </a:p>
        </p:txBody>
      </p:sp>
      <p:sp>
        <p:nvSpPr>
          <p:cNvPr id="93" name="Freeform 10"/>
          <p:cNvSpPr/>
          <p:nvPr/>
        </p:nvSpPr>
        <p:spPr bwMode="auto">
          <a:xfrm>
            <a:off x="4670995" y="4225390"/>
            <a:ext cx="606160" cy="271363"/>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A4C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135" dirty="0">
              <a:cs typeface="+mn-ea"/>
              <a:sym typeface="+mn-lt"/>
            </a:endParaRPr>
          </a:p>
        </p:txBody>
      </p:sp>
      <p:sp>
        <p:nvSpPr>
          <p:cNvPr id="94" name="Freeform 11"/>
          <p:cNvSpPr/>
          <p:nvPr/>
        </p:nvSpPr>
        <p:spPr bwMode="auto">
          <a:xfrm>
            <a:off x="4588763" y="4178401"/>
            <a:ext cx="1375605" cy="1588231"/>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sp>
        <p:nvSpPr>
          <p:cNvPr id="95" name="Freeform 21"/>
          <p:cNvSpPr/>
          <p:nvPr/>
        </p:nvSpPr>
        <p:spPr bwMode="auto">
          <a:xfrm>
            <a:off x="4688087" y="4216844"/>
            <a:ext cx="467541" cy="505132"/>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B1431"/>
          </a:solidFill>
          <a:ln>
            <a:noFill/>
          </a:ln>
        </p:spPr>
        <p:txBody>
          <a:bodyPr vert="horz" wrap="square" lIns="91440" tIns="45720" rIns="91440" bIns="45720" numCol="1" anchor="t" anchorCtr="0" compatLnSpc="1"/>
          <a:lstStyle/>
          <a:p>
            <a:endParaRPr lang="zh-CN" altLang="en-US" sz="2135" dirty="0">
              <a:cs typeface="+mn-ea"/>
              <a:sym typeface="+mn-lt"/>
            </a:endParaRPr>
          </a:p>
        </p:txBody>
      </p:sp>
      <p:grpSp>
        <p:nvGrpSpPr>
          <p:cNvPr id="96" name="组合 95"/>
          <p:cNvGrpSpPr/>
          <p:nvPr/>
        </p:nvGrpSpPr>
        <p:grpSpPr>
          <a:xfrm>
            <a:off x="5084526" y="4915177"/>
            <a:ext cx="405288" cy="530443"/>
            <a:chOff x="2951163" y="2495550"/>
            <a:chExt cx="1208088" cy="1581150"/>
          </a:xfrm>
          <a:solidFill>
            <a:srgbClr val="867188"/>
          </a:solidFill>
        </p:grpSpPr>
        <p:sp>
          <p:nvSpPr>
            <p:cNvPr id="97" name="Freeform 29"/>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98" name="Freeform 30"/>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99" name="Freeform 31"/>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100" name="Freeform 32"/>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101"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102" name="Freeform 34"/>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103" name="Freeform 35"/>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104" name="Freeform 36"/>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sp>
          <p:nvSpPr>
            <p:cNvPr id="105" name="Freeform 37"/>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cs typeface="+mn-ea"/>
                <a:sym typeface="+mn-lt"/>
              </a:endParaRPr>
            </a:p>
          </p:txBody>
        </p:sp>
      </p:grpSp>
      <p:sp>
        <p:nvSpPr>
          <p:cNvPr id="92" name="TextBox 70"/>
          <p:cNvSpPr txBox="1"/>
          <p:nvPr/>
        </p:nvSpPr>
        <p:spPr>
          <a:xfrm>
            <a:off x="4628886" y="4336890"/>
            <a:ext cx="505267" cy="420564"/>
          </a:xfrm>
          <a:prstGeom prst="rect">
            <a:avLst/>
          </a:prstGeom>
          <a:noFill/>
        </p:spPr>
        <p:txBody>
          <a:bodyPr wrap="none" rtlCol="0">
            <a:spAutoFit/>
          </a:bodyPr>
          <a:lstStyle/>
          <a:p>
            <a:r>
              <a:rPr lang="en-US" altLang="zh-CN" sz="2135" dirty="0">
                <a:solidFill>
                  <a:schemeClr val="bg1"/>
                </a:solidFill>
                <a:cs typeface="+mn-ea"/>
                <a:sym typeface="+mn-lt"/>
              </a:rPr>
              <a:t>05</a:t>
            </a:r>
            <a:endParaRPr lang="zh-CN" altLang="en-US" sz="2135" dirty="0">
              <a:solidFill>
                <a:schemeClr val="bg1"/>
              </a:solidFill>
              <a:cs typeface="+mn-ea"/>
              <a:sym typeface="+mn-lt"/>
            </a:endParaRPr>
          </a:p>
        </p:txBody>
      </p:sp>
      <p:sp>
        <p:nvSpPr>
          <p:cNvPr id="109" name="Freeform 6"/>
          <p:cNvSpPr/>
          <p:nvPr/>
        </p:nvSpPr>
        <p:spPr bwMode="auto">
          <a:xfrm>
            <a:off x="3845018" y="2865044"/>
            <a:ext cx="604984" cy="271363"/>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3C53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135" dirty="0">
              <a:cs typeface="+mn-ea"/>
              <a:sym typeface="+mn-lt"/>
            </a:endParaRPr>
          </a:p>
        </p:txBody>
      </p:sp>
      <p:sp>
        <p:nvSpPr>
          <p:cNvPr id="110" name="Freeform 7"/>
          <p:cNvSpPr/>
          <p:nvPr/>
        </p:nvSpPr>
        <p:spPr bwMode="auto">
          <a:xfrm>
            <a:off x="3763963" y="2818053"/>
            <a:ext cx="1373255" cy="1588231"/>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sp>
        <p:nvSpPr>
          <p:cNvPr id="111" name="Freeform 22"/>
          <p:cNvSpPr/>
          <p:nvPr/>
        </p:nvSpPr>
        <p:spPr bwMode="auto">
          <a:xfrm>
            <a:off x="3862110" y="2856498"/>
            <a:ext cx="467541" cy="505132"/>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B1431"/>
          </a:solidFill>
          <a:ln>
            <a:noFill/>
          </a:ln>
        </p:spPr>
        <p:txBody>
          <a:bodyPr vert="horz" wrap="square" lIns="91440" tIns="45720" rIns="91440" bIns="45720" numCol="1" anchor="t" anchorCtr="0" compatLnSpc="1"/>
          <a:lstStyle/>
          <a:p>
            <a:endParaRPr lang="zh-CN" altLang="en-US" sz="2135" dirty="0">
              <a:cs typeface="+mn-ea"/>
              <a:sym typeface="+mn-lt"/>
            </a:endParaRPr>
          </a:p>
        </p:txBody>
      </p:sp>
      <p:grpSp>
        <p:nvGrpSpPr>
          <p:cNvPr id="112" name="组合 111"/>
          <p:cNvGrpSpPr/>
          <p:nvPr/>
        </p:nvGrpSpPr>
        <p:grpSpPr>
          <a:xfrm>
            <a:off x="4213167" y="3557265"/>
            <a:ext cx="461388" cy="428160"/>
            <a:chOff x="5278438" y="2973388"/>
            <a:chExt cx="1344613" cy="1247775"/>
          </a:xfrm>
          <a:solidFill>
            <a:schemeClr val="bg1"/>
          </a:solidFill>
        </p:grpSpPr>
        <p:sp>
          <p:nvSpPr>
            <p:cNvPr id="113"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solidFill>
                  <a:srgbClr val="78A6B6"/>
                </a:solidFill>
                <a:cs typeface="+mn-ea"/>
                <a:sym typeface="+mn-lt"/>
              </a:endParaRPr>
            </a:p>
          </p:txBody>
        </p:sp>
        <p:sp>
          <p:nvSpPr>
            <p:cNvPr id="114"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solidFill>
                  <a:srgbClr val="78A6B6"/>
                </a:solidFill>
                <a:cs typeface="+mn-ea"/>
                <a:sym typeface="+mn-lt"/>
              </a:endParaRPr>
            </a:p>
          </p:txBody>
        </p:sp>
        <p:sp>
          <p:nvSpPr>
            <p:cNvPr id="115"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solidFill>
                  <a:srgbClr val="78A6B6"/>
                </a:solidFill>
                <a:cs typeface="+mn-ea"/>
                <a:sym typeface="+mn-lt"/>
              </a:endParaRPr>
            </a:p>
          </p:txBody>
        </p:sp>
        <p:sp>
          <p:nvSpPr>
            <p:cNvPr id="116"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135" dirty="0">
                <a:solidFill>
                  <a:srgbClr val="78A6B6"/>
                </a:solidFill>
                <a:cs typeface="+mn-ea"/>
                <a:sym typeface="+mn-lt"/>
              </a:endParaRPr>
            </a:p>
          </p:txBody>
        </p:sp>
      </p:grpSp>
      <p:sp>
        <p:nvSpPr>
          <p:cNvPr id="108" name="TextBox 86"/>
          <p:cNvSpPr txBox="1"/>
          <p:nvPr/>
        </p:nvSpPr>
        <p:spPr>
          <a:xfrm>
            <a:off x="3824262" y="3008650"/>
            <a:ext cx="505267" cy="420564"/>
          </a:xfrm>
          <a:prstGeom prst="rect">
            <a:avLst/>
          </a:prstGeom>
          <a:noFill/>
        </p:spPr>
        <p:txBody>
          <a:bodyPr wrap="none" rtlCol="0">
            <a:spAutoFit/>
          </a:bodyPr>
          <a:lstStyle/>
          <a:p>
            <a:r>
              <a:rPr lang="en-US" altLang="zh-CN" sz="2135" dirty="0">
                <a:solidFill>
                  <a:schemeClr val="bg1"/>
                </a:solidFill>
                <a:cs typeface="+mn-ea"/>
                <a:sym typeface="+mn-lt"/>
              </a:rPr>
              <a:t>06</a:t>
            </a:r>
            <a:endParaRPr lang="zh-CN" altLang="en-US" sz="2135" dirty="0">
              <a:solidFill>
                <a:schemeClr val="bg1"/>
              </a:solidFill>
              <a:cs typeface="+mn-ea"/>
              <a:sym typeface="+mn-lt"/>
            </a:endParaRPr>
          </a:p>
        </p:txBody>
      </p:sp>
      <p:pic>
        <p:nvPicPr>
          <p:cNvPr id="117" name="图片 116"/>
          <p:cNvPicPr>
            <a:picLocks noChangeAspect="1"/>
          </p:cNvPicPr>
          <p:nvPr/>
        </p:nvPicPr>
        <p:blipFill>
          <a:blip r:embed="rId1" cstate="screen"/>
          <a:stretch>
            <a:fillRect/>
          </a:stretch>
        </p:blipFill>
        <p:spPr>
          <a:xfrm>
            <a:off x="5115342" y="3077911"/>
            <a:ext cx="1884565" cy="888245"/>
          </a:xfrm>
          <a:prstGeom prst="rect">
            <a:avLst/>
          </a:prstGeom>
        </p:spPr>
      </p:pic>
      <p:sp>
        <p:nvSpPr>
          <p:cNvPr id="118"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119" name="图片 118"/>
          <p:cNvPicPr>
            <a:picLocks noChangeAspect="1"/>
          </p:cNvPicPr>
          <p:nvPr/>
        </p:nvPicPr>
        <p:blipFill>
          <a:blip r:embed="rId2" cstate="screen"/>
          <a:stretch>
            <a:fillRect/>
          </a:stretch>
        </p:blipFill>
        <p:spPr>
          <a:xfrm>
            <a:off x="177135" y="391902"/>
            <a:ext cx="912271" cy="574995"/>
          </a:xfrm>
          <a:prstGeom prst="rect">
            <a:avLst/>
          </a:prstGeom>
        </p:spPr>
      </p:pic>
      <p:sp>
        <p:nvSpPr>
          <p:cNvPr id="120"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公司介绍</a:t>
            </a:r>
            <a:endParaRPr lang="en-US" altLang="zh-CN" sz="2400" dirty="0">
              <a:solidFill>
                <a:srgbClr val="2B3E54"/>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1227">
        <p14:flip dir="r"/>
      </p:transition>
    </mc:Choice>
    <mc:Fallback>
      <p:transition spd="slow" advTm="122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15"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fltVal val="0"/>
                                          </p:val>
                                        </p:tav>
                                        <p:tav tm="100000">
                                          <p:val>
                                            <p:strVal val="#ppt_w"/>
                                          </p:val>
                                        </p:tav>
                                      </p:tavLst>
                                    </p:anim>
                                    <p:anim calcmode="lin" valueType="num">
                                      <p:cBhvr>
                                        <p:cTn id="14" dur="1000" fill="hold"/>
                                        <p:tgtEl>
                                          <p:spTgt spid="26"/>
                                        </p:tgtEl>
                                        <p:attrNameLst>
                                          <p:attrName>ppt_h</p:attrName>
                                        </p:attrNameLst>
                                      </p:cBhvr>
                                      <p:tavLst>
                                        <p:tav tm="0">
                                          <p:val>
                                            <p:fltVal val="0"/>
                                          </p:val>
                                        </p:tav>
                                        <p:tav tm="100000">
                                          <p:val>
                                            <p:strVal val="#ppt_h"/>
                                          </p:val>
                                        </p:tav>
                                      </p:tavLst>
                                    </p:anim>
                                    <p:anim calcmode="lin" valueType="num">
                                      <p:cBhvr>
                                        <p:cTn id="15"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6"/>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1000" fill="hold"/>
                                        <p:tgtEl>
                                          <p:spTgt spid="25"/>
                                        </p:tgtEl>
                                        <p:attrNameLst>
                                          <p:attrName>ppt_w</p:attrName>
                                        </p:attrNameLst>
                                      </p:cBhvr>
                                      <p:tavLst>
                                        <p:tav tm="0">
                                          <p:val>
                                            <p:fltVal val="0"/>
                                          </p:val>
                                        </p:tav>
                                        <p:tav tm="100000">
                                          <p:val>
                                            <p:strVal val="#ppt_w"/>
                                          </p:val>
                                        </p:tav>
                                      </p:tavLst>
                                    </p:anim>
                                    <p:anim calcmode="lin" valueType="num">
                                      <p:cBhvr>
                                        <p:cTn id="20" dur="1000" fill="hold"/>
                                        <p:tgtEl>
                                          <p:spTgt spid="25"/>
                                        </p:tgtEl>
                                        <p:attrNameLst>
                                          <p:attrName>ppt_h</p:attrName>
                                        </p:attrNameLst>
                                      </p:cBhvr>
                                      <p:tavLst>
                                        <p:tav tm="0">
                                          <p:val>
                                            <p:fltVal val="0"/>
                                          </p:val>
                                        </p:tav>
                                        <p:tav tm="100000">
                                          <p:val>
                                            <p:strVal val="#ppt_h"/>
                                          </p:val>
                                        </p:tav>
                                      </p:tavLst>
                                    </p:anim>
                                    <p:anim calcmode="lin" valueType="num">
                                      <p:cBhvr>
                                        <p:cTn id="21"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25"/>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1000" fill="hold"/>
                                        <p:tgtEl>
                                          <p:spTgt spid="27"/>
                                        </p:tgtEl>
                                        <p:attrNameLst>
                                          <p:attrName>ppt_w</p:attrName>
                                        </p:attrNameLst>
                                      </p:cBhvr>
                                      <p:tavLst>
                                        <p:tav tm="0">
                                          <p:val>
                                            <p:fltVal val="0"/>
                                          </p:val>
                                        </p:tav>
                                        <p:tav tm="100000">
                                          <p:val>
                                            <p:strVal val="#ppt_w"/>
                                          </p:val>
                                        </p:tav>
                                      </p:tavLst>
                                    </p:anim>
                                    <p:anim calcmode="lin" valueType="num">
                                      <p:cBhvr>
                                        <p:cTn id="26" dur="1000" fill="hold"/>
                                        <p:tgtEl>
                                          <p:spTgt spid="27"/>
                                        </p:tgtEl>
                                        <p:attrNameLst>
                                          <p:attrName>ppt_h</p:attrName>
                                        </p:attrNameLst>
                                      </p:cBhvr>
                                      <p:tavLst>
                                        <p:tav tm="0">
                                          <p:val>
                                            <p:fltVal val="0"/>
                                          </p:val>
                                        </p:tav>
                                        <p:tav tm="100000">
                                          <p:val>
                                            <p:strVal val="#ppt_h"/>
                                          </p:val>
                                        </p:tav>
                                      </p:tavLst>
                                    </p:anim>
                                    <p:anim calcmode="lin" valueType="num">
                                      <p:cBhvr>
                                        <p:cTn id="27"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27"/>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 calcmode="lin" valueType="num">
                                      <p:cBhvr>
                                        <p:cTn id="33"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28"/>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1000" fill="hold"/>
                                        <p:tgtEl>
                                          <p:spTgt spid="30"/>
                                        </p:tgtEl>
                                        <p:attrNameLst>
                                          <p:attrName>ppt_w</p:attrName>
                                        </p:attrNameLst>
                                      </p:cBhvr>
                                      <p:tavLst>
                                        <p:tav tm="0">
                                          <p:val>
                                            <p:fltVal val="0"/>
                                          </p:val>
                                        </p:tav>
                                        <p:tav tm="100000">
                                          <p:val>
                                            <p:strVal val="#ppt_w"/>
                                          </p:val>
                                        </p:tav>
                                      </p:tavLst>
                                    </p:anim>
                                    <p:anim calcmode="lin" valueType="num">
                                      <p:cBhvr>
                                        <p:cTn id="38" dur="1000" fill="hold"/>
                                        <p:tgtEl>
                                          <p:spTgt spid="30"/>
                                        </p:tgtEl>
                                        <p:attrNameLst>
                                          <p:attrName>ppt_h</p:attrName>
                                        </p:attrNameLst>
                                      </p:cBhvr>
                                      <p:tavLst>
                                        <p:tav tm="0">
                                          <p:val>
                                            <p:fltVal val="0"/>
                                          </p:val>
                                        </p:tav>
                                        <p:tav tm="100000">
                                          <p:val>
                                            <p:strVal val="#ppt_h"/>
                                          </p:val>
                                        </p:tav>
                                      </p:tavLst>
                                    </p:anim>
                                    <p:anim calcmode="lin" valueType="num">
                                      <p:cBhvr>
                                        <p:cTn id="39"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0"/>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1000" fill="hold"/>
                                        <p:tgtEl>
                                          <p:spTgt spid="29"/>
                                        </p:tgtEl>
                                        <p:attrNameLst>
                                          <p:attrName>ppt_w</p:attrName>
                                        </p:attrNameLst>
                                      </p:cBhvr>
                                      <p:tavLst>
                                        <p:tav tm="0">
                                          <p:val>
                                            <p:fltVal val="0"/>
                                          </p:val>
                                        </p:tav>
                                        <p:tav tm="100000">
                                          <p:val>
                                            <p:strVal val="#ppt_w"/>
                                          </p:val>
                                        </p:tav>
                                      </p:tavLst>
                                    </p:anim>
                                    <p:anim calcmode="lin" valueType="num">
                                      <p:cBhvr>
                                        <p:cTn id="44" dur="1000" fill="hold"/>
                                        <p:tgtEl>
                                          <p:spTgt spid="29"/>
                                        </p:tgtEl>
                                        <p:attrNameLst>
                                          <p:attrName>ppt_h</p:attrName>
                                        </p:attrNameLst>
                                      </p:cBhvr>
                                      <p:tavLst>
                                        <p:tav tm="0">
                                          <p:val>
                                            <p:fltVal val="0"/>
                                          </p:val>
                                        </p:tav>
                                        <p:tav tm="100000">
                                          <p:val>
                                            <p:strVal val="#ppt_h"/>
                                          </p:val>
                                        </p:tav>
                                      </p:tavLst>
                                    </p:anim>
                                    <p:anim calcmode="lin" valueType="num">
                                      <p:cBhvr>
                                        <p:cTn id="45"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29"/>
                                        </p:tgtEl>
                                        <p:attrNameLst>
                                          <p:attrName>ppt_y</p:attrName>
                                        </p:attrNameLst>
                                      </p:cBhvr>
                                      <p:tavLst>
                                        <p:tav tm="0" fmla="#ppt_y+(sin(-2*pi*(1-$))*-#ppt_x+cos(-2*pi*(1-$))*(1-#ppt_y))*(1-$)">
                                          <p:val>
                                            <p:fltVal val="0"/>
                                          </p:val>
                                        </p:tav>
                                        <p:tav tm="100000">
                                          <p:val>
                                            <p:fltVal val="1"/>
                                          </p:val>
                                        </p:tav>
                                      </p:tavLst>
                                    </p:anim>
                                  </p:childTnLst>
                                </p:cTn>
                              </p:par>
                            </p:childTnLst>
                          </p:cTn>
                        </p:par>
                        <p:par>
                          <p:cTn id="47" fill="hold">
                            <p:stCondLst>
                              <p:cond delay="1500"/>
                            </p:stCondLst>
                            <p:childTnLst>
                              <p:par>
                                <p:cTn id="48" presetID="15" presetClass="entr" presetSubtype="0" fill="hold" grpId="0" nodeType="afterEffect">
                                  <p:stCondLst>
                                    <p:cond delay="0"/>
                                  </p:stCondLst>
                                  <p:childTnLst>
                                    <p:set>
                                      <p:cBhvr>
                                        <p:cTn id="49" dur="1" fill="hold">
                                          <p:stCondLst>
                                            <p:cond delay="0"/>
                                          </p:stCondLst>
                                        </p:cTn>
                                        <p:tgtEl>
                                          <p:spTgt spid="120"/>
                                        </p:tgtEl>
                                        <p:attrNameLst>
                                          <p:attrName>style.visibility</p:attrName>
                                        </p:attrNameLst>
                                      </p:cBhvr>
                                      <p:to>
                                        <p:strVal val="visible"/>
                                      </p:to>
                                    </p:set>
                                    <p:anim calcmode="lin" valueType="num">
                                      <p:cBhvr>
                                        <p:cTn id="50" dur="1000" fill="hold"/>
                                        <p:tgtEl>
                                          <p:spTgt spid="120"/>
                                        </p:tgtEl>
                                        <p:attrNameLst>
                                          <p:attrName>ppt_w</p:attrName>
                                        </p:attrNameLst>
                                      </p:cBhvr>
                                      <p:tavLst>
                                        <p:tav tm="0">
                                          <p:val>
                                            <p:fltVal val="0"/>
                                          </p:val>
                                        </p:tav>
                                        <p:tav tm="100000">
                                          <p:val>
                                            <p:strVal val="#ppt_w"/>
                                          </p:val>
                                        </p:tav>
                                      </p:tavLst>
                                    </p:anim>
                                    <p:anim calcmode="lin" valueType="num">
                                      <p:cBhvr>
                                        <p:cTn id="51" dur="1000" fill="hold"/>
                                        <p:tgtEl>
                                          <p:spTgt spid="120"/>
                                        </p:tgtEl>
                                        <p:attrNameLst>
                                          <p:attrName>ppt_h</p:attrName>
                                        </p:attrNameLst>
                                      </p:cBhvr>
                                      <p:tavLst>
                                        <p:tav tm="0">
                                          <p:val>
                                            <p:fltVal val="0"/>
                                          </p:val>
                                        </p:tav>
                                        <p:tav tm="100000">
                                          <p:val>
                                            <p:strVal val="#ppt_h"/>
                                          </p:val>
                                        </p:tav>
                                      </p:tavLst>
                                    </p:anim>
                                    <p:anim calcmode="lin" valueType="num">
                                      <p:cBhvr>
                                        <p:cTn id="52" dur="1000" fill="hold"/>
                                        <p:tgtEl>
                                          <p:spTgt spid="120"/>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12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5" grpId="0"/>
      <p:bldP spid="26" grpId="0"/>
      <p:bldP spid="27" grpId="0"/>
      <p:bldP spid="28" grpId="0"/>
      <p:bldP spid="29" grpId="0"/>
      <p:bldP spid="30" grpId="0"/>
      <p:bldP spid="1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7"/>
          <p:cNvSpPr/>
          <p:nvPr/>
        </p:nvSpPr>
        <p:spPr>
          <a:xfrm>
            <a:off x="2321520" y="5116348"/>
            <a:ext cx="7535333" cy="13685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0 h 0"/>
              <a:gd name="connsiteX1-45" fmla="*/ 2520280 w 2520280"/>
              <a:gd name="connsiteY1-46" fmla="*/ 0 h 0"/>
              <a:gd name="connsiteX2-47" fmla="*/ 0 w 2520280"/>
              <a:gd name="connsiteY2-48" fmla="*/ 0 h 0"/>
            </a:gdLst>
            <a:ahLst/>
            <a:cxnLst>
              <a:cxn ang="0">
                <a:pos x="connsiteX0-1" y="connsiteY0-2"/>
              </a:cxn>
              <a:cxn ang="0">
                <a:pos x="connsiteX1-3" y="connsiteY1-4"/>
              </a:cxn>
              <a:cxn ang="0">
                <a:pos x="connsiteX2-5" y="connsiteY2-6"/>
              </a:cxn>
            </a:cxnLst>
            <a:rect l="l" t="t" r="r" b="b"/>
            <a:pathLst>
              <a:path w="2520280">
                <a:moveTo>
                  <a:pt x="0" y="0"/>
                </a:moveTo>
                <a:lnTo>
                  <a:pt x="2520280" y="0"/>
                </a:lnTo>
                <a:lnTo>
                  <a:pt x="0" y="0"/>
                </a:lnTo>
                <a:close/>
              </a:path>
            </a:pathLst>
          </a:custGeom>
          <a:solidFill>
            <a:srgbClr val="0070C0"/>
          </a:solidFill>
          <a:ln w="38100" cap="sq">
            <a:solidFill>
              <a:srgbClr val="2B3E54"/>
            </a:solidFill>
            <a:bevel/>
          </a:ln>
        </p:spPr>
        <p:style>
          <a:lnRef idx="2">
            <a:schemeClr val="accent1">
              <a:shade val="50000"/>
            </a:schemeClr>
          </a:lnRef>
          <a:fillRef idx="1">
            <a:schemeClr val="accent1"/>
          </a:fillRef>
          <a:effectRef idx="0">
            <a:schemeClr val="accent1"/>
          </a:effectRef>
          <a:fontRef idx="minor">
            <a:schemeClr val="lt1"/>
          </a:fontRef>
        </p:style>
        <p:txBody>
          <a:bodyPr lIns="0" rIns="0" anchor="b"/>
          <a:lstStyle/>
          <a:p>
            <a:pPr algn="just">
              <a:lnSpc>
                <a:spcPct val="120000"/>
              </a:lnSpc>
              <a:defRPr/>
            </a:pPr>
            <a:endParaRPr lang="zh-CN" altLang="en-US" sz="1600" dirty="0">
              <a:solidFill>
                <a:srgbClr val="4D4D4D"/>
              </a:solidFill>
              <a:cs typeface="+mn-ea"/>
              <a:sym typeface="+mn-lt"/>
            </a:endParaRPr>
          </a:p>
        </p:txBody>
      </p:sp>
      <p:sp>
        <p:nvSpPr>
          <p:cNvPr id="57" name="矩形 56"/>
          <p:cNvSpPr/>
          <p:nvPr/>
        </p:nvSpPr>
        <p:spPr>
          <a:xfrm>
            <a:off x="2255574" y="5278950"/>
            <a:ext cx="7902484" cy="861774"/>
          </a:xfrm>
          <a:prstGeom prst="rect">
            <a:avLst/>
          </a:prstGeom>
        </p:spPr>
        <p:txBody>
          <a:bodyPr wrap="square" lIns="91440" tIns="45720" rIns="91440" bIns="45720">
            <a:spAutoFit/>
          </a:bodyPr>
          <a:lstStyle/>
          <a:p>
            <a:pPr>
              <a:lnSpc>
                <a:spcPts val="2000"/>
              </a:lnSpc>
              <a:spcBef>
                <a:spcPts val="1115"/>
              </a:spcBef>
              <a:spcAft>
                <a:spcPts val="1115"/>
              </a:spcAft>
            </a:pPr>
            <a:r>
              <a:rPr lang="zh-CN" altLang="en-US" sz="1335" dirty="0">
                <a:solidFill>
                  <a:schemeClr val="bg1">
                    <a:lumMod val="50000"/>
                  </a:schemeClr>
                </a:solidFill>
                <a:cs typeface="+mn-ea"/>
                <a:sym typeface="+mn-lt"/>
              </a:rPr>
              <a:t>请在此处输入您的文本，或者复制您的文本粘贴到此处请在此处请在此处输入您的文本，或者复制您的文本粘贴到此处请在此处或者复制您的文本粘贴到此处请在此处。或者复制您的文本粘贴到此处请在此处或者复制您的文本粘贴到此处请在此处</a:t>
            </a:r>
            <a:endParaRPr lang="en-US" altLang="zh-CN" sz="1335" dirty="0">
              <a:solidFill>
                <a:schemeClr val="bg1">
                  <a:lumMod val="50000"/>
                </a:schemeClr>
              </a:solidFill>
              <a:cs typeface="+mn-ea"/>
              <a:sym typeface="+mn-lt"/>
            </a:endParaRPr>
          </a:p>
        </p:txBody>
      </p:sp>
      <p:sp>
        <p:nvSpPr>
          <p:cNvPr id="58"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59" name="图片 58"/>
          <p:cNvPicPr>
            <a:picLocks noChangeAspect="1"/>
          </p:cNvPicPr>
          <p:nvPr/>
        </p:nvPicPr>
        <p:blipFill>
          <a:blip r:embed="rId1" cstate="screen"/>
          <a:stretch>
            <a:fillRect/>
          </a:stretch>
        </p:blipFill>
        <p:spPr>
          <a:xfrm>
            <a:off x="177135" y="391902"/>
            <a:ext cx="912271" cy="574995"/>
          </a:xfrm>
          <a:prstGeom prst="rect">
            <a:avLst/>
          </a:prstGeom>
        </p:spPr>
      </p:pic>
      <p:sp>
        <p:nvSpPr>
          <p:cNvPr id="60"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公司介绍</a:t>
            </a:r>
            <a:endParaRPr lang="en-US" altLang="zh-CN" sz="2400" dirty="0">
              <a:solidFill>
                <a:srgbClr val="2B3E54"/>
              </a:solidFill>
              <a:cs typeface="+mn-ea"/>
              <a:sym typeface="+mn-lt"/>
            </a:endParaRPr>
          </a:p>
        </p:txBody>
      </p:sp>
      <p:sp>
        <p:nvSpPr>
          <p:cNvPr id="2" name="矩形: 圆角 1"/>
          <p:cNvSpPr/>
          <p:nvPr/>
        </p:nvSpPr>
        <p:spPr>
          <a:xfrm>
            <a:off x="2335147" y="1273323"/>
            <a:ext cx="7521706" cy="3555051"/>
          </a:xfrm>
          <a:prstGeom prst="roundRect">
            <a:avLst>
              <a:gd name="adj" fmla="val 8254"/>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790">
        <p14:warp/>
      </p:transition>
    </mc:Choice>
    <mc:Fallback>
      <p:transition spd="slow" advTm="7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left)">
                                      <p:cBhvr>
                                        <p:cTn id="11" dur="500"/>
                                        <p:tgtEl>
                                          <p:spTgt spid="57"/>
                                        </p:tgtEl>
                                      </p:cBhvr>
                                    </p:animEffect>
                                  </p:childTnLst>
                                </p:cTn>
                              </p:par>
                            </p:childTnLst>
                          </p:cTn>
                        </p:par>
                        <p:par>
                          <p:cTn id="12" fill="hold">
                            <p:stCondLst>
                              <p:cond delay="1000"/>
                            </p:stCondLst>
                            <p:childTnLst>
                              <p:par>
                                <p:cTn id="13" presetID="15"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p:cTn id="15" dur="1000" fill="hold"/>
                                        <p:tgtEl>
                                          <p:spTgt spid="60"/>
                                        </p:tgtEl>
                                        <p:attrNameLst>
                                          <p:attrName>ppt_w</p:attrName>
                                        </p:attrNameLst>
                                      </p:cBhvr>
                                      <p:tavLst>
                                        <p:tav tm="0">
                                          <p:val>
                                            <p:fltVal val="0"/>
                                          </p:val>
                                        </p:tav>
                                        <p:tav tm="100000">
                                          <p:val>
                                            <p:strVal val="#ppt_w"/>
                                          </p:val>
                                        </p:tav>
                                      </p:tavLst>
                                    </p:anim>
                                    <p:anim calcmode="lin" valueType="num">
                                      <p:cBhvr>
                                        <p:cTn id="16" dur="1000" fill="hold"/>
                                        <p:tgtEl>
                                          <p:spTgt spid="60"/>
                                        </p:tgtEl>
                                        <p:attrNameLst>
                                          <p:attrName>ppt_h</p:attrName>
                                        </p:attrNameLst>
                                      </p:cBhvr>
                                      <p:tavLst>
                                        <p:tav tm="0">
                                          <p:val>
                                            <p:fltVal val="0"/>
                                          </p:val>
                                        </p:tav>
                                        <p:tav tm="100000">
                                          <p:val>
                                            <p:strVal val="#ppt_h"/>
                                          </p:val>
                                        </p:tav>
                                      </p:tavLst>
                                    </p:anim>
                                    <p:anim calcmode="lin" valueType="num">
                                      <p:cBhvr>
                                        <p:cTn id="17" dur="1000" fill="hold"/>
                                        <p:tgtEl>
                                          <p:spTgt spid="60"/>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6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7" grpId="0"/>
      <p:bldP spid="6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Arc 682"/>
          <p:cNvSpPr/>
          <p:nvPr/>
        </p:nvSpPr>
        <p:spPr bwMode="auto">
          <a:xfrm rot="18746405">
            <a:off x="3583306" y="1239253"/>
            <a:ext cx="1014413" cy="1003300"/>
          </a:xfrm>
          <a:custGeom>
            <a:avLst/>
            <a:gdLst>
              <a:gd name="T0" fmla="*/ 7139448 w 21600"/>
              <a:gd name="T1" fmla="*/ 0 h 21356"/>
              <a:gd name="T2" fmla="*/ 47640451 w 21600"/>
              <a:gd name="T3" fmla="*/ 47134805 h 21356"/>
              <a:gd name="T4" fmla="*/ 0 w 21600"/>
              <a:gd name="T5" fmla="*/ 47134805 h 21356"/>
              <a:gd name="T6" fmla="*/ 0 60000 65536"/>
              <a:gd name="T7" fmla="*/ 0 60000 65536"/>
              <a:gd name="T8" fmla="*/ 0 60000 65536"/>
              <a:gd name="T9" fmla="*/ 0 w 21600"/>
              <a:gd name="T10" fmla="*/ 0 h 21356"/>
              <a:gd name="T11" fmla="*/ 21600 w 21600"/>
              <a:gd name="T12" fmla="*/ 21356 h 21356"/>
            </a:gdLst>
            <a:ahLst/>
            <a:cxnLst>
              <a:cxn ang="T6">
                <a:pos x="T0" y="T1"/>
              </a:cxn>
              <a:cxn ang="T7">
                <a:pos x="T2" y="T3"/>
              </a:cxn>
              <a:cxn ang="T8">
                <a:pos x="T4" y="T5"/>
              </a:cxn>
            </a:cxnLst>
            <a:rect l="T9" t="T10" r="T11" b="T12"/>
            <a:pathLst>
              <a:path w="21600" h="21356" fill="none" extrusionOk="0">
                <a:moveTo>
                  <a:pt x="3237" y="-1"/>
                </a:moveTo>
                <a:cubicBezTo>
                  <a:pt x="13795" y="1600"/>
                  <a:pt x="21600" y="10676"/>
                  <a:pt x="21600" y="21356"/>
                </a:cubicBezTo>
              </a:path>
              <a:path w="21600" h="21356" stroke="0" extrusionOk="0">
                <a:moveTo>
                  <a:pt x="3237" y="-1"/>
                </a:moveTo>
                <a:cubicBezTo>
                  <a:pt x="13795" y="1600"/>
                  <a:pt x="21600" y="10676"/>
                  <a:pt x="21600" y="21356"/>
                </a:cubicBezTo>
                <a:lnTo>
                  <a:pt x="0" y="21356"/>
                </a:lnTo>
                <a:lnTo>
                  <a:pt x="3237" y="-1"/>
                </a:lnTo>
                <a:close/>
              </a:path>
            </a:pathLst>
          </a:custGeom>
          <a:noFill/>
          <a:ln w="76200">
            <a:solidFill>
              <a:schemeClr val="bg1">
                <a:lumMod val="65000"/>
              </a:schemeClr>
            </a:solidFill>
            <a:prstDash val="solid"/>
            <a:round/>
            <a:headEnd w="lg" len="lg"/>
            <a:tailEnd type="triangle" w="lg" len="lg"/>
          </a:ln>
          <a:extLst>
            <a:ext uri="{909E8E84-426E-40DD-AFC4-6F175D3DCCD1}">
              <a14:hiddenFill xmlns:a14="http://schemas.microsoft.com/office/drawing/2010/main">
                <a:solidFill>
                  <a:srgbClr val="FFFFFF"/>
                </a:solidFill>
              </a14:hiddenFill>
            </a:ext>
          </a:extLst>
        </p:spPr>
        <p:txBody>
          <a:bodyPr wrap="none" lIns="91440" tIns="45720" rIns="91440" bIns="45720" anchor="ctr"/>
          <a:lstStyle/>
          <a:p>
            <a:endParaRPr lang="zh-CN" altLang="en-US" sz="2400" dirty="0">
              <a:solidFill>
                <a:schemeClr val="tx1">
                  <a:lumMod val="65000"/>
                  <a:lumOff val="35000"/>
                </a:schemeClr>
              </a:solidFill>
              <a:cs typeface="+mn-ea"/>
              <a:sym typeface="+mn-lt"/>
            </a:endParaRPr>
          </a:p>
        </p:txBody>
      </p:sp>
      <p:sp>
        <p:nvSpPr>
          <p:cNvPr id="40" name="Arc 681"/>
          <p:cNvSpPr/>
          <p:nvPr/>
        </p:nvSpPr>
        <p:spPr bwMode="auto">
          <a:xfrm rot="7501686">
            <a:off x="4170683" y="3728452"/>
            <a:ext cx="1906587" cy="1549400"/>
          </a:xfrm>
          <a:custGeom>
            <a:avLst/>
            <a:gdLst>
              <a:gd name="T0" fmla="*/ 115621791 w 21600"/>
              <a:gd name="T1" fmla="*/ 0 h 15695"/>
              <a:gd name="T2" fmla="*/ 168290462 w 21600"/>
              <a:gd name="T3" fmla="*/ 152955741 h 15695"/>
              <a:gd name="T4" fmla="*/ 0 w 21600"/>
              <a:gd name="T5" fmla="*/ 152955741 h 15695"/>
              <a:gd name="T6" fmla="*/ 0 60000 65536"/>
              <a:gd name="T7" fmla="*/ 0 60000 65536"/>
              <a:gd name="T8" fmla="*/ 0 60000 65536"/>
              <a:gd name="T9" fmla="*/ 0 w 21600"/>
              <a:gd name="T10" fmla="*/ 0 h 15695"/>
              <a:gd name="T11" fmla="*/ 21600 w 21600"/>
              <a:gd name="T12" fmla="*/ 15695 h 15695"/>
            </a:gdLst>
            <a:ahLst/>
            <a:cxnLst>
              <a:cxn ang="T6">
                <a:pos x="T0" y="T1"/>
              </a:cxn>
              <a:cxn ang="T7">
                <a:pos x="T2" y="T3"/>
              </a:cxn>
              <a:cxn ang="T8">
                <a:pos x="T4" y="T5"/>
              </a:cxn>
            </a:cxnLst>
            <a:rect l="T9" t="T10" r="T11" b="T12"/>
            <a:pathLst>
              <a:path w="21600" h="15695" fill="none" extrusionOk="0">
                <a:moveTo>
                  <a:pt x="14840" y="-1"/>
                </a:moveTo>
                <a:cubicBezTo>
                  <a:pt x="19155" y="4079"/>
                  <a:pt x="21600" y="9756"/>
                  <a:pt x="21600" y="15695"/>
                </a:cubicBezTo>
              </a:path>
              <a:path w="21600" h="15695" stroke="0" extrusionOk="0">
                <a:moveTo>
                  <a:pt x="14840" y="-1"/>
                </a:moveTo>
                <a:cubicBezTo>
                  <a:pt x="19155" y="4079"/>
                  <a:pt x="21600" y="9756"/>
                  <a:pt x="21600" y="15695"/>
                </a:cubicBezTo>
                <a:lnTo>
                  <a:pt x="0" y="15695"/>
                </a:lnTo>
                <a:lnTo>
                  <a:pt x="14840" y="-1"/>
                </a:lnTo>
                <a:close/>
              </a:path>
            </a:pathLst>
          </a:custGeom>
          <a:noFill/>
          <a:ln w="76200">
            <a:solidFill>
              <a:schemeClr val="bg1">
                <a:lumMod val="65000"/>
              </a:schemeClr>
            </a:solidFill>
            <a:prstDash val="solid"/>
            <a:round/>
            <a:headEnd w="lg" len="lg"/>
            <a:tailEnd type="triangle" w="lg" len="lg"/>
          </a:ln>
          <a:extLst>
            <a:ext uri="{909E8E84-426E-40DD-AFC4-6F175D3DCCD1}">
              <a14:hiddenFill xmlns:a14="http://schemas.microsoft.com/office/drawing/2010/main">
                <a:solidFill>
                  <a:srgbClr val="FFFFFF"/>
                </a:solidFill>
              </a14:hiddenFill>
            </a:ext>
          </a:extLst>
        </p:spPr>
        <p:txBody>
          <a:bodyPr wrap="none" lIns="91440" tIns="45720" rIns="91440" bIns="45720" anchor="ctr"/>
          <a:lstStyle/>
          <a:p>
            <a:endParaRPr lang="zh-CN" altLang="en-US" sz="2400" dirty="0">
              <a:solidFill>
                <a:schemeClr val="tx1">
                  <a:lumMod val="65000"/>
                  <a:lumOff val="35000"/>
                </a:schemeClr>
              </a:solidFill>
              <a:cs typeface="+mn-ea"/>
              <a:sym typeface="+mn-lt"/>
            </a:endParaRPr>
          </a:p>
        </p:txBody>
      </p:sp>
      <p:sp>
        <p:nvSpPr>
          <p:cNvPr id="41" name="Arc 683"/>
          <p:cNvSpPr/>
          <p:nvPr/>
        </p:nvSpPr>
        <p:spPr bwMode="auto">
          <a:xfrm rot="256945">
            <a:off x="7048025" y="2864059"/>
            <a:ext cx="620712" cy="898525"/>
          </a:xfrm>
          <a:custGeom>
            <a:avLst/>
            <a:gdLst>
              <a:gd name="T0" fmla="*/ 2673113 w 21600"/>
              <a:gd name="T1" fmla="*/ 0 h 31203"/>
              <a:gd name="T2" fmla="*/ 15875916 w 21600"/>
              <a:gd name="T3" fmla="*/ 25874024 h 31203"/>
              <a:gd name="T4" fmla="*/ 0 w 21600"/>
              <a:gd name="T5" fmla="*/ 17708743 h 31203"/>
              <a:gd name="T6" fmla="*/ 0 60000 65536"/>
              <a:gd name="T7" fmla="*/ 0 60000 65536"/>
              <a:gd name="T8" fmla="*/ 0 60000 65536"/>
              <a:gd name="T9" fmla="*/ 0 w 21600"/>
              <a:gd name="T10" fmla="*/ 0 h 31203"/>
              <a:gd name="T11" fmla="*/ 21600 w 21600"/>
              <a:gd name="T12" fmla="*/ 31203 h 31203"/>
            </a:gdLst>
            <a:ahLst/>
            <a:cxnLst>
              <a:cxn ang="T6">
                <a:pos x="T0" y="T1"/>
              </a:cxn>
              <a:cxn ang="T7">
                <a:pos x="T2" y="T3"/>
              </a:cxn>
              <a:cxn ang="T8">
                <a:pos x="T4" y="T5"/>
              </a:cxn>
            </a:cxnLst>
            <a:rect l="T9" t="T10" r="T11" b="T12"/>
            <a:pathLst>
              <a:path w="21600" h="31203" fill="none" extrusionOk="0">
                <a:moveTo>
                  <a:pt x="3237" y="-1"/>
                </a:moveTo>
                <a:cubicBezTo>
                  <a:pt x="13795" y="1600"/>
                  <a:pt x="21600" y="10676"/>
                  <a:pt x="21600" y="21356"/>
                </a:cubicBezTo>
                <a:cubicBezTo>
                  <a:pt x="21600" y="24780"/>
                  <a:pt x="20785" y="28155"/>
                  <a:pt x="19224" y="31202"/>
                </a:cubicBezTo>
              </a:path>
              <a:path w="21600" h="31203" stroke="0" extrusionOk="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76200">
            <a:solidFill>
              <a:schemeClr val="bg1">
                <a:lumMod val="65000"/>
              </a:schemeClr>
            </a:solidFill>
            <a:prstDash val="solid"/>
            <a:round/>
            <a:headEnd w="lg" len="lg"/>
            <a:tailEnd type="triangle" w="lg" len="lg"/>
          </a:ln>
          <a:extLst>
            <a:ext uri="{909E8E84-426E-40DD-AFC4-6F175D3DCCD1}">
              <a14:hiddenFill xmlns:a14="http://schemas.microsoft.com/office/drawing/2010/main">
                <a:solidFill>
                  <a:srgbClr val="FFFFFF"/>
                </a:solidFill>
              </a14:hiddenFill>
            </a:ext>
          </a:extLst>
        </p:spPr>
        <p:txBody>
          <a:bodyPr wrap="none" lIns="91440" tIns="45720" rIns="91440" bIns="45720" anchor="ctr"/>
          <a:lstStyle/>
          <a:p>
            <a:endParaRPr lang="zh-CN" altLang="en-US" sz="2400" dirty="0">
              <a:solidFill>
                <a:schemeClr val="tx1">
                  <a:lumMod val="65000"/>
                  <a:lumOff val="35000"/>
                </a:schemeClr>
              </a:solidFill>
              <a:cs typeface="+mn-ea"/>
              <a:sym typeface="+mn-lt"/>
            </a:endParaRPr>
          </a:p>
        </p:txBody>
      </p:sp>
      <p:sp>
        <p:nvSpPr>
          <p:cNvPr id="42" name="文本框 56"/>
          <p:cNvSpPr txBox="1"/>
          <p:nvPr/>
        </p:nvSpPr>
        <p:spPr>
          <a:xfrm>
            <a:off x="8433804" y="4728872"/>
            <a:ext cx="3555585" cy="1274195"/>
          </a:xfrm>
          <a:prstGeom prst="rect">
            <a:avLst/>
          </a:prstGeom>
          <a:noFill/>
        </p:spPr>
        <p:txBody>
          <a:bodyPr wrap="square" lIns="91440" tIns="45720" rIns="91440" bIns="45720" rtlCol="0">
            <a:spAutoFit/>
          </a:bodyPr>
          <a:lstStyle/>
          <a:p>
            <a:pPr marL="285750" indent="-285750">
              <a:lnSpc>
                <a:spcPct val="120000"/>
              </a:lnSpc>
              <a:buFont typeface="Wingdings" panose="05000000000000000000" pitchFamily="2" charset="2"/>
              <a:buChar char="n"/>
            </a:pPr>
            <a:r>
              <a:rPr lang="zh-CN" altLang="en-US" sz="1600" dirty="0" smtClean="0">
                <a:solidFill>
                  <a:schemeClr val="bg1">
                    <a:lumMod val="50000"/>
                  </a:schemeClr>
                </a:solidFill>
                <a:cs typeface="+mn-ea"/>
                <a:sym typeface="+mn-lt"/>
              </a:rPr>
              <a:t>素</a:t>
            </a:r>
            <a:r>
              <a:rPr lang="zh-CN" altLang="en-US" sz="1600" dirty="0">
                <a:solidFill>
                  <a:schemeClr val="bg1">
                    <a:lumMod val="50000"/>
                  </a:schemeClr>
                </a:solidFill>
                <a:cs typeface="+mn-ea"/>
                <a:sym typeface="+mn-lt"/>
              </a:rPr>
              <a:t>材改编；</a:t>
            </a:r>
            <a:endParaRPr lang="en-US" altLang="zh-CN" sz="1600" dirty="0">
              <a:solidFill>
                <a:schemeClr val="bg1">
                  <a:lumMod val="50000"/>
                </a:schemeClr>
              </a:solidFill>
              <a:cs typeface="+mn-ea"/>
              <a:sym typeface="+mn-lt"/>
            </a:endParaRPr>
          </a:p>
          <a:p>
            <a:pPr marL="285750" indent="-285750">
              <a:lnSpc>
                <a:spcPct val="120000"/>
              </a:lnSpc>
              <a:buFont typeface="Wingdings" panose="05000000000000000000" pitchFamily="2" charset="2"/>
              <a:buChar char="n"/>
            </a:pPr>
            <a:r>
              <a:rPr lang="zh-CN" altLang="en-US" sz="1600" dirty="0">
                <a:solidFill>
                  <a:schemeClr val="bg1">
                    <a:lumMod val="50000"/>
                  </a:schemeClr>
                </a:solidFill>
                <a:cs typeface="+mn-ea"/>
                <a:sym typeface="+mn-lt"/>
              </a:rPr>
              <a:t>文字、颜色可随意更改；</a:t>
            </a:r>
            <a:endParaRPr lang="en-US" altLang="zh-CN" sz="1600" dirty="0">
              <a:solidFill>
                <a:schemeClr val="bg1">
                  <a:lumMod val="50000"/>
                </a:schemeClr>
              </a:solidFill>
              <a:cs typeface="+mn-ea"/>
              <a:sym typeface="+mn-lt"/>
            </a:endParaRPr>
          </a:p>
          <a:p>
            <a:pPr marL="285750" indent="-285750">
              <a:lnSpc>
                <a:spcPct val="120000"/>
              </a:lnSpc>
              <a:buFont typeface="Wingdings" panose="05000000000000000000" pitchFamily="2" charset="2"/>
              <a:buChar char="n"/>
            </a:pPr>
            <a:r>
              <a:rPr lang="zh-CN" altLang="en-US" sz="1600" dirty="0">
                <a:solidFill>
                  <a:schemeClr val="bg1">
                    <a:lumMod val="50000"/>
                  </a:schemeClr>
                </a:solidFill>
                <a:cs typeface="+mn-ea"/>
                <a:sym typeface="+mn-lt"/>
              </a:rPr>
              <a:t>可将凹形颜色部分去除使用；</a:t>
            </a:r>
            <a:endParaRPr lang="en-US" altLang="zh-CN" sz="1600" dirty="0">
              <a:solidFill>
                <a:schemeClr val="bg1">
                  <a:lumMod val="50000"/>
                </a:schemeClr>
              </a:solidFill>
              <a:cs typeface="+mn-ea"/>
              <a:sym typeface="+mn-lt"/>
            </a:endParaRPr>
          </a:p>
          <a:p>
            <a:pPr marL="285750" indent="-285750">
              <a:lnSpc>
                <a:spcPct val="120000"/>
              </a:lnSpc>
              <a:buFont typeface="Wingdings" panose="05000000000000000000" pitchFamily="2" charset="2"/>
              <a:buChar char="n"/>
            </a:pPr>
            <a:r>
              <a:rPr lang="zh-CN" altLang="en-US" sz="1600" dirty="0">
                <a:solidFill>
                  <a:schemeClr val="bg1">
                    <a:lumMod val="50000"/>
                  </a:schemeClr>
                </a:solidFill>
                <a:cs typeface="+mn-ea"/>
                <a:sym typeface="+mn-lt"/>
              </a:rPr>
              <a:t>凹形颜色部分可单独使用；</a:t>
            </a:r>
            <a:endParaRPr lang="en-US" altLang="zh-CN" sz="1600" dirty="0">
              <a:solidFill>
                <a:schemeClr val="bg1">
                  <a:lumMod val="50000"/>
                </a:schemeClr>
              </a:solidFill>
              <a:cs typeface="+mn-ea"/>
              <a:sym typeface="+mn-lt"/>
            </a:endParaRPr>
          </a:p>
        </p:txBody>
      </p:sp>
      <p:sp>
        <p:nvSpPr>
          <p:cNvPr id="44" name="Freeform 60"/>
          <p:cNvSpPr/>
          <p:nvPr/>
        </p:nvSpPr>
        <p:spPr bwMode="auto">
          <a:xfrm>
            <a:off x="8500652" y="3929271"/>
            <a:ext cx="554943" cy="596102"/>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rgbClr val="2B3E54"/>
          </a:solidFill>
          <a:ln>
            <a:noFill/>
          </a:ln>
        </p:spPr>
        <p:txBody>
          <a:bodyPr vert="horz" wrap="square" lIns="91440" tIns="45720" rIns="91440" bIns="45720" numCol="1" anchor="t" anchorCtr="0" compatLnSpc="1"/>
          <a:lstStyle/>
          <a:p>
            <a:endParaRPr lang="zh-CN" altLang="en-US" sz="1600" dirty="0">
              <a:cs typeface="+mn-ea"/>
              <a:sym typeface="+mn-lt"/>
            </a:endParaRPr>
          </a:p>
        </p:txBody>
      </p:sp>
      <p:sp>
        <p:nvSpPr>
          <p:cNvPr id="45" name="圆角矩形 41"/>
          <p:cNvSpPr/>
          <p:nvPr/>
        </p:nvSpPr>
        <p:spPr>
          <a:xfrm>
            <a:off x="9168343" y="4088556"/>
            <a:ext cx="1201990" cy="436818"/>
          </a:xfrm>
          <a:prstGeom prst="roundRect">
            <a:avLst>
              <a:gd name="adj" fmla="val 9938"/>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600" dirty="0">
                <a:cs typeface="+mn-ea"/>
                <a:sym typeface="+mn-lt"/>
              </a:rPr>
              <a:t>简要说明</a:t>
            </a:r>
            <a:endParaRPr lang="zh-CN" altLang="en-US" sz="1600" dirty="0">
              <a:cs typeface="+mn-ea"/>
              <a:sym typeface="+mn-lt"/>
            </a:endParaRPr>
          </a:p>
        </p:txBody>
      </p:sp>
      <p:sp>
        <p:nvSpPr>
          <p:cNvPr id="46" name="等腰三角形 45"/>
          <p:cNvSpPr/>
          <p:nvPr/>
        </p:nvSpPr>
        <p:spPr>
          <a:xfrm rot="16200000">
            <a:off x="9093712" y="4156101"/>
            <a:ext cx="74631" cy="150864"/>
          </a:xfrm>
          <a:prstGeom prst="triangle">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1600" dirty="0">
              <a:cs typeface="+mn-ea"/>
              <a:sym typeface="+mn-lt"/>
            </a:endParaRPr>
          </a:p>
        </p:txBody>
      </p:sp>
      <p:sp>
        <p:nvSpPr>
          <p:cNvPr id="49" name="Oval 676"/>
          <p:cNvSpPr>
            <a:spLocks noChangeArrowheads="1"/>
          </p:cNvSpPr>
          <p:nvPr/>
        </p:nvSpPr>
        <p:spPr bwMode="auto">
          <a:xfrm rot="21275257">
            <a:off x="1336201" y="2135395"/>
            <a:ext cx="2695575" cy="2693988"/>
          </a:xfrm>
          <a:prstGeom prst="ellipse">
            <a:avLst/>
          </a:prstGeom>
          <a:blipFill dpi="0" rotWithShape="1">
            <a:blip r:embed="rId1" cstate="screen"/>
            <a:srcRect/>
            <a:stretch>
              <a:fillRect/>
            </a:stretch>
          </a:blipFill>
          <a:ln>
            <a:noFill/>
          </a:ln>
        </p:spPr>
        <p:txBody>
          <a:bodyPr wrap="none" lIns="91440" tIns="45720" rIns="91440" bIns="45720" anchor="ctr"/>
          <a:lstStyle>
            <a:lvl1pPr eaLnBrk="0" hangingPunct="0">
              <a:defRPr kumimoji="1">
                <a:solidFill>
                  <a:schemeClr val="tx1"/>
                </a:solidFill>
                <a:latin typeface="Gulim" panose="020B0600000101010101" pitchFamily="34" charset="-127"/>
                <a:ea typeface="Gulim" panose="020B0600000101010101" pitchFamily="34" charset="-127"/>
              </a:defRPr>
            </a:lvl1pPr>
            <a:lvl2pPr marL="742950" indent="-285750" eaLnBrk="0" hangingPunct="0">
              <a:defRPr kumimoji="1">
                <a:solidFill>
                  <a:schemeClr val="tx1"/>
                </a:solidFill>
                <a:latin typeface="Gulim" panose="020B0600000101010101" pitchFamily="34" charset="-127"/>
                <a:ea typeface="Gulim" panose="020B0600000101010101" pitchFamily="34" charset="-127"/>
              </a:defRPr>
            </a:lvl2pPr>
            <a:lvl3pPr marL="1143000" indent="-228600" eaLnBrk="0" hangingPunct="0">
              <a:defRPr kumimoji="1">
                <a:solidFill>
                  <a:schemeClr val="tx1"/>
                </a:solidFill>
                <a:latin typeface="Gulim" panose="020B0600000101010101" pitchFamily="34" charset="-127"/>
                <a:ea typeface="Gulim" panose="020B0600000101010101" pitchFamily="34" charset="-127"/>
              </a:defRPr>
            </a:lvl3pPr>
            <a:lvl4pPr marL="1600200" indent="-228600" eaLnBrk="0" hangingPunct="0">
              <a:defRPr kumimoji="1">
                <a:solidFill>
                  <a:schemeClr val="tx1"/>
                </a:solidFill>
                <a:latin typeface="Gulim" panose="020B0600000101010101" pitchFamily="34" charset="-127"/>
                <a:ea typeface="Gulim" panose="020B0600000101010101" pitchFamily="34" charset="-127"/>
              </a:defRPr>
            </a:lvl4pPr>
            <a:lvl5pPr marL="2057400" indent="-228600" eaLnBrk="0" hangingPunct="0">
              <a:defRPr kumimoji="1">
                <a:solidFill>
                  <a:schemeClr val="tx1"/>
                </a:solidFill>
                <a:latin typeface="Gulim" panose="020B0600000101010101" pitchFamily="34" charset="-127"/>
                <a:ea typeface="Gulim" panose="020B0600000101010101" pitchFamily="34" charset="-127"/>
              </a:defRPr>
            </a:lvl5pPr>
            <a:lvl6pPr marL="2514600" indent="-228600" eaLnBrk="0" fontAlgn="base" latinLnBrk="1" hangingPunct="0">
              <a:spcBef>
                <a:spcPct val="0"/>
              </a:spcBef>
              <a:spcAft>
                <a:spcPct val="0"/>
              </a:spcAft>
              <a:defRPr kumimoji="1">
                <a:solidFill>
                  <a:schemeClr val="tx1"/>
                </a:solidFill>
                <a:latin typeface="Gulim" panose="020B0600000101010101" pitchFamily="34" charset="-127"/>
                <a:ea typeface="Gulim" panose="020B0600000101010101" pitchFamily="34" charset="-127"/>
              </a:defRPr>
            </a:lvl6pPr>
            <a:lvl7pPr marL="2971800" indent="-228600" eaLnBrk="0" fontAlgn="base" latinLnBrk="1" hangingPunct="0">
              <a:spcBef>
                <a:spcPct val="0"/>
              </a:spcBef>
              <a:spcAft>
                <a:spcPct val="0"/>
              </a:spcAft>
              <a:defRPr kumimoji="1">
                <a:solidFill>
                  <a:schemeClr val="tx1"/>
                </a:solidFill>
                <a:latin typeface="Gulim" panose="020B0600000101010101" pitchFamily="34" charset="-127"/>
                <a:ea typeface="Gulim" panose="020B0600000101010101" pitchFamily="34" charset="-127"/>
              </a:defRPr>
            </a:lvl7pPr>
            <a:lvl8pPr marL="3429000" indent="-228600" eaLnBrk="0" fontAlgn="base" latinLnBrk="1" hangingPunct="0">
              <a:spcBef>
                <a:spcPct val="0"/>
              </a:spcBef>
              <a:spcAft>
                <a:spcPct val="0"/>
              </a:spcAft>
              <a:defRPr kumimoji="1">
                <a:solidFill>
                  <a:schemeClr val="tx1"/>
                </a:solidFill>
                <a:latin typeface="Gulim" panose="020B0600000101010101" pitchFamily="34" charset="-127"/>
                <a:ea typeface="Gulim" panose="020B0600000101010101" pitchFamily="34" charset="-127"/>
              </a:defRPr>
            </a:lvl8pPr>
            <a:lvl9pPr marL="3886200" indent="-228600" eaLnBrk="0" fontAlgn="base" latinLnBrk="1" hangingPunct="0">
              <a:spcBef>
                <a:spcPct val="0"/>
              </a:spcBef>
              <a:spcAft>
                <a:spcPct val="0"/>
              </a:spcAft>
              <a:defRPr kumimoji="1">
                <a:solidFill>
                  <a:schemeClr val="tx1"/>
                </a:solidFill>
                <a:latin typeface="Gulim" panose="020B0600000101010101" pitchFamily="34" charset="-127"/>
                <a:ea typeface="Gulim" panose="020B0600000101010101" pitchFamily="34" charset="-127"/>
              </a:defRPr>
            </a:lvl9pPr>
          </a:lstStyle>
          <a:p>
            <a:pPr eaLnBrk="1" hangingPunct="1"/>
            <a:endParaRPr lang="ko-KR" altLang="en-US" sz="2400">
              <a:latin typeface="+mn-lt"/>
              <a:ea typeface="+mn-ea"/>
              <a:cs typeface="+mn-ea"/>
              <a:sym typeface="+mn-lt"/>
            </a:endParaRPr>
          </a:p>
        </p:txBody>
      </p:sp>
      <p:sp>
        <p:nvSpPr>
          <p:cNvPr id="53" name="Oval 677"/>
          <p:cNvSpPr>
            <a:spLocks noChangeArrowheads="1"/>
          </p:cNvSpPr>
          <p:nvPr/>
        </p:nvSpPr>
        <p:spPr bwMode="auto">
          <a:xfrm rot="21275257">
            <a:off x="4646138" y="2113171"/>
            <a:ext cx="1801813" cy="1801814"/>
          </a:xfrm>
          <a:prstGeom prst="ellipse">
            <a:avLst/>
          </a:prstGeom>
          <a:blipFill dpi="0" rotWithShape="1">
            <a:blip r:embed="rId2" cstate="screen"/>
            <a:srcRect/>
            <a:stretch>
              <a:fillRect b="234"/>
            </a:stretch>
          </a:blipFill>
          <a:ln>
            <a:noFill/>
          </a:ln>
        </p:spPr>
        <p:txBody>
          <a:bodyPr wrap="none" lIns="91440" tIns="45720" rIns="91440" bIns="45720" anchor="ctr"/>
          <a:lstStyle>
            <a:lvl1pPr eaLnBrk="0" hangingPunct="0">
              <a:defRPr kumimoji="1">
                <a:solidFill>
                  <a:schemeClr val="tx1"/>
                </a:solidFill>
                <a:latin typeface="Gulim" panose="020B0600000101010101" pitchFamily="34" charset="-127"/>
                <a:ea typeface="Gulim" panose="020B0600000101010101" pitchFamily="34" charset="-127"/>
              </a:defRPr>
            </a:lvl1pPr>
            <a:lvl2pPr marL="742950" indent="-285750" eaLnBrk="0" hangingPunct="0">
              <a:defRPr kumimoji="1">
                <a:solidFill>
                  <a:schemeClr val="tx1"/>
                </a:solidFill>
                <a:latin typeface="Gulim" panose="020B0600000101010101" pitchFamily="34" charset="-127"/>
                <a:ea typeface="Gulim" panose="020B0600000101010101" pitchFamily="34" charset="-127"/>
              </a:defRPr>
            </a:lvl2pPr>
            <a:lvl3pPr marL="1143000" indent="-228600" eaLnBrk="0" hangingPunct="0">
              <a:defRPr kumimoji="1">
                <a:solidFill>
                  <a:schemeClr val="tx1"/>
                </a:solidFill>
                <a:latin typeface="Gulim" panose="020B0600000101010101" pitchFamily="34" charset="-127"/>
                <a:ea typeface="Gulim" panose="020B0600000101010101" pitchFamily="34" charset="-127"/>
              </a:defRPr>
            </a:lvl3pPr>
            <a:lvl4pPr marL="1600200" indent="-228600" eaLnBrk="0" hangingPunct="0">
              <a:defRPr kumimoji="1">
                <a:solidFill>
                  <a:schemeClr val="tx1"/>
                </a:solidFill>
                <a:latin typeface="Gulim" panose="020B0600000101010101" pitchFamily="34" charset="-127"/>
                <a:ea typeface="Gulim" panose="020B0600000101010101" pitchFamily="34" charset="-127"/>
              </a:defRPr>
            </a:lvl4pPr>
            <a:lvl5pPr marL="2057400" indent="-228600" eaLnBrk="0" hangingPunct="0">
              <a:defRPr kumimoji="1">
                <a:solidFill>
                  <a:schemeClr val="tx1"/>
                </a:solidFill>
                <a:latin typeface="Gulim" panose="020B0600000101010101" pitchFamily="34" charset="-127"/>
                <a:ea typeface="Gulim" panose="020B0600000101010101" pitchFamily="34" charset="-127"/>
              </a:defRPr>
            </a:lvl5pPr>
            <a:lvl6pPr marL="2514600" indent="-228600" eaLnBrk="0" fontAlgn="base" latinLnBrk="1" hangingPunct="0">
              <a:spcBef>
                <a:spcPct val="0"/>
              </a:spcBef>
              <a:spcAft>
                <a:spcPct val="0"/>
              </a:spcAft>
              <a:defRPr kumimoji="1">
                <a:solidFill>
                  <a:schemeClr val="tx1"/>
                </a:solidFill>
                <a:latin typeface="Gulim" panose="020B0600000101010101" pitchFamily="34" charset="-127"/>
                <a:ea typeface="Gulim" panose="020B0600000101010101" pitchFamily="34" charset="-127"/>
              </a:defRPr>
            </a:lvl6pPr>
            <a:lvl7pPr marL="2971800" indent="-228600" eaLnBrk="0" fontAlgn="base" latinLnBrk="1" hangingPunct="0">
              <a:spcBef>
                <a:spcPct val="0"/>
              </a:spcBef>
              <a:spcAft>
                <a:spcPct val="0"/>
              </a:spcAft>
              <a:defRPr kumimoji="1">
                <a:solidFill>
                  <a:schemeClr val="tx1"/>
                </a:solidFill>
                <a:latin typeface="Gulim" panose="020B0600000101010101" pitchFamily="34" charset="-127"/>
                <a:ea typeface="Gulim" panose="020B0600000101010101" pitchFamily="34" charset="-127"/>
              </a:defRPr>
            </a:lvl7pPr>
            <a:lvl8pPr marL="3429000" indent="-228600" eaLnBrk="0" fontAlgn="base" latinLnBrk="1" hangingPunct="0">
              <a:spcBef>
                <a:spcPct val="0"/>
              </a:spcBef>
              <a:spcAft>
                <a:spcPct val="0"/>
              </a:spcAft>
              <a:defRPr kumimoji="1">
                <a:solidFill>
                  <a:schemeClr val="tx1"/>
                </a:solidFill>
                <a:latin typeface="Gulim" panose="020B0600000101010101" pitchFamily="34" charset="-127"/>
                <a:ea typeface="Gulim" panose="020B0600000101010101" pitchFamily="34" charset="-127"/>
              </a:defRPr>
            </a:lvl8pPr>
            <a:lvl9pPr marL="3886200" indent="-228600" eaLnBrk="0" fontAlgn="base" latinLnBrk="1" hangingPunct="0">
              <a:spcBef>
                <a:spcPct val="0"/>
              </a:spcBef>
              <a:spcAft>
                <a:spcPct val="0"/>
              </a:spcAft>
              <a:defRPr kumimoji="1">
                <a:solidFill>
                  <a:schemeClr val="tx1"/>
                </a:solidFill>
                <a:latin typeface="Gulim" panose="020B0600000101010101" pitchFamily="34" charset="-127"/>
                <a:ea typeface="Gulim" panose="020B0600000101010101" pitchFamily="34" charset="-127"/>
              </a:defRPr>
            </a:lvl9pPr>
          </a:lstStyle>
          <a:p>
            <a:pPr eaLnBrk="1" hangingPunct="1"/>
            <a:endParaRPr lang="ko-KR" altLang="en-US" sz="2400" dirty="0">
              <a:latin typeface="+mn-lt"/>
              <a:ea typeface="+mn-ea"/>
              <a:cs typeface="+mn-ea"/>
              <a:sym typeface="+mn-lt"/>
            </a:endParaRPr>
          </a:p>
        </p:txBody>
      </p:sp>
      <p:sp>
        <p:nvSpPr>
          <p:cNvPr id="57" name="Oval 680"/>
          <p:cNvSpPr>
            <a:spLocks noChangeArrowheads="1"/>
          </p:cNvSpPr>
          <p:nvPr/>
        </p:nvSpPr>
        <p:spPr bwMode="auto">
          <a:xfrm rot="21275257">
            <a:off x="6084414" y="4159459"/>
            <a:ext cx="1577975" cy="1577975"/>
          </a:xfrm>
          <a:prstGeom prst="ellipse">
            <a:avLst/>
          </a:prstGeom>
          <a:blipFill dpi="0" rotWithShape="1">
            <a:blip r:embed="rId3" cstate="screen"/>
            <a:srcRect/>
            <a:stretch>
              <a:fillRect/>
            </a:stretch>
          </a:blipFill>
          <a:ln>
            <a:noFill/>
          </a:ln>
        </p:spPr>
        <p:txBody>
          <a:bodyPr wrap="none" lIns="91440" tIns="45720" rIns="91440" bIns="45720" anchor="ctr"/>
          <a:lstStyle>
            <a:lvl1pPr eaLnBrk="0" hangingPunct="0">
              <a:defRPr kumimoji="1">
                <a:solidFill>
                  <a:schemeClr val="tx1"/>
                </a:solidFill>
                <a:latin typeface="Gulim" panose="020B0600000101010101" pitchFamily="34" charset="-127"/>
                <a:ea typeface="Gulim" panose="020B0600000101010101" pitchFamily="34" charset="-127"/>
              </a:defRPr>
            </a:lvl1pPr>
            <a:lvl2pPr marL="742950" indent="-285750" eaLnBrk="0" hangingPunct="0">
              <a:defRPr kumimoji="1">
                <a:solidFill>
                  <a:schemeClr val="tx1"/>
                </a:solidFill>
                <a:latin typeface="Gulim" panose="020B0600000101010101" pitchFamily="34" charset="-127"/>
                <a:ea typeface="Gulim" panose="020B0600000101010101" pitchFamily="34" charset="-127"/>
              </a:defRPr>
            </a:lvl2pPr>
            <a:lvl3pPr marL="1143000" indent="-228600" eaLnBrk="0" hangingPunct="0">
              <a:defRPr kumimoji="1">
                <a:solidFill>
                  <a:schemeClr val="tx1"/>
                </a:solidFill>
                <a:latin typeface="Gulim" panose="020B0600000101010101" pitchFamily="34" charset="-127"/>
                <a:ea typeface="Gulim" panose="020B0600000101010101" pitchFamily="34" charset="-127"/>
              </a:defRPr>
            </a:lvl3pPr>
            <a:lvl4pPr marL="1600200" indent="-228600" eaLnBrk="0" hangingPunct="0">
              <a:defRPr kumimoji="1">
                <a:solidFill>
                  <a:schemeClr val="tx1"/>
                </a:solidFill>
                <a:latin typeface="Gulim" panose="020B0600000101010101" pitchFamily="34" charset="-127"/>
                <a:ea typeface="Gulim" panose="020B0600000101010101" pitchFamily="34" charset="-127"/>
              </a:defRPr>
            </a:lvl4pPr>
            <a:lvl5pPr marL="2057400" indent="-228600" eaLnBrk="0" hangingPunct="0">
              <a:defRPr kumimoji="1">
                <a:solidFill>
                  <a:schemeClr val="tx1"/>
                </a:solidFill>
                <a:latin typeface="Gulim" panose="020B0600000101010101" pitchFamily="34" charset="-127"/>
                <a:ea typeface="Gulim" panose="020B0600000101010101" pitchFamily="34" charset="-127"/>
              </a:defRPr>
            </a:lvl5pPr>
            <a:lvl6pPr marL="2514600" indent="-228600" eaLnBrk="0" fontAlgn="base" latinLnBrk="1" hangingPunct="0">
              <a:spcBef>
                <a:spcPct val="0"/>
              </a:spcBef>
              <a:spcAft>
                <a:spcPct val="0"/>
              </a:spcAft>
              <a:defRPr kumimoji="1">
                <a:solidFill>
                  <a:schemeClr val="tx1"/>
                </a:solidFill>
                <a:latin typeface="Gulim" panose="020B0600000101010101" pitchFamily="34" charset="-127"/>
                <a:ea typeface="Gulim" panose="020B0600000101010101" pitchFamily="34" charset="-127"/>
              </a:defRPr>
            </a:lvl6pPr>
            <a:lvl7pPr marL="2971800" indent="-228600" eaLnBrk="0" fontAlgn="base" latinLnBrk="1" hangingPunct="0">
              <a:spcBef>
                <a:spcPct val="0"/>
              </a:spcBef>
              <a:spcAft>
                <a:spcPct val="0"/>
              </a:spcAft>
              <a:defRPr kumimoji="1">
                <a:solidFill>
                  <a:schemeClr val="tx1"/>
                </a:solidFill>
                <a:latin typeface="Gulim" panose="020B0600000101010101" pitchFamily="34" charset="-127"/>
                <a:ea typeface="Gulim" panose="020B0600000101010101" pitchFamily="34" charset="-127"/>
              </a:defRPr>
            </a:lvl7pPr>
            <a:lvl8pPr marL="3429000" indent="-228600" eaLnBrk="0" fontAlgn="base" latinLnBrk="1" hangingPunct="0">
              <a:spcBef>
                <a:spcPct val="0"/>
              </a:spcBef>
              <a:spcAft>
                <a:spcPct val="0"/>
              </a:spcAft>
              <a:defRPr kumimoji="1">
                <a:solidFill>
                  <a:schemeClr val="tx1"/>
                </a:solidFill>
                <a:latin typeface="Gulim" panose="020B0600000101010101" pitchFamily="34" charset="-127"/>
                <a:ea typeface="Gulim" panose="020B0600000101010101" pitchFamily="34" charset="-127"/>
              </a:defRPr>
            </a:lvl8pPr>
            <a:lvl9pPr marL="3886200" indent="-228600" eaLnBrk="0" fontAlgn="base" latinLnBrk="1" hangingPunct="0">
              <a:spcBef>
                <a:spcPct val="0"/>
              </a:spcBef>
              <a:spcAft>
                <a:spcPct val="0"/>
              </a:spcAft>
              <a:defRPr kumimoji="1">
                <a:solidFill>
                  <a:schemeClr val="tx1"/>
                </a:solidFill>
                <a:latin typeface="Gulim" panose="020B0600000101010101" pitchFamily="34" charset="-127"/>
                <a:ea typeface="Gulim" panose="020B0600000101010101" pitchFamily="34" charset="-127"/>
              </a:defRPr>
            </a:lvl9pPr>
          </a:lstStyle>
          <a:p>
            <a:pPr eaLnBrk="1" hangingPunct="1"/>
            <a:endParaRPr lang="ko-KR" altLang="en-US" sz="2400" dirty="0">
              <a:latin typeface="+mn-lt"/>
              <a:ea typeface="+mn-ea"/>
              <a:cs typeface="+mn-ea"/>
              <a:sym typeface="+mn-lt"/>
            </a:endParaRPr>
          </a:p>
        </p:txBody>
      </p:sp>
      <p:sp>
        <p:nvSpPr>
          <p:cNvPr id="22"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23" name="图片 22"/>
          <p:cNvPicPr>
            <a:picLocks noChangeAspect="1"/>
          </p:cNvPicPr>
          <p:nvPr/>
        </p:nvPicPr>
        <p:blipFill>
          <a:blip r:embed="rId4" cstate="screen"/>
          <a:stretch>
            <a:fillRect/>
          </a:stretch>
        </p:blipFill>
        <p:spPr>
          <a:xfrm>
            <a:off x="177135" y="391902"/>
            <a:ext cx="912271" cy="574995"/>
          </a:xfrm>
          <a:prstGeom prst="rect">
            <a:avLst/>
          </a:prstGeom>
        </p:spPr>
      </p:pic>
      <p:sp>
        <p:nvSpPr>
          <p:cNvPr id="24"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公司介绍</a:t>
            </a:r>
            <a:endParaRPr lang="en-US" altLang="zh-CN" sz="2400" dirty="0">
              <a:solidFill>
                <a:srgbClr val="2B3E54"/>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1104">
        <p14:conveyor dir="l"/>
      </p:transition>
    </mc:Choice>
    <mc:Fallback>
      <p:transition spd="slow" advTm="110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right)">
                                      <p:cBhvr>
                                        <p:cTn id="7" dur="500"/>
                                        <p:tgtEl>
                                          <p:spTgt spid="39"/>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right)">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left)">
                                      <p:cBhvr>
                                        <p:cTn id="15" dur="500"/>
                                        <p:tgtEl>
                                          <p:spTgt spid="4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left)">
                                      <p:cBhvr>
                                        <p:cTn id="19" dur="500"/>
                                        <p:tgtEl>
                                          <p:spTgt spid="42"/>
                                        </p:tgtEl>
                                      </p:cBhvr>
                                    </p:animEffect>
                                  </p:childTnLst>
                                </p:cTn>
                              </p:par>
                            </p:childTnLst>
                          </p:cTn>
                        </p:par>
                        <p:par>
                          <p:cTn id="20" fill="hold">
                            <p:stCondLst>
                              <p:cond delay="2000"/>
                            </p:stCondLst>
                            <p:childTnLst>
                              <p:par>
                                <p:cTn id="21" presetID="15"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1000" fill="hold"/>
                                        <p:tgtEl>
                                          <p:spTgt spid="24"/>
                                        </p:tgtEl>
                                        <p:attrNameLst>
                                          <p:attrName>ppt_w</p:attrName>
                                        </p:attrNameLst>
                                      </p:cBhvr>
                                      <p:tavLst>
                                        <p:tav tm="0">
                                          <p:val>
                                            <p:fltVal val="0"/>
                                          </p:val>
                                        </p:tav>
                                        <p:tav tm="100000">
                                          <p:val>
                                            <p:strVal val="#ppt_w"/>
                                          </p:val>
                                        </p:tav>
                                      </p:tavLst>
                                    </p:anim>
                                    <p:anim calcmode="lin" valueType="num">
                                      <p:cBhvr>
                                        <p:cTn id="24" dur="1000" fill="hold"/>
                                        <p:tgtEl>
                                          <p:spTgt spid="24"/>
                                        </p:tgtEl>
                                        <p:attrNameLst>
                                          <p:attrName>ppt_h</p:attrName>
                                        </p:attrNameLst>
                                      </p:cBhvr>
                                      <p:tavLst>
                                        <p:tav tm="0">
                                          <p:val>
                                            <p:fltVal val="0"/>
                                          </p:val>
                                        </p:tav>
                                        <p:tav tm="100000">
                                          <p:val>
                                            <p:strVal val="#ppt_h"/>
                                          </p:val>
                                        </p:tav>
                                      </p:tavLst>
                                    </p:anim>
                                    <p:anim calcmode="lin" valueType="num">
                                      <p:cBhvr>
                                        <p:cTn id="25"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2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10"/>
          <p:cNvSpPr>
            <a:spLocks noChangeAspect="1"/>
          </p:cNvSpPr>
          <p:nvPr/>
        </p:nvSpPr>
        <p:spPr>
          <a:xfrm>
            <a:off x="4751851" y="1604797"/>
            <a:ext cx="2496277" cy="2185899"/>
          </a:xfrm>
          <a:prstGeom prst="hexagon">
            <a:avLst/>
          </a:prstGeom>
          <a:solidFill>
            <a:srgbClr val="2B3E5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67" name="文本框 8"/>
          <p:cNvSpPr>
            <a:spLocks noChangeArrowheads="1"/>
          </p:cNvSpPr>
          <p:nvPr/>
        </p:nvSpPr>
        <p:spPr bwMode="auto">
          <a:xfrm>
            <a:off x="3270374" y="4188701"/>
            <a:ext cx="5651252" cy="9129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21" tIns="45712" rIns="91421" bIns="45712">
            <a:spAutoFit/>
          </a:bodyPr>
          <a:lstStyle/>
          <a:p>
            <a:pPr algn="ctr"/>
            <a:r>
              <a:rPr lang="zh-CN" altLang="en-US" sz="5335" b="1" kern="100" dirty="0">
                <a:solidFill>
                  <a:schemeClr val="tx1">
                    <a:lumMod val="65000"/>
                    <a:lumOff val="35000"/>
                  </a:schemeClr>
                </a:solidFill>
                <a:cs typeface="+mn-ea"/>
                <a:sym typeface="+mn-lt"/>
              </a:rPr>
              <a:t>产品介绍</a:t>
            </a:r>
            <a:endParaRPr lang="zh-CN" altLang="zh-CN" sz="5335" b="1" kern="100" dirty="0">
              <a:solidFill>
                <a:schemeClr val="tx1">
                  <a:lumMod val="65000"/>
                  <a:lumOff val="35000"/>
                </a:schemeClr>
              </a:solidFill>
              <a:cs typeface="+mn-ea"/>
              <a:sym typeface="+mn-lt"/>
            </a:endParaRPr>
          </a:p>
        </p:txBody>
      </p:sp>
      <p:sp>
        <p:nvSpPr>
          <p:cNvPr id="71" name="矩形 10"/>
          <p:cNvSpPr>
            <a:spLocks noChangeAspect="1"/>
          </p:cNvSpPr>
          <p:nvPr/>
        </p:nvSpPr>
        <p:spPr>
          <a:xfrm>
            <a:off x="6483819" y="3263650"/>
            <a:ext cx="956331" cy="837424"/>
          </a:xfrm>
          <a:prstGeom prst="hexagon">
            <a:avLst/>
          </a:prstGeom>
          <a:solidFill>
            <a:srgbClr val="2B3E54"/>
          </a:solidFill>
          <a:ln w="15875">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74" name="TextBox 73"/>
          <p:cNvSpPr txBox="1"/>
          <p:nvPr/>
        </p:nvSpPr>
        <p:spPr>
          <a:xfrm>
            <a:off x="6563862" y="3351277"/>
            <a:ext cx="758541" cy="666786"/>
          </a:xfrm>
          <a:prstGeom prst="rect">
            <a:avLst/>
          </a:prstGeom>
          <a:noFill/>
        </p:spPr>
        <p:txBody>
          <a:bodyPr wrap="none" rtlCol="0">
            <a:spAutoFit/>
          </a:bodyPr>
          <a:lstStyle/>
          <a:p>
            <a:r>
              <a:rPr lang="en-US" altLang="zh-CN" sz="3735" dirty="0">
                <a:solidFill>
                  <a:schemeClr val="bg1"/>
                </a:solidFill>
                <a:cs typeface="+mn-ea"/>
                <a:sym typeface="+mn-lt"/>
              </a:rPr>
              <a:t>02</a:t>
            </a:r>
            <a:endParaRPr lang="zh-CN" altLang="en-US" sz="3735" dirty="0">
              <a:solidFill>
                <a:schemeClr val="bg1"/>
              </a:solidFill>
              <a:cs typeface="+mn-ea"/>
              <a:sym typeface="+mn-lt"/>
            </a:endParaRPr>
          </a:p>
        </p:txBody>
      </p:sp>
      <p:pic>
        <p:nvPicPr>
          <p:cNvPr id="8" name="图片 7"/>
          <p:cNvPicPr>
            <a:picLocks noChangeAspect="1"/>
          </p:cNvPicPr>
          <p:nvPr/>
        </p:nvPicPr>
        <p:blipFill>
          <a:blip r:embed="rId1"/>
          <a:stretch>
            <a:fillRect/>
          </a:stretch>
        </p:blipFill>
        <p:spPr>
          <a:xfrm>
            <a:off x="4638973" y="1845665"/>
            <a:ext cx="2914053" cy="18366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1481">
        <p:blinds dir="vert"/>
      </p:transition>
    </mc:Choice>
    <mc:Fallback>
      <p:transition spd="slow" advTm="1481">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50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50000">
                                          <p:cBhvr additive="base">
                                            <p:cTn id="7" dur="1500" fill="hold"/>
                                            <p:tgtEl>
                                              <p:spTgt spid="70"/>
                                            </p:tgtEl>
                                            <p:attrNameLst>
                                              <p:attrName>ppt_x</p:attrName>
                                            </p:attrNameLst>
                                          </p:cBhvr>
                                          <p:tavLst>
                                            <p:tav tm="0">
                                              <p:val>
                                                <p:strVal val="0-#ppt_w/2"/>
                                              </p:val>
                                            </p:tav>
                                            <p:tav tm="100000">
                                              <p:val>
                                                <p:strVal val="#ppt_x"/>
                                              </p:val>
                                            </p:tav>
                                          </p:tavLst>
                                        </p:anim>
                                        <p:anim calcmode="lin" valueType="num" p14:bounceEnd="50000">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500" fill="hold"/>
                                            <p:tgtEl>
                                              <p:spTgt spid="70"/>
                                            </p:tgtEl>
                                            <p:attrNameLst>
                                              <p:attrName>ppt_x</p:attrName>
                                            </p:attrNameLst>
                                          </p:cBhvr>
                                          <p:tavLst>
                                            <p:tav tm="0">
                                              <p:val>
                                                <p:strVal val="0-#ppt_w/2"/>
                                              </p:val>
                                            </p:tav>
                                            <p:tav tm="100000">
                                              <p:val>
                                                <p:strVal val="#ppt_x"/>
                                              </p:val>
                                            </p:tav>
                                          </p:tavLst>
                                        </p:anim>
                                        <p:anim calcmode="lin" valueType="num">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文本框 8"/>
          <p:cNvSpPr txBox="1"/>
          <p:nvPr/>
        </p:nvSpPr>
        <p:spPr>
          <a:xfrm>
            <a:off x="4675762" y="1270403"/>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00" dirty="0">
                <a:solidFill>
                  <a:schemeClr val="tx1">
                    <a:lumMod val="65000"/>
                    <a:lumOff val="35000"/>
                  </a:schemeClr>
                </a:solidFill>
                <a:cs typeface="+mn-ea"/>
                <a:sym typeface="+mn-lt"/>
              </a:rPr>
              <a:t>请在此输入你的标题</a:t>
            </a:r>
            <a:endParaRPr lang="en-US" altLang="zh-CN" sz="1400" dirty="0">
              <a:solidFill>
                <a:schemeClr val="tx1">
                  <a:lumMod val="65000"/>
                  <a:lumOff val="35000"/>
                </a:schemeClr>
              </a:solidFill>
              <a:cs typeface="+mn-ea"/>
              <a:sym typeface="+mn-lt"/>
            </a:endParaRPr>
          </a:p>
          <a:p>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a:p>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p:txBody>
      </p:sp>
      <p:sp>
        <p:nvSpPr>
          <p:cNvPr id="86" name="文本框 8"/>
          <p:cNvSpPr txBox="1"/>
          <p:nvPr/>
        </p:nvSpPr>
        <p:spPr>
          <a:xfrm>
            <a:off x="7723762" y="2737958"/>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65000"/>
                    <a:lumOff val="35000"/>
                  </a:schemeClr>
                </a:solidFill>
                <a:cs typeface="+mn-ea"/>
                <a:sym typeface="+mn-lt"/>
              </a:rPr>
              <a:t>请在此输入你的标题</a:t>
            </a:r>
            <a:endParaRPr lang="en-US" altLang="zh-CN" sz="1400" dirty="0">
              <a:solidFill>
                <a:schemeClr val="tx1">
                  <a:lumMod val="65000"/>
                  <a:lumOff val="35000"/>
                </a:schemeClr>
              </a:solidFill>
              <a:cs typeface="+mn-ea"/>
              <a:sym typeface="+mn-lt"/>
            </a:endParaRPr>
          </a:p>
          <a:p>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a:p>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p:txBody>
      </p:sp>
      <p:sp>
        <p:nvSpPr>
          <p:cNvPr id="87" name="文本框 8"/>
          <p:cNvSpPr txBox="1"/>
          <p:nvPr/>
        </p:nvSpPr>
        <p:spPr>
          <a:xfrm>
            <a:off x="7757629" y="3945870"/>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65000"/>
                    <a:lumOff val="35000"/>
                  </a:schemeClr>
                </a:solidFill>
                <a:cs typeface="+mn-ea"/>
                <a:sym typeface="+mn-lt"/>
              </a:rPr>
              <a:t>请在此输入你的标题</a:t>
            </a:r>
            <a:endParaRPr lang="en-US" altLang="zh-CN" sz="1400" dirty="0">
              <a:solidFill>
                <a:schemeClr val="tx1">
                  <a:lumMod val="65000"/>
                  <a:lumOff val="35000"/>
                </a:schemeClr>
              </a:solidFill>
              <a:cs typeface="+mn-ea"/>
              <a:sym typeface="+mn-lt"/>
            </a:endParaRPr>
          </a:p>
          <a:p>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a:p>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p:txBody>
      </p:sp>
      <p:sp>
        <p:nvSpPr>
          <p:cNvPr id="88" name="文本框 8"/>
          <p:cNvSpPr txBox="1"/>
          <p:nvPr/>
        </p:nvSpPr>
        <p:spPr>
          <a:xfrm>
            <a:off x="1583500" y="2756926"/>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400" dirty="0">
                <a:solidFill>
                  <a:schemeClr val="tx1">
                    <a:lumMod val="65000"/>
                    <a:lumOff val="35000"/>
                  </a:schemeClr>
                </a:solidFill>
                <a:cs typeface="+mn-ea"/>
                <a:sym typeface="+mn-lt"/>
              </a:rPr>
              <a:t>请在此输入你的标题</a:t>
            </a:r>
            <a:endParaRPr lang="en-US" altLang="zh-CN" sz="1400" dirty="0">
              <a:solidFill>
                <a:schemeClr val="tx1">
                  <a:lumMod val="65000"/>
                  <a:lumOff val="35000"/>
                </a:schemeClr>
              </a:solidFill>
              <a:cs typeface="+mn-ea"/>
              <a:sym typeface="+mn-lt"/>
            </a:endParaRPr>
          </a:p>
          <a:p>
            <a:pPr algn="r"/>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a:p>
            <a:pPr algn="r"/>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p:txBody>
      </p:sp>
      <p:sp>
        <p:nvSpPr>
          <p:cNvPr id="89" name="文本框 8"/>
          <p:cNvSpPr txBox="1"/>
          <p:nvPr/>
        </p:nvSpPr>
        <p:spPr>
          <a:xfrm>
            <a:off x="1527054" y="3964838"/>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400" dirty="0">
                <a:solidFill>
                  <a:schemeClr val="tx1">
                    <a:lumMod val="65000"/>
                    <a:lumOff val="35000"/>
                  </a:schemeClr>
                </a:solidFill>
                <a:cs typeface="+mn-ea"/>
                <a:sym typeface="+mn-lt"/>
              </a:rPr>
              <a:t>请在此输入你的标题</a:t>
            </a:r>
            <a:endParaRPr lang="en-US" altLang="zh-CN" sz="1400" dirty="0">
              <a:solidFill>
                <a:schemeClr val="tx1">
                  <a:lumMod val="65000"/>
                  <a:lumOff val="35000"/>
                </a:schemeClr>
              </a:solidFill>
              <a:cs typeface="+mn-ea"/>
              <a:sym typeface="+mn-lt"/>
            </a:endParaRPr>
          </a:p>
          <a:p>
            <a:pPr algn="r"/>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a:p>
            <a:pPr algn="r"/>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p:txBody>
      </p:sp>
      <p:sp>
        <p:nvSpPr>
          <p:cNvPr id="90" name="文本框 8"/>
          <p:cNvSpPr txBox="1"/>
          <p:nvPr/>
        </p:nvSpPr>
        <p:spPr>
          <a:xfrm>
            <a:off x="4554861" y="5495164"/>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00" dirty="0">
                <a:solidFill>
                  <a:schemeClr val="tx1">
                    <a:lumMod val="65000"/>
                    <a:lumOff val="35000"/>
                  </a:schemeClr>
                </a:solidFill>
                <a:cs typeface="+mn-ea"/>
                <a:sym typeface="+mn-lt"/>
              </a:rPr>
              <a:t>请在此输入你的标题</a:t>
            </a:r>
            <a:endParaRPr lang="en-US" altLang="zh-CN" sz="1400" dirty="0">
              <a:solidFill>
                <a:schemeClr val="tx1">
                  <a:lumMod val="65000"/>
                  <a:lumOff val="35000"/>
                </a:schemeClr>
              </a:solidFill>
              <a:cs typeface="+mn-ea"/>
              <a:sym typeface="+mn-lt"/>
            </a:endParaRPr>
          </a:p>
          <a:p>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a:p>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p:txBody>
      </p:sp>
      <p:sp>
        <p:nvSpPr>
          <p:cNvPr id="37" name="Freeform 15"/>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p:spPr>
        <p:txBody>
          <a:bodyPr vert="horz" wrap="square" lIns="91440" tIns="45720" rIns="91440" bIns="45720" numCol="1" anchor="t" anchorCtr="0" compatLnSpc="1"/>
          <a:lstStyle/>
          <a:p>
            <a:endParaRPr lang="zh-CN" altLang="en-US" sz="2135" dirty="0">
              <a:cs typeface="+mn-ea"/>
              <a:sym typeface="+mn-lt"/>
            </a:endParaRPr>
          </a:p>
        </p:txBody>
      </p:sp>
      <p:pic>
        <p:nvPicPr>
          <p:cNvPr id="38" name="图片 37"/>
          <p:cNvPicPr>
            <a:picLocks noChangeAspect="1"/>
          </p:cNvPicPr>
          <p:nvPr/>
        </p:nvPicPr>
        <p:blipFill>
          <a:blip r:embed="rId1" cstate="screen"/>
          <a:stretch>
            <a:fillRect/>
          </a:stretch>
        </p:blipFill>
        <p:spPr>
          <a:xfrm>
            <a:off x="177135" y="391902"/>
            <a:ext cx="912271" cy="574995"/>
          </a:xfrm>
          <a:prstGeom prst="rect">
            <a:avLst/>
          </a:prstGeom>
        </p:spPr>
      </p:pic>
      <p:sp>
        <p:nvSpPr>
          <p:cNvPr id="39" name="文本框 8"/>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产品介绍</a:t>
            </a:r>
            <a:endParaRPr lang="en-US" altLang="zh-CN" sz="2400" dirty="0">
              <a:solidFill>
                <a:srgbClr val="2B3E54"/>
              </a:solidFill>
              <a:cs typeface="+mn-ea"/>
              <a:sym typeface="+mn-lt"/>
            </a:endParaRPr>
          </a:p>
        </p:txBody>
      </p:sp>
      <p:sp>
        <p:nvSpPr>
          <p:cNvPr id="40" name="矩形 10"/>
          <p:cNvSpPr>
            <a:spLocks noChangeAspect="1"/>
          </p:cNvSpPr>
          <p:nvPr/>
        </p:nvSpPr>
        <p:spPr>
          <a:xfrm>
            <a:off x="4422779" y="2286258"/>
            <a:ext cx="3324413" cy="2911068"/>
          </a:xfrm>
          <a:prstGeom prst="hexagon">
            <a:avLst/>
          </a:prstGeom>
          <a:solidFill>
            <a:srgbClr val="2B3E5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pic>
        <p:nvPicPr>
          <p:cNvPr id="50" name="图片 49"/>
          <p:cNvPicPr>
            <a:picLocks noChangeAspect="1"/>
          </p:cNvPicPr>
          <p:nvPr/>
        </p:nvPicPr>
        <p:blipFill>
          <a:blip r:embed="rId2"/>
          <a:stretch>
            <a:fillRect/>
          </a:stretch>
        </p:blipFill>
        <p:spPr>
          <a:xfrm>
            <a:off x="3804218" y="2609468"/>
            <a:ext cx="4105825" cy="2587858"/>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600" advTm="1015">
        <p14:gallery dir="l"/>
      </p:transition>
    </mc:Choice>
    <mc:Fallback>
      <p:transition spd="slow" advTm="1015">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500" fill="hold"/>
                                            <p:tgtEl>
                                              <p:spTgt spid="85"/>
                                            </p:tgtEl>
                                            <p:attrNameLst>
                                              <p:attrName>ppt_w</p:attrName>
                                            </p:attrNameLst>
                                          </p:cBhvr>
                                          <p:tavLst>
                                            <p:tav tm="0">
                                              <p:val>
                                                <p:fltVal val="0"/>
                                              </p:val>
                                            </p:tav>
                                            <p:tav tm="100000">
                                              <p:val>
                                                <p:strVal val="#ppt_w"/>
                                              </p:val>
                                            </p:tav>
                                          </p:tavLst>
                                        </p:anim>
                                        <p:anim calcmode="lin" valueType="num">
                                          <p:cBhvr>
                                            <p:cTn id="8" dur="1500" fill="hold"/>
                                            <p:tgtEl>
                                              <p:spTgt spid="85"/>
                                            </p:tgtEl>
                                            <p:attrNameLst>
                                              <p:attrName>ppt_h</p:attrName>
                                            </p:attrNameLst>
                                          </p:cBhvr>
                                          <p:tavLst>
                                            <p:tav tm="0">
                                              <p:val>
                                                <p:fltVal val="0"/>
                                              </p:val>
                                            </p:tav>
                                            <p:tav tm="100000">
                                              <p:val>
                                                <p:strVal val="#ppt_h"/>
                                              </p:val>
                                            </p:tav>
                                          </p:tavLst>
                                        </p:anim>
                                        <p:anim calcmode="lin" valueType="num">
                                          <p:cBhvr>
                                            <p:cTn id="9" dur="1500" fill="hold"/>
                                            <p:tgtEl>
                                              <p:spTgt spid="85"/>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85"/>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88"/>
                                            </p:tgtEl>
                                            <p:attrNameLst>
                                              <p:attrName>style.visibility</p:attrName>
                                            </p:attrNameLst>
                                          </p:cBhvr>
                                          <p:to>
                                            <p:strVal val="visible"/>
                                          </p:to>
                                        </p:set>
                                        <p:anim calcmode="lin" valueType="num">
                                          <p:cBhvr>
                                            <p:cTn id="13" dur="1500" fill="hold"/>
                                            <p:tgtEl>
                                              <p:spTgt spid="88"/>
                                            </p:tgtEl>
                                            <p:attrNameLst>
                                              <p:attrName>ppt_w</p:attrName>
                                            </p:attrNameLst>
                                          </p:cBhvr>
                                          <p:tavLst>
                                            <p:tav tm="0">
                                              <p:val>
                                                <p:fltVal val="0"/>
                                              </p:val>
                                            </p:tav>
                                            <p:tav tm="100000">
                                              <p:val>
                                                <p:strVal val="#ppt_w"/>
                                              </p:val>
                                            </p:tav>
                                          </p:tavLst>
                                        </p:anim>
                                        <p:anim calcmode="lin" valueType="num">
                                          <p:cBhvr>
                                            <p:cTn id="14" dur="1500" fill="hold"/>
                                            <p:tgtEl>
                                              <p:spTgt spid="88"/>
                                            </p:tgtEl>
                                            <p:attrNameLst>
                                              <p:attrName>ppt_h</p:attrName>
                                            </p:attrNameLst>
                                          </p:cBhvr>
                                          <p:tavLst>
                                            <p:tav tm="0">
                                              <p:val>
                                                <p:fltVal val="0"/>
                                              </p:val>
                                            </p:tav>
                                            <p:tav tm="100000">
                                              <p:val>
                                                <p:strVal val="#ppt_h"/>
                                              </p:val>
                                            </p:tav>
                                          </p:tavLst>
                                        </p:anim>
                                        <p:anim calcmode="lin" valueType="num">
                                          <p:cBhvr>
                                            <p:cTn id="15" dur="1500" fill="hold"/>
                                            <p:tgtEl>
                                              <p:spTgt spid="88"/>
                                            </p:tgtEl>
                                            <p:attrNameLst>
                                              <p:attrName>ppt_x</p:attrName>
                                            </p:attrNameLst>
                                          </p:cBhvr>
                                          <p:tavLst>
                                            <p:tav tm="0" fmla="#ppt_x+(cos(-2*pi*(1-$))*-#ppt_x-sin(-2*pi*(1-$))*(1-#ppt_y))*(1-$)">
                                              <p:val>
                                                <p:fltVal val="0"/>
                                              </p:val>
                                            </p:tav>
                                            <p:tav tm="100000">
                                              <p:val>
                                                <p:fltVal val="1"/>
                                              </p:val>
                                            </p:tav>
                                          </p:tavLst>
                                        </p:anim>
                                        <p:anim calcmode="lin" valueType="num">
                                          <p:cBhvr>
                                            <p:cTn id="16" dur="1500" fill="hold"/>
                                            <p:tgtEl>
                                              <p:spTgt spid="88"/>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1500" fill="hold"/>
                                            <p:tgtEl>
                                              <p:spTgt spid="86"/>
                                            </p:tgtEl>
                                            <p:attrNameLst>
                                              <p:attrName>ppt_w</p:attrName>
                                            </p:attrNameLst>
                                          </p:cBhvr>
                                          <p:tavLst>
                                            <p:tav tm="0">
                                              <p:val>
                                                <p:fltVal val="0"/>
                                              </p:val>
                                            </p:tav>
                                            <p:tav tm="100000">
                                              <p:val>
                                                <p:strVal val="#ppt_w"/>
                                              </p:val>
                                            </p:tav>
                                          </p:tavLst>
                                        </p:anim>
                                        <p:anim calcmode="lin" valueType="num">
                                          <p:cBhvr>
                                            <p:cTn id="20" dur="1500" fill="hold"/>
                                            <p:tgtEl>
                                              <p:spTgt spid="86"/>
                                            </p:tgtEl>
                                            <p:attrNameLst>
                                              <p:attrName>ppt_h</p:attrName>
                                            </p:attrNameLst>
                                          </p:cBhvr>
                                          <p:tavLst>
                                            <p:tav tm="0">
                                              <p:val>
                                                <p:fltVal val="0"/>
                                              </p:val>
                                            </p:tav>
                                            <p:tav tm="100000">
                                              <p:val>
                                                <p:strVal val="#ppt_h"/>
                                              </p:val>
                                            </p:tav>
                                          </p:tavLst>
                                        </p:anim>
                                        <p:anim calcmode="lin" valueType="num">
                                          <p:cBhvr>
                                            <p:cTn id="21" dur="1500" fill="hold"/>
                                            <p:tgtEl>
                                              <p:spTgt spid="86"/>
                                            </p:tgtEl>
                                            <p:attrNameLst>
                                              <p:attrName>ppt_x</p:attrName>
                                            </p:attrNameLst>
                                          </p:cBhvr>
                                          <p:tavLst>
                                            <p:tav tm="0" fmla="#ppt_x+(cos(-2*pi*(1-$))*-#ppt_x-sin(-2*pi*(1-$))*(1-#ppt_y))*(1-$)">
                                              <p:val>
                                                <p:fltVal val="0"/>
                                              </p:val>
                                            </p:tav>
                                            <p:tav tm="100000">
                                              <p:val>
                                                <p:fltVal val="1"/>
                                              </p:val>
                                            </p:tav>
                                          </p:tavLst>
                                        </p:anim>
                                        <p:anim calcmode="lin" valueType="num">
                                          <p:cBhvr>
                                            <p:cTn id="22" dur="1500" fill="hold"/>
                                            <p:tgtEl>
                                              <p:spTgt spid="86"/>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89"/>
                                            </p:tgtEl>
                                            <p:attrNameLst>
                                              <p:attrName>style.visibility</p:attrName>
                                            </p:attrNameLst>
                                          </p:cBhvr>
                                          <p:to>
                                            <p:strVal val="visible"/>
                                          </p:to>
                                        </p:set>
                                        <p:anim calcmode="lin" valueType="num">
                                          <p:cBhvr>
                                            <p:cTn id="25" dur="1500" fill="hold"/>
                                            <p:tgtEl>
                                              <p:spTgt spid="89"/>
                                            </p:tgtEl>
                                            <p:attrNameLst>
                                              <p:attrName>ppt_w</p:attrName>
                                            </p:attrNameLst>
                                          </p:cBhvr>
                                          <p:tavLst>
                                            <p:tav tm="0">
                                              <p:val>
                                                <p:fltVal val="0"/>
                                              </p:val>
                                            </p:tav>
                                            <p:tav tm="100000">
                                              <p:val>
                                                <p:strVal val="#ppt_w"/>
                                              </p:val>
                                            </p:tav>
                                          </p:tavLst>
                                        </p:anim>
                                        <p:anim calcmode="lin" valueType="num">
                                          <p:cBhvr>
                                            <p:cTn id="26" dur="1500" fill="hold"/>
                                            <p:tgtEl>
                                              <p:spTgt spid="89"/>
                                            </p:tgtEl>
                                            <p:attrNameLst>
                                              <p:attrName>ppt_h</p:attrName>
                                            </p:attrNameLst>
                                          </p:cBhvr>
                                          <p:tavLst>
                                            <p:tav tm="0">
                                              <p:val>
                                                <p:fltVal val="0"/>
                                              </p:val>
                                            </p:tav>
                                            <p:tav tm="100000">
                                              <p:val>
                                                <p:strVal val="#ppt_h"/>
                                              </p:val>
                                            </p:tav>
                                          </p:tavLst>
                                        </p:anim>
                                        <p:anim calcmode="lin" valueType="num">
                                          <p:cBhvr>
                                            <p:cTn id="27" dur="1500" fill="hold"/>
                                            <p:tgtEl>
                                              <p:spTgt spid="89"/>
                                            </p:tgtEl>
                                            <p:attrNameLst>
                                              <p:attrName>ppt_x</p:attrName>
                                            </p:attrNameLst>
                                          </p:cBhvr>
                                          <p:tavLst>
                                            <p:tav tm="0" fmla="#ppt_x+(cos(-2*pi*(1-$))*-#ppt_x-sin(-2*pi*(1-$))*(1-#ppt_y))*(1-$)">
                                              <p:val>
                                                <p:fltVal val="0"/>
                                              </p:val>
                                            </p:tav>
                                            <p:tav tm="100000">
                                              <p:val>
                                                <p:fltVal val="1"/>
                                              </p:val>
                                            </p:tav>
                                          </p:tavLst>
                                        </p:anim>
                                        <p:anim calcmode="lin" valueType="num">
                                          <p:cBhvr>
                                            <p:cTn id="28" dur="1500" fill="hold"/>
                                            <p:tgtEl>
                                              <p:spTgt spid="89"/>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 calcmode="lin" valueType="num">
                                          <p:cBhvr>
                                            <p:cTn id="31" dur="1500" fill="hold"/>
                                            <p:tgtEl>
                                              <p:spTgt spid="87"/>
                                            </p:tgtEl>
                                            <p:attrNameLst>
                                              <p:attrName>ppt_w</p:attrName>
                                            </p:attrNameLst>
                                          </p:cBhvr>
                                          <p:tavLst>
                                            <p:tav tm="0">
                                              <p:val>
                                                <p:fltVal val="0"/>
                                              </p:val>
                                            </p:tav>
                                            <p:tav tm="100000">
                                              <p:val>
                                                <p:strVal val="#ppt_w"/>
                                              </p:val>
                                            </p:tav>
                                          </p:tavLst>
                                        </p:anim>
                                        <p:anim calcmode="lin" valueType="num">
                                          <p:cBhvr>
                                            <p:cTn id="32" dur="1500" fill="hold"/>
                                            <p:tgtEl>
                                              <p:spTgt spid="87"/>
                                            </p:tgtEl>
                                            <p:attrNameLst>
                                              <p:attrName>ppt_h</p:attrName>
                                            </p:attrNameLst>
                                          </p:cBhvr>
                                          <p:tavLst>
                                            <p:tav tm="0">
                                              <p:val>
                                                <p:fltVal val="0"/>
                                              </p:val>
                                            </p:tav>
                                            <p:tav tm="100000">
                                              <p:val>
                                                <p:strVal val="#ppt_h"/>
                                              </p:val>
                                            </p:tav>
                                          </p:tavLst>
                                        </p:anim>
                                        <p:anim calcmode="lin" valueType="num">
                                          <p:cBhvr>
                                            <p:cTn id="33" dur="1500" fill="hold"/>
                                            <p:tgtEl>
                                              <p:spTgt spid="87"/>
                                            </p:tgtEl>
                                            <p:attrNameLst>
                                              <p:attrName>ppt_x</p:attrName>
                                            </p:attrNameLst>
                                          </p:cBhvr>
                                          <p:tavLst>
                                            <p:tav tm="0" fmla="#ppt_x+(cos(-2*pi*(1-$))*-#ppt_x-sin(-2*pi*(1-$))*(1-#ppt_y))*(1-$)">
                                              <p:val>
                                                <p:fltVal val="0"/>
                                              </p:val>
                                            </p:tav>
                                            <p:tav tm="100000">
                                              <p:val>
                                                <p:fltVal val="1"/>
                                              </p:val>
                                            </p:tav>
                                          </p:tavLst>
                                        </p:anim>
                                        <p:anim calcmode="lin" valueType="num">
                                          <p:cBhvr>
                                            <p:cTn id="34" dur="1500" fill="hold"/>
                                            <p:tgtEl>
                                              <p:spTgt spid="87"/>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500" fill="hold"/>
                                            <p:tgtEl>
                                              <p:spTgt spid="90"/>
                                            </p:tgtEl>
                                            <p:attrNameLst>
                                              <p:attrName>ppt_w</p:attrName>
                                            </p:attrNameLst>
                                          </p:cBhvr>
                                          <p:tavLst>
                                            <p:tav tm="0">
                                              <p:val>
                                                <p:fltVal val="0"/>
                                              </p:val>
                                            </p:tav>
                                            <p:tav tm="100000">
                                              <p:val>
                                                <p:strVal val="#ppt_w"/>
                                              </p:val>
                                            </p:tav>
                                          </p:tavLst>
                                        </p:anim>
                                        <p:anim calcmode="lin" valueType="num">
                                          <p:cBhvr>
                                            <p:cTn id="38" dur="1500" fill="hold"/>
                                            <p:tgtEl>
                                              <p:spTgt spid="90"/>
                                            </p:tgtEl>
                                            <p:attrNameLst>
                                              <p:attrName>ppt_h</p:attrName>
                                            </p:attrNameLst>
                                          </p:cBhvr>
                                          <p:tavLst>
                                            <p:tav tm="0">
                                              <p:val>
                                                <p:fltVal val="0"/>
                                              </p:val>
                                            </p:tav>
                                            <p:tav tm="100000">
                                              <p:val>
                                                <p:strVal val="#ppt_h"/>
                                              </p:val>
                                            </p:tav>
                                          </p:tavLst>
                                        </p:anim>
                                        <p:anim calcmode="lin" valueType="num">
                                          <p:cBhvr>
                                            <p:cTn id="39" dur="1500" fill="hold"/>
                                            <p:tgtEl>
                                              <p:spTgt spid="90"/>
                                            </p:tgtEl>
                                            <p:attrNameLst>
                                              <p:attrName>ppt_x</p:attrName>
                                            </p:attrNameLst>
                                          </p:cBhvr>
                                          <p:tavLst>
                                            <p:tav tm="0" fmla="#ppt_x+(cos(-2*pi*(1-$))*-#ppt_x-sin(-2*pi*(1-$))*(1-#ppt_y))*(1-$)">
                                              <p:val>
                                                <p:fltVal val="0"/>
                                              </p:val>
                                            </p:tav>
                                            <p:tav tm="100000">
                                              <p:val>
                                                <p:fltVal val="1"/>
                                              </p:val>
                                            </p:tav>
                                          </p:tavLst>
                                        </p:anim>
                                        <p:anim calcmode="lin" valueType="num">
                                          <p:cBhvr>
                                            <p:cTn id="40" dur="1500" fill="hold"/>
                                            <p:tgtEl>
                                              <p:spTgt spid="9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1500"/>
                                </p:stCondLst>
                                <p:childTnLst>
                                  <p:par>
                                    <p:cTn id="42" presetID="15" presetClass="entr" presetSubtype="0"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p:cTn id="44" dur="1000" fill="hold"/>
                                            <p:tgtEl>
                                              <p:spTgt spid="39"/>
                                            </p:tgtEl>
                                            <p:attrNameLst>
                                              <p:attrName>ppt_w</p:attrName>
                                            </p:attrNameLst>
                                          </p:cBhvr>
                                          <p:tavLst>
                                            <p:tav tm="0">
                                              <p:val>
                                                <p:fltVal val="0"/>
                                              </p:val>
                                            </p:tav>
                                            <p:tav tm="100000">
                                              <p:val>
                                                <p:strVal val="#ppt_w"/>
                                              </p:val>
                                            </p:tav>
                                          </p:tavLst>
                                        </p:anim>
                                        <p:anim calcmode="lin" valueType="num">
                                          <p:cBhvr>
                                            <p:cTn id="45" dur="1000" fill="hold"/>
                                            <p:tgtEl>
                                              <p:spTgt spid="39"/>
                                            </p:tgtEl>
                                            <p:attrNameLst>
                                              <p:attrName>ppt_h</p:attrName>
                                            </p:attrNameLst>
                                          </p:cBhvr>
                                          <p:tavLst>
                                            <p:tav tm="0">
                                              <p:val>
                                                <p:fltVal val="0"/>
                                              </p:val>
                                            </p:tav>
                                            <p:tav tm="100000">
                                              <p:val>
                                                <p:strVal val="#ppt_h"/>
                                              </p:val>
                                            </p:tav>
                                          </p:tavLst>
                                        </p:anim>
                                        <p:anim calcmode="lin" valueType="num">
                                          <p:cBhvr>
                                            <p:cTn id="46"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9"/>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2500"/>
                                </p:stCondLst>
                                <p:childTnLst>
                                  <p:par>
                                    <p:cTn id="49" presetID="2" presetClass="entr" presetSubtype="12" fill="hold" grpId="0" nodeType="afterEffect" p14:presetBounceEnd="50000">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14:bounceEnd="50000">
                                          <p:cBhvr additive="base">
                                            <p:cTn id="51" dur="15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52" dur="1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86" grpId="0"/>
          <p:bldP spid="87" grpId="0"/>
          <p:bldP spid="88" grpId="0"/>
          <p:bldP spid="89" grpId="0"/>
          <p:bldP spid="90" grpId="0"/>
          <p:bldP spid="39" grpId="0"/>
          <p:bldP spid="4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500" fill="hold"/>
                                            <p:tgtEl>
                                              <p:spTgt spid="85"/>
                                            </p:tgtEl>
                                            <p:attrNameLst>
                                              <p:attrName>ppt_w</p:attrName>
                                            </p:attrNameLst>
                                          </p:cBhvr>
                                          <p:tavLst>
                                            <p:tav tm="0">
                                              <p:val>
                                                <p:fltVal val="0"/>
                                              </p:val>
                                            </p:tav>
                                            <p:tav tm="100000">
                                              <p:val>
                                                <p:strVal val="#ppt_w"/>
                                              </p:val>
                                            </p:tav>
                                          </p:tavLst>
                                        </p:anim>
                                        <p:anim calcmode="lin" valueType="num">
                                          <p:cBhvr>
                                            <p:cTn id="8" dur="1500" fill="hold"/>
                                            <p:tgtEl>
                                              <p:spTgt spid="85"/>
                                            </p:tgtEl>
                                            <p:attrNameLst>
                                              <p:attrName>ppt_h</p:attrName>
                                            </p:attrNameLst>
                                          </p:cBhvr>
                                          <p:tavLst>
                                            <p:tav tm="0">
                                              <p:val>
                                                <p:fltVal val="0"/>
                                              </p:val>
                                            </p:tav>
                                            <p:tav tm="100000">
                                              <p:val>
                                                <p:strVal val="#ppt_h"/>
                                              </p:val>
                                            </p:tav>
                                          </p:tavLst>
                                        </p:anim>
                                        <p:anim calcmode="lin" valueType="num">
                                          <p:cBhvr>
                                            <p:cTn id="9" dur="1500" fill="hold"/>
                                            <p:tgtEl>
                                              <p:spTgt spid="85"/>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85"/>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88"/>
                                            </p:tgtEl>
                                            <p:attrNameLst>
                                              <p:attrName>style.visibility</p:attrName>
                                            </p:attrNameLst>
                                          </p:cBhvr>
                                          <p:to>
                                            <p:strVal val="visible"/>
                                          </p:to>
                                        </p:set>
                                        <p:anim calcmode="lin" valueType="num">
                                          <p:cBhvr>
                                            <p:cTn id="13" dur="1500" fill="hold"/>
                                            <p:tgtEl>
                                              <p:spTgt spid="88"/>
                                            </p:tgtEl>
                                            <p:attrNameLst>
                                              <p:attrName>ppt_w</p:attrName>
                                            </p:attrNameLst>
                                          </p:cBhvr>
                                          <p:tavLst>
                                            <p:tav tm="0">
                                              <p:val>
                                                <p:fltVal val="0"/>
                                              </p:val>
                                            </p:tav>
                                            <p:tav tm="100000">
                                              <p:val>
                                                <p:strVal val="#ppt_w"/>
                                              </p:val>
                                            </p:tav>
                                          </p:tavLst>
                                        </p:anim>
                                        <p:anim calcmode="lin" valueType="num">
                                          <p:cBhvr>
                                            <p:cTn id="14" dur="1500" fill="hold"/>
                                            <p:tgtEl>
                                              <p:spTgt spid="88"/>
                                            </p:tgtEl>
                                            <p:attrNameLst>
                                              <p:attrName>ppt_h</p:attrName>
                                            </p:attrNameLst>
                                          </p:cBhvr>
                                          <p:tavLst>
                                            <p:tav tm="0">
                                              <p:val>
                                                <p:fltVal val="0"/>
                                              </p:val>
                                            </p:tav>
                                            <p:tav tm="100000">
                                              <p:val>
                                                <p:strVal val="#ppt_h"/>
                                              </p:val>
                                            </p:tav>
                                          </p:tavLst>
                                        </p:anim>
                                        <p:anim calcmode="lin" valueType="num">
                                          <p:cBhvr>
                                            <p:cTn id="15" dur="1500" fill="hold"/>
                                            <p:tgtEl>
                                              <p:spTgt spid="88"/>
                                            </p:tgtEl>
                                            <p:attrNameLst>
                                              <p:attrName>ppt_x</p:attrName>
                                            </p:attrNameLst>
                                          </p:cBhvr>
                                          <p:tavLst>
                                            <p:tav tm="0" fmla="#ppt_x+(cos(-2*pi*(1-$))*-#ppt_x-sin(-2*pi*(1-$))*(1-#ppt_y))*(1-$)">
                                              <p:val>
                                                <p:fltVal val="0"/>
                                              </p:val>
                                            </p:tav>
                                            <p:tav tm="100000">
                                              <p:val>
                                                <p:fltVal val="1"/>
                                              </p:val>
                                            </p:tav>
                                          </p:tavLst>
                                        </p:anim>
                                        <p:anim calcmode="lin" valueType="num">
                                          <p:cBhvr>
                                            <p:cTn id="16" dur="1500" fill="hold"/>
                                            <p:tgtEl>
                                              <p:spTgt spid="88"/>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1500" fill="hold"/>
                                            <p:tgtEl>
                                              <p:spTgt spid="86"/>
                                            </p:tgtEl>
                                            <p:attrNameLst>
                                              <p:attrName>ppt_w</p:attrName>
                                            </p:attrNameLst>
                                          </p:cBhvr>
                                          <p:tavLst>
                                            <p:tav tm="0">
                                              <p:val>
                                                <p:fltVal val="0"/>
                                              </p:val>
                                            </p:tav>
                                            <p:tav tm="100000">
                                              <p:val>
                                                <p:strVal val="#ppt_w"/>
                                              </p:val>
                                            </p:tav>
                                          </p:tavLst>
                                        </p:anim>
                                        <p:anim calcmode="lin" valueType="num">
                                          <p:cBhvr>
                                            <p:cTn id="20" dur="1500" fill="hold"/>
                                            <p:tgtEl>
                                              <p:spTgt spid="86"/>
                                            </p:tgtEl>
                                            <p:attrNameLst>
                                              <p:attrName>ppt_h</p:attrName>
                                            </p:attrNameLst>
                                          </p:cBhvr>
                                          <p:tavLst>
                                            <p:tav tm="0">
                                              <p:val>
                                                <p:fltVal val="0"/>
                                              </p:val>
                                            </p:tav>
                                            <p:tav tm="100000">
                                              <p:val>
                                                <p:strVal val="#ppt_h"/>
                                              </p:val>
                                            </p:tav>
                                          </p:tavLst>
                                        </p:anim>
                                        <p:anim calcmode="lin" valueType="num">
                                          <p:cBhvr>
                                            <p:cTn id="21" dur="1500" fill="hold"/>
                                            <p:tgtEl>
                                              <p:spTgt spid="86"/>
                                            </p:tgtEl>
                                            <p:attrNameLst>
                                              <p:attrName>ppt_x</p:attrName>
                                            </p:attrNameLst>
                                          </p:cBhvr>
                                          <p:tavLst>
                                            <p:tav tm="0" fmla="#ppt_x+(cos(-2*pi*(1-$))*-#ppt_x-sin(-2*pi*(1-$))*(1-#ppt_y))*(1-$)">
                                              <p:val>
                                                <p:fltVal val="0"/>
                                              </p:val>
                                            </p:tav>
                                            <p:tav tm="100000">
                                              <p:val>
                                                <p:fltVal val="1"/>
                                              </p:val>
                                            </p:tav>
                                          </p:tavLst>
                                        </p:anim>
                                        <p:anim calcmode="lin" valueType="num">
                                          <p:cBhvr>
                                            <p:cTn id="22" dur="1500" fill="hold"/>
                                            <p:tgtEl>
                                              <p:spTgt spid="86"/>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89"/>
                                            </p:tgtEl>
                                            <p:attrNameLst>
                                              <p:attrName>style.visibility</p:attrName>
                                            </p:attrNameLst>
                                          </p:cBhvr>
                                          <p:to>
                                            <p:strVal val="visible"/>
                                          </p:to>
                                        </p:set>
                                        <p:anim calcmode="lin" valueType="num">
                                          <p:cBhvr>
                                            <p:cTn id="25" dur="1500" fill="hold"/>
                                            <p:tgtEl>
                                              <p:spTgt spid="89"/>
                                            </p:tgtEl>
                                            <p:attrNameLst>
                                              <p:attrName>ppt_w</p:attrName>
                                            </p:attrNameLst>
                                          </p:cBhvr>
                                          <p:tavLst>
                                            <p:tav tm="0">
                                              <p:val>
                                                <p:fltVal val="0"/>
                                              </p:val>
                                            </p:tav>
                                            <p:tav tm="100000">
                                              <p:val>
                                                <p:strVal val="#ppt_w"/>
                                              </p:val>
                                            </p:tav>
                                          </p:tavLst>
                                        </p:anim>
                                        <p:anim calcmode="lin" valueType="num">
                                          <p:cBhvr>
                                            <p:cTn id="26" dur="1500" fill="hold"/>
                                            <p:tgtEl>
                                              <p:spTgt spid="89"/>
                                            </p:tgtEl>
                                            <p:attrNameLst>
                                              <p:attrName>ppt_h</p:attrName>
                                            </p:attrNameLst>
                                          </p:cBhvr>
                                          <p:tavLst>
                                            <p:tav tm="0">
                                              <p:val>
                                                <p:fltVal val="0"/>
                                              </p:val>
                                            </p:tav>
                                            <p:tav tm="100000">
                                              <p:val>
                                                <p:strVal val="#ppt_h"/>
                                              </p:val>
                                            </p:tav>
                                          </p:tavLst>
                                        </p:anim>
                                        <p:anim calcmode="lin" valueType="num">
                                          <p:cBhvr>
                                            <p:cTn id="27" dur="1500" fill="hold"/>
                                            <p:tgtEl>
                                              <p:spTgt spid="89"/>
                                            </p:tgtEl>
                                            <p:attrNameLst>
                                              <p:attrName>ppt_x</p:attrName>
                                            </p:attrNameLst>
                                          </p:cBhvr>
                                          <p:tavLst>
                                            <p:tav tm="0" fmla="#ppt_x+(cos(-2*pi*(1-$))*-#ppt_x-sin(-2*pi*(1-$))*(1-#ppt_y))*(1-$)">
                                              <p:val>
                                                <p:fltVal val="0"/>
                                              </p:val>
                                            </p:tav>
                                            <p:tav tm="100000">
                                              <p:val>
                                                <p:fltVal val="1"/>
                                              </p:val>
                                            </p:tav>
                                          </p:tavLst>
                                        </p:anim>
                                        <p:anim calcmode="lin" valueType="num">
                                          <p:cBhvr>
                                            <p:cTn id="28" dur="1500" fill="hold"/>
                                            <p:tgtEl>
                                              <p:spTgt spid="89"/>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 calcmode="lin" valueType="num">
                                          <p:cBhvr>
                                            <p:cTn id="31" dur="1500" fill="hold"/>
                                            <p:tgtEl>
                                              <p:spTgt spid="87"/>
                                            </p:tgtEl>
                                            <p:attrNameLst>
                                              <p:attrName>ppt_w</p:attrName>
                                            </p:attrNameLst>
                                          </p:cBhvr>
                                          <p:tavLst>
                                            <p:tav tm="0">
                                              <p:val>
                                                <p:fltVal val="0"/>
                                              </p:val>
                                            </p:tav>
                                            <p:tav tm="100000">
                                              <p:val>
                                                <p:strVal val="#ppt_w"/>
                                              </p:val>
                                            </p:tav>
                                          </p:tavLst>
                                        </p:anim>
                                        <p:anim calcmode="lin" valueType="num">
                                          <p:cBhvr>
                                            <p:cTn id="32" dur="1500" fill="hold"/>
                                            <p:tgtEl>
                                              <p:spTgt spid="87"/>
                                            </p:tgtEl>
                                            <p:attrNameLst>
                                              <p:attrName>ppt_h</p:attrName>
                                            </p:attrNameLst>
                                          </p:cBhvr>
                                          <p:tavLst>
                                            <p:tav tm="0">
                                              <p:val>
                                                <p:fltVal val="0"/>
                                              </p:val>
                                            </p:tav>
                                            <p:tav tm="100000">
                                              <p:val>
                                                <p:strVal val="#ppt_h"/>
                                              </p:val>
                                            </p:tav>
                                          </p:tavLst>
                                        </p:anim>
                                        <p:anim calcmode="lin" valueType="num">
                                          <p:cBhvr>
                                            <p:cTn id="33" dur="1500" fill="hold"/>
                                            <p:tgtEl>
                                              <p:spTgt spid="87"/>
                                            </p:tgtEl>
                                            <p:attrNameLst>
                                              <p:attrName>ppt_x</p:attrName>
                                            </p:attrNameLst>
                                          </p:cBhvr>
                                          <p:tavLst>
                                            <p:tav tm="0" fmla="#ppt_x+(cos(-2*pi*(1-$))*-#ppt_x-sin(-2*pi*(1-$))*(1-#ppt_y))*(1-$)">
                                              <p:val>
                                                <p:fltVal val="0"/>
                                              </p:val>
                                            </p:tav>
                                            <p:tav tm="100000">
                                              <p:val>
                                                <p:fltVal val="1"/>
                                              </p:val>
                                            </p:tav>
                                          </p:tavLst>
                                        </p:anim>
                                        <p:anim calcmode="lin" valueType="num">
                                          <p:cBhvr>
                                            <p:cTn id="34" dur="1500" fill="hold"/>
                                            <p:tgtEl>
                                              <p:spTgt spid="87"/>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500" fill="hold"/>
                                            <p:tgtEl>
                                              <p:spTgt spid="90"/>
                                            </p:tgtEl>
                                            <p:attrNameLst>
                                              <p:attrName>ppt_w</p:attrName>
                                            </p:attrNameLst>
                                          </p:cBhvr>
                                          <p:tavLst>
                                            <p:tav tm="0">
                                              <p:val>
                                                <p:fltVal val="0"/>
                                              </p:val>
                                            </p:tav>
                                            <p:tav tm="100000">
                                              <p:val>
                                                <p:strVal val="#ppt_w"/>
                                              </p:val>
                                            </p:tav>
                                          </p:tavLst>
                                        </p:anim>
                                        <p:anim calcmode="lin" valueType="num">
                                          <p:cBhvr>
                                            <p:cTn id="38" dur="1500" fill="hold"/>
                                            <p:tgtEl>
                                              <p:spTgt spid="90"/>
                                            </p:tgtEl>
                                            <p:attrNameLst>
                                              <p:attrName>ppt_h</p:attrName>
                                            </p:attrNameLst>
                                          </p:cBhvr>
                                          <p:tavLst>
                                            <p:tav tm="0">
                                              <p:val>
                                                <p:fltVal val="0"/>
                                              </p:val>
                                            </p:tav>
                                            <p:tav tm="100000">
                                              <p:val>
                                                <p:strVal val="#ppt_h"/>
                                              </p:val>
                                            </p:tav>
                                          </p:tavLst>
                                        </p:anim>
                                        <p:anim calcmode="lin" valueType="num">
                                          <p:cBhvr>
                                            <p:cTn id="39" dur="1500" fill="hold"/>
                                            <p:tgtEl>
                                              <p:spTgt spid="90"/>
                                            </p:tgtEl>
                                            <p:attrNameLst>
                                              <p:attrName>ppt_x</p:attrName>
                                            </p:attrNameLst>
                                          </p:cBhvr>
                                          <p:tavLst>
                                            <p:tav tm="0" fmla="#ppt_x+(cos(-2*pi*(1-$))*-#ppt_x-sin(-2*pi*(1-$))*(1-#ppt_y))*(1-$)">
                                              <p:val>
                                                <p:fltVal val="0"/>
                                              </p:val>
                                            </p:tav>
                                            <p:tav tm="100000">
                                              <p:val>
                                                <p:fltVal val="1"/>
                                              </p:val>
                                            </p:tav>
                                          </p:tavLst>
                                        </p:anim>
                                        <p:anim calcmode="lin" valueType="num">
                                          <p:cBhvr>
                                            <p:cTn id="40" dur="1500" fill="hold"/>
                                            <p:tgtEl>
                                              <p:spTgt spid="9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1500"/>
                                </p:stCondLst>
                                <p:childTnLst>
                                  <p:par>
                                    <p:cTn id="42" presetID="15" presetClass="entr" presetSubtype="0"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p:cTn id="44" dur="1000" fill="hold"/>
                                            <p:tgtEl>
                                              <p:spTgt spid="39"/>
                                            </p:tgtEl>
                                            <p:attrNameLst>
                                              <p:attrName>ppt_w</p:attrName>
                                            </p:attrNameLst>
                                          </p:cBhvr>
                                          <p:tavLst>
                                            <p:tav tm="0">
                                              <p:val>
                                                <p:fltVal val="0"/>
                                              </p:val>
                                            </p:tav>
                                            <p:tav tm="100000">
                                              <p:val>
                                                <p:strVal val="#ppt_w"/>
                                              </p:val>
                                            </p:tav>
                                          </p:tavLst>
                                        </p:anim>
                                        <p:anim calcmode="lin" valueType="num">
                                          <p:cBhvr>
                                            <p:cTn id="45" dur="1000" fill="hold"/>
                                            <p:tgtEl>
                                              <p:spTgt spid="39"/>
                                            </p:tgtEl>
                                            <p:attrNameLst>
                                              <p:attrName>ppt_h</p:attrName>
                                            </p:attrNameLst>
                                          </p:cBhvr>
                                          <p:tavLst>
                                            <p:tav tm="0">
                                              <p:val>
                                                <p:fltVal val="0"/>
                                              </p:val>
                                            </p:tav>
                                            <p:tav tm="100000">
                                              <p:val>
                                                <p:strVal val="#ppt_h"/>
                                              </p:val>
                                            </p:tav>
                                          </p:tavLst>
                                        </p:anim>
                                        <p:anim calcmode="lin" valueType="num">
                                          <p:cBhvr>
                                            <p:cTn id="46"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9"/>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2500"/>
                                </p:stCondLst>
                                <p:childTnLst>
                                  <p:par>
                                    <p:cTn id="49" presetID="2" presetClass="entr" presetSubtype="12"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1500" fill="hold"/>
                                            <p:tgtEl>
                                              <p:spTgt spid="40"/>
                                            </p:tgtEl>
                                            <p:attrNameLst>
                                              <p:attrName>ppt_x</p:attrName>
                                            </p:attrNameLst>
                                          </p:cBhvr>
                                          <p:tavLst>
                                            <p:tav tm="0">
                                              <p:val>
                                                <p:strVal val="0-#ppt_w/2"/>
                                              </p:val>
                                            </p:tav>
                                            <p:tav tm="100000">
                                              <p:val>
                                                <p:strVal val="#ppt_x"/>
                                              </p:val>
                                            </p:tav>
                                          </p:tavLst>
                                        </p:anim>
                                        <p:anim calcmode="lin" valueType="num">
                                          <p:cBhvr additive="base">
                                            <p:cTn id="52" dur="1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86" grpId="0"/>
          <p:bldP spid="87" grpId="0"/>
          <p:bldP spid="88" grpId="0"/>
          <p:bldP spid="89" grpId="0"/>
          <p:bldP spid="90" grpId="0"/>
          <p:bldP spid="39" grpId="0"/>
          <p:bldP spid="40" grpId="0" animBg="1"/>
        </p:bldLst>
      </p:timing>
    </mc:Fallback>
  </mc:AlternateContent>
</p:sld>
</file>

<file path=ppt/tags/tag1.xml><?xml version="1.0" encoding="utf-8"?>
<p:tagLst xmlns:p="http://schemas.openxmlformats.org/presentationml/2006/main">
  <p:tag name="MH_TYPE" val="#NeiR#"/>
  <p:tag name="MH_NUMBER" val="3"/>
  <p:tag name="MH_CATEGORY" val="#YinZJG#"/>
  <p:tag name="MH_LAYOUT" val="TitleSubTitleText"/>
  <p:tag name="MH" val="20151107164558"/>
  <p:tag name="MH_LIBRARY" val="GRAPHIC"/>
</p:tagLst>
</file>

<file path=ppt/tags/tag10.xml><?xml version="1.0" encoding="utf-8"?>
<p:tagLst xmlns:p="http://schemas.openxmlformats.org/presentationml/2006/main">
  <p:tag name="MH" val="20160202082519"/>
  <p:tag name="MH_LIBRARY" val="GRAPHIC"/>
  <p:tag name="MH_TYPE" val="Text"/>
  <p:tag name="MH_ORDER" val="1"/>
</p:tagLst>
</file>

<file path=ppt/tags/tag11.xml><?xml version="1.0" encoding="utf-8"?>
<p:tagLst xmlns:p="http://schemas.openxmlformats.org/presentationml/2006/main">
  <p:tag name="MH" val="20160202082519"/>
  <p:tag name="MH_LIBRARY" val="GRAPHIC"/>
  <p:tag name="MH_TYPE" val="SubTitle"/>
  <p:tag name="MH_ORDER" val="1"/>
</p:tagLst>
</file>

<file path=ppt/tags/tag12.xml><?xml version="1.0" encoding="utf-8"?>
<p:tagLst xmlns:p="http://schemas.openxmlformats.org/presentationml/2006/main">
  <p:tag name="MH" val="20160202082519"/>
  <p:tag name="MH_LIBRARY" val="GRAPHIC"/>
  <p:tag name="MH_TYPE" val="Text"/>
  <p:tag name="MH_ORDER" val="1"/>
</p:tagLst>
</file>

<file path=ppt/tags/tag13.xml><?xml version="1.0" encoding="utf-8"?>
<p:tagLst xmlns:p="http://schemas.openxmlformats.org/presentationml/2006/main">
  <p:tag name="MH" val="20160202082519"/>
  <p:tag name="MH_LIBRARY" val="GRAPHIC"/>
  <p:tag name="MH_TYPE" val="SubTitle"/>
  <p:tag name="MH_ORDER" val="1"/>
</p:tagLst>
</file>

<file path=ppt/tags/tag14.xml><?xml version="1.0" encoding="utf-8"?>
<p:tagLst xmlns:p="http://schemas.openxmlformats.org/presentationml/2006/main">
  <p:tag name="MH" val="20160202082519"/>
  <p:tag name="MH_LIBRARY" val="GRAPHIC"/>
  <p:tag name="MH_TYPE" val="Text"/>
  <p:tag name="MH_ORDER" val="1"/>
</p:tagLst>
</file>

<file path=ppt/tags/tag15.xml><?xml version="1.0" encoding="utf-8"?>
<p:tagLst xmlns:p="http://schemas.openxmlformats.org/presentationml/2006/main">
  <p:tag name="MH" val="20160202082519"/>
  <p:tag name="MH_LIBRARY" val="GRAPHIC"/>
  <p:tag name="MH_TYPE" val="SubTitle"/>
  <p:tag name="MH_ORDER" val="1"/>
</p:tagLst>
</file>

<file path=ppt/tags/tag16.xml><?xml version="1.0" encoding="utf-8"?>
<p:tagLst xmlns:p="http://schemas.openxmlformats.org/presentationml/2006/main">
  <p:tag name="MH_TYPE" val="#NeiR#"/>
  <p:tag name="MH_NUMBER" val="1"/>
  <p:tag name="MH_CATEGORY" val="#TuWHP#"/>
  <p:tag name="MH_LAYOUT" val="SubTitleText"/>
  <p:tag name="MH" val="20160218232539"/>
  <p:tag name="MH_LIBRARY" val="GRAPHIC"/>
</p:tagLst>
</file>

<file path=ppt/tags/tag17.xml><?xml version="1.0" encoding="utf-8"?>
<p:tagLst xmlns:p="http://schemas.openxmlformats.org/presentationml/2006/main">
  <p:tag name="MH" val="20160217203636"/>
  <p:tag name="MH_LIBRARY" val="GRAPHIC"/>
  <p:tag name="MH_TYPE" val="Picture"/>
  <p:tag name="MH_ORDER" val="1"/>
</p:tagLst>
</file>

<file path=ppt/tags/tag18.xml><?xml version="1.0" encoding="utf-8"?>
<p:tagLst xmlns:p="http://schemas.openxmlformats.org/presentationml/2006/main">
  <p:tag name="MH" val="20160202082519"/>
  <p:tag name="MH_LIBRARY" val="GRAPHIC"/>
  <p:tag name="MH_TYPE" val="Text"/>
  <p:tag name="MH_ORDER" val="1"/>
</p:tagLst>
</file>

<file path=ppt/tags/tag19.xml><?xml version="1.0" encoding="utf-8"?>
<p:tagLst xmlns:p="http://schemas.openxmlformats.org/presentationml/2006/main">
  <p:tag name="MH" val="20160202082519"/>
  <p:tag name="MH_LIBRARY" val="GRAPHIC"/>
  <p:tag name="MH_TYPE" val="SubTitle"/>
  <p:tag name="MH_ORDER" val="1"/>
</p:tagLst>
</file>

<file path=ppt/tags/tag2.xml><?xml version="1.0" encoding="utf-8"?>
<p:tagLst xmlns:p="http://schemas.openxmlformats.org/presentationml/2006/main">
  <p:tag name="MH_TYPE" val="#NeiR#"/>
  <p:tag name="MH_NUMBER" val="3"/>
  <p:tag name="MH_CATEGORY" val="#BingLLB#"/>
  <p:tag name="MH_LAYOUT" val="SubTitleText"/>
  <p:tag name="MH" val="20151111200301"/>
  <p:tag name="MH_LIBRARY" val="GRAPHIC"/>
</p:tagLst>
</file>

<file path=ppt/tags/tag20.xml><?xml version="1.0" encoding="utf-8"?>
<p:tagLst xmlns:p="http://schemas.openxmlformats.org/presentationml/2006/main">
  <p:tag name="MH" val="20160217203636"/>
  <p:tag name="MH_LIBRARY" val="GRAPHIC"/>
  <p:tag name="MH_TYPE" val="Picture"/>
  <p:tag name="MH_ORDER" val="1"/>
</p:tagLst>
</file>

<file path=ppt/tags/tag21.xml><?xml version="1.0" encoding="utf-8"?>
<p:tagLst xmlns:p="http://schemas.openxmlformats.org/presentationml/2006/main">
  <p:tag name="MH" val="20160202082519"/>
  <p:tag name="MH_LIBRARY" val="GRAPHIC"/>
  <p:tag name="MH_TYPE" val="Text"/>
  <p:tag name="MH_ORDER" val="1"/>
</p:tagLst>
</file>

<file path=ppt/tags/tag22.xml><?xml version="1.0" encoding="utf-8"?>
<p:tagLst xmlns:p="http://schemas.openxmlformats.org/presentationml/2006/main">
  <p:tag name="MH" val="20160202082519"/>
  <p:tag name="MH_LIBRARY" val="GRAPHIC"/>
  <p:tag name="MH_TYPE" val="SubTitle"/>
  <p:tag name="MH_ORDER" val="1"/>
</p:tagLst>
</file>

<file path=ppt/tags/tag23.xml><?xml version="1.0" encoding="utf-8"?>
<p:tagLst xmlns:p="http://schemas.openxmlformats.org/presentationml/2006/main">
  <p:tag name="MH" val="20160217203636"/>
  <p:tag name="MH_LIBRARY" val="GRAPHIC"/>
  <p:tag name="MH_TYPE" val="Picture"/>
  <p:tag name="MH_ORDER" val="1"/>
</p:tagLst>
</file>

<file path=ppt/tags/tag24.xml><?xml version="1.0" encoding="utf-8"?>
<p:tagLst xmlns:p="http://schemas.openxmlformats.org/presentationml/2006/main">
  <p:tag name="MH" val="20160202082519"/>
  <p:tag name="MH_LIBRARY" val="GRAPHIC"/>
  <p:tag name="MH_TYPE" val="Text"/>
  <p:tag name="MH_ORDER" val="1"/>
</p:tagLst>
</file>

<file path=ppt/tags/tag25.xml><?xml version="1.0" encoding="utf-8"?>
<p:tagLst xmlns:p="http://schemas.openxmlformats.org/presentationml/2006/main">
  <p:tag name="MH" val="20160202082519"/>
  <p:tag name="MH_LIBRARY" val="GRAPHIC"/>
  <p:tag name="MH_TYPE" val="SubTitle"/>
  <p:tag name="MH_ORDER" val="1"/>
</p:tagLst>
</file>

<file path=ppt/tags/tag26.xml><?xml version="1.0" encoding="utf-8"?>
<p:tagLst xmlns:p="http://schemas.openxmlformats.org/presentationml/2006/main">
  <p:tag name="MH_TYPE" val="#NeiR#"/>
  <p:tag name="MH_NUMBER" val="1"/>
  <p:tag name="MH_CATEGORY" val="#TuWHP#"/>
  <p:tag name="MH_LAYOUT" val="SubTitleText"/>
  <p:tag name="MH" val="20160218232539"/>
  <p:tag name="MH_LIBRARY" val="GRAPHIC"/>
</p:tagLst>
</file>

<file path=ppt/tags/tag27.xml><?xml version="1.0" encoding="utf-8"?>
<p:tagLst xmlns:p="http://schemas.openxmlformats.org/presentationml/2006/main">
  <p:tag name="MH" val="20160202082519"/>
  <p:tag name="MH_LIBRARY" val="GRAPHIC"/>
  <p:tag name="MH_TYPE" val="Text"/>
  <p:tag name="MH_ORDER" val="1"/>
</p:tagLst>
</file>

<file path=ppt/tags/tag28.xml><?xml version="1.0" encoding="utf-8"?>
<p:tagLst xmlns:p="http://schemas.openxmlformats.org/presentationml/2006/main">
  <p:tag name="ISPRING_PRESENTATION_TITLE" val="通用产品介绍"/>
</p:tagLst>
</file>

<file path=ppt/tags/tag3.xml><?xml version="1.0" encoding="utf-8"?>
<p:tagLst xmlns:p="http://schemas.openxmlformats.org/presentationml/2006/main">
  <p:tag name="MH" val="20151104112100"/>
  <p:tag name="MH_LIBRARY" val="GRAPHIC"/>
  <p:tag name="MH_TYPE" val="Text"/>
  <p:tag name="MH_ORDER" val="1"/>
</p:tagLst>
</file>

<file path=ppt/tags/tag4.xml><?xml version="1.0" encoding="utf-8"?>
<p:tagLst xmlns:p="http://schemas.openxmlformats.org/presentationml/2006/main">
  <p:tag name="MH" val="20160219112043"/>
  <p:tag name="MH_LIBRARY" val="GRAPHIC"/>
  <p:tag name="MH_TYPE" val="SubTitle"/>
  <p:tag name="MH_ORDER" val="1"/>
</p:tagLst>
</file>

<file path=ppt/tags/tag5.xml><?xml version="1.0" encoding="utf-8"?>
<p:tagLst xmlns:p="http://schemas.openxmlformats.org/presentationml/2006/main">
  <p:tag name="MH_TYPE" val="#NeiR#"/>
  <p:tag name="MH_NUMBER" val="3"/>
  <p:tag name="MH_CATEGORY" val="#TuWHP#"/>
  <p:tag name="MH_LAYOUT" val="SubTitleText"/>
  <p:tag name="MH" val="20160218231905"/>
  <p:tag name="MH_LIBRARY" val="GRAPHIC"/>
</p:tagLst>
</file>

<file path=ppt/tags/tag6.xml><?xml version="1.0" encoding="utf-8"?>
<p:tagLst xmlns:p="http://schemas.openxmlformats.org/presentationml/2006/main">
  <p:tag name="MH_TYPE" val="#NeiR#"/>
  <p:tag name="MH_NUMBER" val="4"/>
  <p:tag name="MH_CATEGORY" val="#TuWHP#"/>
  <p:tag name="MH_LAYOUT" val="SubTitleDesc"/>
  <p:tag name="MH" val="20160217203636"/>
  <p:tag name="MH_LIBRARY" val="GRAPHIC"/>
</p:tagLst>
</file>

<file path=ppt/tags/tag7.xml><?xml version="1.0" encoding="utf-8"?>
<p:tagLst xmlns:p="http://schemas.openxmlformats.org/presentationml/2006/main">
  <p:tag name="MH" val="20160203101803"/>
  <p:tag name="MH_LIBRARY" val="GRAPHIC"/>
  <p:tag name="MH_TYPE" val="Title"/>
  <p:tag name="MH_ORDER" val="1"/>
</p:tagLst>
</file>

<file path=ppt/tags/tag8.xml><?xml version="1.0" encoding="utf-8"?>
<p:tagLst xmlns:p="http://schemas.openxmlformats.org/presentationml/2006/main">
  <p:tag name="MH" val="20160203101803"/>
  <p:tag name="MH_LIBRARY" val="GRAPHIC"/>
  <p:tag name="MH_TYPE" val="Title"/>
  <p:tag name="MH_ORDER" val="1"/>
</p:tagLst>
</file>

<file path=ppt/tags/tag9.xml><?xml version="1.0" encoding="utf-8"?>
<p:tagLst xmlns:p="http://schemas.openxmlformats.org/presentationml/2006/main">
  <p:tag name="MH" val="20160203101803"/>
  <p:tag name="MH_LIBRARY" val="GRAPHIC"/>
  <p:tag name="MH_TYPE" val="Title"/>
  <p:tag name="MH_ORDER" val="1"/>
</p:tagLst>
</file>

<file path=ppt/theme/theme1.xml><?xml version="1.0" encoding="utf-8"?>
<a:theme xmlns:a="http://schemas.openxmlformats.org/drawingml/2006/main" name="无人机">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wgyl4iua">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2496</Words>
  <Application>WPS 演示</Application>
  <PresentationFormat>自定义</PresentationFormat>
  <Paragraphs>331</Paragraphs>
  <Slides>25</Slides>
  <Notes>24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25</vt:i4>
      </vt:variant>
    </vt:vector>
  </HeadingPairs>
  <TitlesOfParts>
    <vt:vector size="39" baseType="lpstr">
      <vt:lpstr>Arial</vt:lpstr>
      <vt:lpstr>宋体</vt:lpstr>
      <vt:lpstr>Wingdings</vt:lpstr>
      <vt:lpstr>Impact</vt:lpstr>
      <vt:lpstr>Gulim</vt:lpstr>
      <vt:lpstr>Arial Narrow</vt:lpstr>
      <vt:lpstr>Calibri</vt:lpstr>
      <vt:lpstr>微软雅黑</vt:lpstr>
      <vt:lpstr>Arial Unicode MS</vt:lpstr>
      <vt:lpstr>等线</vt:lpstr>
      <vt:lpstr>汉仪中圆简</vt:lpstr>
      <vt:lpstr>Arial</vt:lpstr>
      <vt:lpstr>无人机</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无人机</dc:title>
  <dc:creator>第一PPT</dc:creator>
  <cp:keywords>www.1ppt.com</cp:keywords>
  <dc:description>www.1ppt.com</dc:description>
  <cp:lastModifiedBy>铭</cp:lastModifiedBy>
  <cp:revision>212</cp:revision>
  <dcterms:created xsi:type="dcterms:W3CDTF">2019-02-25T05:30:00Z</dcterms:created>
  <dcterms:modified xsi:type="dcterms:W3CDTF">2022-01-27T06:36:23Z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61B7E95BA0A34D9893669C5AFC10AE08</vt:lpwstr>
  </property>
  <property fmtid="{D5CDD505-2E9C-101B-9397-08002B2CF9AE}" pid="3" name="KSOProductBuildVer">
    <vt:lpwstr>2052-11.1.0.11045</vt:lpwstr>
  </property>
</Properties>
</file>