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7" r:id="rId3"/>
    <p:sldId id="353" r:id="rId5"/>
    <p:sldId id="471" r:id="rId6"/>
    <p:sldId id="473" r:id="rId7"/>
    <p:sldId id="477" r:id="rId8"/>
    <p:sldId id="474" r:id="rId9"/>
    <p:sldId id="352" r:id="rId10"/>
    <p:sldId id="494" r:id="rId11"/>
    <p:sldId id="472" r:id="rId12"/>
    <p:sldId id="489" r:id="rId13"/>
    <p:sldId id="475" r:id="rId14"/>
    <p:sldId id="478" r:id="rId15"/>
    <p:sldId id="495" r:id="rId16"/>
    <p:sldId id="479" r:id="rId17"/>
    <p:sldId id="484" r:id="rId18"/>
    <p:sldId id="481" r:id="rId19"/>
    <p:sldId id="483" r:id="rId20"/>
    <p:sldId id="496" r:id="rId21"/>
    <p:sldId id="485" r:id="rId22"/>
    <p:sldId id="486" r:id="rId23"/>
    <p:sldId id="491" r:id="rId24"/>
    <p:sldId id="480" r:id="rId25"/>
    <p:sldId id="492" r:id="rId26"/>
    <p:sldId id="493" r:id="rId27"/>
    <p:sldId id="497" r:id="rId28"/>
  </p:sldIdLst>
  <p:sldSz cx="12190095" cy="685927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97F"/>
    <a:srgbClr val="6AC494"/>
    <a:srgbClr val="5DC785"/>
    <a:srgbClr val="77D098"/>
    <a:srgbClr val="8BC592"/>
    <a:srgbClr val="5CC0A6"/>
    <a:srgbClr val="B66384"/>
    <a:srgbClr val="7EAB8E"/>
    <a:srgbClr val="64A778"/>
    <a:srgbClr val="236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85" autoAdjust="0"/>
    <p:restoredTop sz="97778" autoAdjust="0"/>
  </p:normalViewPr>
  <p:slideViewPr>
    <p:cSldViewPr snapToGrid="0" showGuides="1">
      <p:cViewPr varScale="1">
        <p:scale>
          <a:sx n="110" d="100"/>
          <a:sy n="110" d="100"/>
        </p:scale>
        <p:origin x="108" y="180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DF6282"/>
            </a:solidFill>
          </c:spPr>
          <c:explosion val="0"/>
          <c:dPt>
            <c:idx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DF628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DF628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9D9D9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PPT模板网  www.51pptmoban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" y="0"/>
            <a:ext cx="12190414" cy="6859588"/>
            <a:chOff x="950029" y="-781629"/>
            <a:chExt cx="12190414" cy="685958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"/>
            <a:stretch>
              <a:fillRect/>
            </a:stretch>
          </p:blipFill>
          <p:spPr>
            <a:xfrm>
              <a:off x="950029" y="-781629"/>
              <a:ext cx="6630987" cy="685958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954"/>
            <a:stretch>
              <a:fillRect/>
            </a:stretch>
          </p:blipFill>
          <p:spPr>
            <a:xfrm>
              <a:off x="7581017" y="-781629"/>
              <a:ext cx="5559426" cy="685958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 userDrawn="1"/>
        </p:nvSpPr>
        <p:spPr>
          <a:xfrm>
            <a:off x="-1" y="0"/>
            <a:ext cx="12190413" cy="6859588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1" y="0"/>
            <a:ext cx="12190414" cy="6859588"/>
            <a:chOff x="950029" y="-781629"/>
            <a:chExt cx="12190414" cy="685958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"/>
            <a:stretch>
              <a:fillRect/>
            </a:stretch>
          </p:blipFill>
          <p:spPr>
            <a:xfrm>
              <a:off x="950029" y="-781629"/>
              <a:ext cx="6630987" cy="685958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954"/>
            <a:stretch>
              <a:fillRect/>
            </a:stretch>
          </p:blipFill>
          <p:spPr>
            <a:xfrm>
              <a:off x="7581017" y="-781629"/>
              <a:ext cx="5559426" cy="6859588"/>
            </a:xfrm>
            <a:prstGeom prst="rect">
              <a:avLst/>
            </a:prstGeom>
          </p:spPr>
        </p:pic>
      </p:grpSp>
      <p:sp>
        <p:nvSpPr>
          <p:cNvPr id="8" name="矩形: 圆角 7"/>
          <p:cNvSpPr/>
          <p:nvPr/>
        </p:nvSpPr>
        <p:spPr>
          <a:xfrm>
            <a:off x="1701006" y="1677194"/>
            <a:ext cx="9042400" cy="3237706"/>
          </a:xfrm>
          <a:custGeom>
            <a:avLst/>
            <a:gdLst>
              <a:gd name="connsiteX0" fmla="*/ 0 w 9042400"/>
              <a:gd name="connsiteY0" fmla="*/ 112607 h 3237706"/>
              <a:gd name="connsiteX1" fmla="*/ 112607 w 9042400"/>
              <a:gd name="connsiteY1" fmla="*/ 0 h 3237706"/>
              <a:gd name="connsiteX2" fmla="*/ 8929793 w 9042400"/>
              <a:gd name="connsiteY2" fmla="*/ 0 h 3237706"/>
              <a:gd name="connsiteX3" fmla="*/ 9042400 w 9042400"/>
              <a:gd name="connsiteY3" fmla="*/ 112607 h 3237706"/>
              <a:gd name="connsiteX4" fmla="*/ 9042400 w 9042400"/>
              <a:gd name="connsiteY4" fmla="*/ 3125099 h 3237706"/>
              <a:gd name="connsiteX5" fmla="*/ 8929793 w 9042400"/>
              <a:gd name="connsiteY5" fmla="*/ 3237706 h 3237706"/>
              <a:gd name="connsiteX6" fmla="*/ 112607 w 9042400"/>
              <a:gd name="connsiteY6" fmla="*/ 3237706 h 3237706"/>
              <a:gd name="connsiteX7" fmla="*/ 0 w 9042400"/>
              <a:gd name="connsiteY7" fmla="*/ 3125099 h 3237706"/>
              <a:gd name="connsiteX8" fmla="*/ 0 w 9042400"/>
              <a:gd name="connsiteY8" fmla="*/ 112607 h 323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42400" h="3237706" fill="none" extrusionOk="0">
                <a:moveTo>
                  <a:pt x="0" y="112607"/>
                </a:moveTo>
                <a:cubicBezTo>
                  <a:pt x="-11401" y="48572"/>
                  <a:pt x="59995" y="7834"/>
                  <a:pt x="112607" y="0"/>
                </a:cubicBezTo>
                <a:cubicBezTo>
                  <a:pt x="1160834" y="130954"/>
                  <a:pt x="6711901" y="43574"/>
                  <a:pt x="8929793" y="0"/>
                </a:cubicBezTo>
                <a:cubicBezTo>
                  <a:pt x="8997315" y="8212"/>
                  <a:pt x="9045032" y="53639"/>
                  <a:pt x="9042400" y="112607"/>
                </a:cubicBezTo>
                <a:cubicBezTo>
                  <a:pt x="8891961" y="608844"/>
                  <a:pt x="9128279" y="2677590"/>
                  <a:pt x="9042400" y="3125099"/>
                </a:cubicBezTo>
                <a:cubicBezTo>
                  <a:pt x="9034259" y="3188627"/>
                  <a:pt x="8983123" y="3231592"/>
                  <a:pt x="8929793" y="3237706"/>
                </a:cubicBezTo>
                <a:cubicBezTo>
                  <a:pt x="6267084" y="3392903"/>
                  <a:pt x="4303385" y="3400726"/>
                  <a:pt x="112607" y="3237706"/>
                </a:cubicBezTo>
                <a:cubicBezTo>
                  <a:pt x="51263" y="3226247"/>
                  <a:pt x="-3807" y="3189513"/>
                  <a:pt x="0" y="3125099"/>
                </a:cubicBezTo>
                <a:cubicBezTo>
                  <a:pt x="64656" y="2074640"/>
                  <a:pt x="-17807" y="807686"/>
                  <a:pt x="0" y="112607"/>
                </a:cubicBezTo>
                <a:close/>
              </a:path>
              <a:path w="9042400" h="3237706" stroke="0" extrusionOk="0">
                <a:moveTo>
                  <a:pt x="0" y="112607"/>
                </a:moveTo>
                <a:cubicBezTo>
                  <a:pt x="-10587" y="43886"/>
                  <a:pt x="45464" y="1859"/>
                  <a:pt x="112607" y="0"/>
                </a:cubicBezTo>
                <a:cubicBezTo>
                  <a:pt x="1550030" y="132882"/>
                  <a:pt x="6508755" y="-84951"/>
                  <a:pt x="8929793" y="0"/>
                </a:cubicBezTo>
                <a:cubicBezTo>
                  <a:pt x="8987803" y="4082"/>
                  <a:pt x="9042184" y="51611"/>
                  <a:pt x="9042400" y="112607"/>
                </a:cubicBezTo>
                <a:cubicBezTo>
                  <a:pt x="9062587" y="944477"/>
                  <a:pt x="9194880" y="2556147"/>
                  <a:pt x="9042400" y="3125099"/>
                </a:cubicBezTo>
                <a:cubicBezTo>
                  <a:pt x="9052682" y="3188510"/>
                  <a:pt x="8996758" y="3227881"/>
                  <a:pt x="8929793" y="3237706"/>
                </a:cubicBezTo>
                <a:cubicBezTo>
                  <a:pt x="6143790" y="3325345"/>
                  <a:pt x="3555383" y="3165027"/>
                  <a:pt x="112607" y="3237706"/>
                </a:cubicBezTo>
                <a:cubicBezTo>
                  <a:pt x="49730" y="3231167"/>
                  <a:pt x="-519" y="3188012"/>
                  <a:pt x="0" y="3125099"/>
                </a:cubicBezTo>
                <a:cubicBezTo>
                  <a:pt x="-38581" y="2519134"/>
                  <a:pt x="63341" y="1345977"/>
                  <a:pt x="0" y="112607"/>
                </a:cubicBezTo>
                <a:close/>
              </a:path>
            </a:pathLst>
          </a:custGeom>
          <a:solidFill>
            <a:schemeClr val="bg1">
              <a:alpha val="97000"/>
            </a:schemeClr>
          </a:solidFill>
          <a:ln w="12700">
            <a:solidFill>
              <a:srgbClr val="6CC9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1574006" y="1567133"/>
            <a:ext cx="9042400" cy="2844800"/>
          </a:xfrm>
          <a:custGeom>
            <a:avLst/>
            <a:gdLst>
              <a:gd name="connsiteX0" fmla="*/ 0 w 9042400"/>
              <a:gd name="connsiteY0" fmla="*/ 139708 h 2844800"/>
              <a:gd name="connsiteX1" fmla="*/ 139708 w 9042400"/>
              <a:gd name="connsiteY1" fmla="*/ 0 h 2844800"/>
              <a:gd name="connsiteX2" fmla="*/ 8902692 w 9042400"/>
              <a:gd name="connsiteY2" fmla="*/ 0 h 2844800"/>
              <a:gd name="connsiteX3" fmla="*/ 9042400 w 9042400"/>
              <a:gd name="connsiteY3" fmla="*/ 139708 h 2844800"/>
              <a:gd name="connsiteX4" fmla="*/ 9042400 w 9042400"/>
              <a:gd name="connsiteY4" fmla="*/ 2705092 h 2844800"/>
              <a:gd name="connsiteX5" fmla="*/ 8902692 w 9042400"/>
              <a:gd name="connsiteY5" fmla="*/ 2844800 h 2844800"/>
              <a:gd name="connsiteX6" fmla="*/ 139708 w 9042400"/>
              <a:gd name="connsiteY6" fmla="*/ 2844800 h 2844800"/>
              <a:gd name="connsiteX7" fmla="*/ 0 w 9042400"/>
              <a:gd name="connsiteY7" fmla="*/ 2705092 h 2844800"/>
              <a:gd name="connsiteX8" fmla="*/ 0 w 9042400"/>
              <a:gd name="connsiteY8" fmla="*/ 139708 h 284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42400" h="2844800" fill="none" extrusionOk="0">
                <a:moveTo>
                  <a:pt x="0" y="139708"/>
                </a:moveTo>
                <a:cubicBezTo>
                  <a:pt x="-2241" y="62186"/>
                  <a:pt x="64934" y="1950"/>
                  <a:pt x="139708" y="0"/>
                </a:cubicBezTo>
                <a:cubicBezTo>
                  <a:pt x="2172341" y="130954"/>
                  <a:pt x="6126123" y="43574"/>
                  <a:pt x="8902692" y="0"/>
                </a:cubicBezTo>
                <a:cubicBezTo>
                  <a:pt x="8987634" y="11988"/>
                  <a:pt x="9043406" y="63782"/>
                  <a:pt x="9042400" y="139708"/>
                </a:cubicBezTo>
                <a:cubicBezTo>
                  <a:pt x="8891961" y="798500"/>
                  <a:pt x="9128279" y="1718782"/>
                  <a:pt x="9042400" y="2705092"/>
                </a:cubicBezTo>
                <a:cubicBezTo>
                  <a:pt x="9030810" y="2784154"/>
                  <a:pt x="8978452" y="2843834"/>
                  <a:pt x="8902692" y="2844800"/>
                </a:cubicBezTo>
                <a:cubicBezTo>
                  <a:pt x="8016926" y="2999997"/>
                  <a:pt x="3819312" y="3007820"/>
                  <a:pt x="139708" y="2844800"/>
                </a:cubicBezTo>
                <a:cubicBezTo>
                  <a:pt x="63620" y="2830311"/>
                  <a:pt x="-8504" y="2787217"/>
                  <a:pt x="0" y="2705092"/>
                </a:cubicBezTo>
                <a:cubicBezTo>
                  <a:pt x="64656" y="1472742"/>
                  <a:pt x="-17807" y="1293058"/>
                  <a:pt x="0" y="139708"/>
                </a:cubicBezTo>
                <a:close/>
              </a:path>
              <a:path w="9042400" h="2844800" stroke="0" extrusionOk="0">
                <a:moveTo>
                  <a:pt x="0" y="139708"/>
                </a:moveTo>
                <a:cubicBezTo>
                  <a:pt x="-2094" y="61257"/>
                  <a:pt x="48838" y="5146"/>
                  <a:pt x="139708" y="0"/>
                </a:cubicBezTo>
                <a:cubicBezTo>
                  <a:pt x="3941617" y="132882"/>
                  <a:pt x="5142073" y="-84951"/>
                  <a:pt x="8902692" y="0"/>
                </a:cubicBezTo>
                <a:cubicBezTo>
                  <a:pt x="8969583" y="10027"/>
                  <a:pt x="9039819" y="76812"/>
                  <a:pt x="9042400" y="139708"/>
                </a:cubicBezTo>
                <a:cubicBezTo>
                  <a:pt x="9062587" y="488962"/>
                  <a:pt x="9194880" y="1689673"/>
                  <a:pt x="9042400" y="2705092"/>
                </a:cubicBezTo>
                <a:cubicBezTo>
                  <a:pt x="9050644" y="2783229"/>
                  <a:pt x="8981937" y="2840506"/>
                  <a:pt x="8902692" y="2844800"/>
                </a:cubicBezTo>
                <a:cubicBezTo>
                  <a:pt x="7712695" y="2932439"/>
                  <a:pt x="3259342" y="2772121"/>
                  <a:pt x="139708" y="2844800"/>
                </a:cubicBezTo>
                <a:cubicBezTo>
                  <a:pt x="62273" y="2842169"/>
                  <a:pt x="-927" y="2783539"/>
                  <a:pt x="0" y="2705092"/>
                </a:cubicBezTo>
                <a:cubicBezTo>
                  <a:pt x="-38581" y="2106330"/>
                  <a:pt x="63341" y="623633"/>
                  <a:pt x="0" y="139708"/>
                </a:cubicBezTo>
                <a:close/>
              </a:path>
            </a:pathLst>
          </a:custGeom>
          <a:solidFill>
            <a:srgbClr val="6CC97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14612" y="1869498"/>
            <a:ext cx="6961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春绿小清新</a:t>
            </a:r>
            <a:endParaRPr lang="zh-CN" altLang="en-US" sz="9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233612" y="3331335"/>
            <a:ext cx="7605488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This text will not appear in a consistent order. Using default text is a simple way to create the appearance of content without having to create it. Humans are creative beings. If it is not real text, they will focus on the design.</a:t>
            </a:r>
            <a:endParaRPr lang="en-US" altLang="zh-CN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41612" y="4478750"/>
            <a:ext cx="6961188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6CC97F"/>
                </a:solidFill>
                <a:cs typeface="+mn-ea"/>
                <a:sym typeface="+mn-lt"/>
              </a:rPr>
              <a:t>汇报人：</a:t>
            </a:r>
            <a:r>
              <a:rPr lang="en-US" altLang="zh-CN" b="1" dirty="0">
                <a:solidFill>
                  <a:srgbClr val="6CC97F"/>
                </a:solidFill>
                <a:cs typeface="+mn-ea"/>
                <a:sym typeface="+mn-lt"/>
              </a:rPr>
              <a:t>XXX</a:t>
            </a:r>
            <a:r>
              <a:rPr lang="en-US" altLang="zh-CN" b="1" dirty="0">
                <a:solidFill>
                  <a:srgbClr val="6CC97F"/>
                </a:solidFill>
                <a:cs typeface="+mn-ea"/>
                <a:sym typeface="+mn-lt"/>
              </a:rPr>
              <a:t>   </a:t>
            </a:r>
            <a:r>
              <a:rPr lang="zh-CN" altLang="en-US" b="1" dirty="0">
                <a:solidFill>
                  <a:srgbClr val="6CC97F"/>
                </a:solidFill>
                <a:cs typeface="+mn-ea"/>
                <a:sym typeface="+mn-lt"/>
              </a:rPr>
              <a:t>时间：</a:t>
            </a:r>
            <a:r>
              <a:rPr lang="en-US" altLang="zh-CN" b="1" dirty="0">
                <a:solidFill>
                  <a:srgbClr val="6CC97F"/>
                </a:solidFill>
                <a:cs typeface="+mn-ea"/>
                <a:sym typeface="+mn-lt"/>
              </a:rPr>
              <a:t>2022.02</a:t>
            </a:r>
            <a:endParaRPr lang="zh-CN" altLang="en-US" b="1" dirty="0">
              <a:solidFill>
                <a:srgbClr val="6CC97F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71" y="1013451"/>
            <a:ext cx="866282" cy="110736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554" y="4015261"/>
            <a:ext cx="1388494" cy="781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423847" y="1758511"/>
            <a:ext cx="1993925" cy="2035756"/>
            <a:chOff x="12412274" y="4315557"/>
            <a:chExt cx="3515860" cy="3515861"/>
          </a:xfrm>
          <a:solidFill>
            <a:schemeClr val="tx2">
              <a:lumMod val="50000"/>
            </a:schemeClr>
          </a:solidFill>
        </p:grpSpPr>
        <p:sp>
          <p:nvSpPr>
            <p:cNvPr id="6" name="Shape 1627"/>
            <p:cNvSpPr/>
            <p:nvPr/>
          </p:nvSpPr>
          <p:spPr>
            <a:xfrm>
              <a:off x="12412274" y="4315557"/>
              <a:ext cx="3515860" cy="351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57150" cap="rnd">
              <a:noFill/>
              <a:custDash>
                <a:ds d="100000" sp="200000"/>
              </a:custDash>
              <a:round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7" name="Shape 1628"/>
            <p:cNvSpPr/>
            <p:nvPr/>
          </p:nvSpPr>
          <p:spPr>
            <a:xfrm>
              <a:off x="12684149" y="4587434"/>
              <a:ext cx="2972108" cy="297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8" name="Shape 1631"/>
            <p:cNvSpPr/>
            <p:nvPr/>
          </p:nvSpPr>
          <p:spPr>
            <a:xfrm>
              <a:off x="13340747" y="5297119"/>
              <a:ext cx="1468255" cy="1468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2" h="21600" extrusionOk="0">
                  <a:moveTo>
                    <a:pt x="19673" y="3125"/>
                  </a:moveTo>
                  <a:cubicBezTo>
                    <a:pt x="19662" y="3136"/>
                    <a:pt x="19652" y="3148"/>
                    <a:pt x="19642" y="3160"/>
                  </a:cubicBezTo>
                  <a:lnTo>
                    <a:pt x="13874" y="9615"/>
                  </a:lnTo>
                  <a:lnTo>
                    <a:pt x="11980" y="7721"/>
                  </a:lnTo>
                  <a:lnTo>
                    <a:pt x="18436" y="1951"/>
                  </a:lnTo>
                  <a:cubicBezTo>
                    <a:pt x="18446" y="1940"/>
                    <a:pt x="18458" y="1930"/>
                    <a:pt x="18469" y="1918"/>
                  </a:cubicBezTo>
                  <a:cubicBezTo>
                    <a:pt x="18790" y="1597"/>
                    <a:pt x="19352" y="1596"/>
                    <a:pt x="19675" y="1918"/>
                  </a:cubicBezTo>
                  <a:cubicBezTo>
                    <a:pt x="19834" y="2080"/>
                    <a:pt x="19923" y="2294"/>
                    <a:pt x="19923" y="2522"/>
                  </a:cubicBezTo>
                  <a:cubicBezTo>
                    <a:pt x="19923" y="2749"/>
                    <a:pt x="19834" y="2965"/>
                    <a:pt x="19673" y="3125"/>
                  </a:cubicBezTo>
                  <a:cubicBezTo>
                    <a:pt x="19673" y="3125"/>
                    <a:pt x="19673" y="3125"/>
                    <a:pt x="19673" y="3125"/>
                  </a:cubicBezTo>
                  <a:close/>
                  <a:moveTo>
                    <a:pt x="14352" y="14847"/>
                  </a:moveTo>
                  <a:lnTo>
                    <a:pt x="6751" y="7242"/>
                  </a:lnTo>
                  <a:lnTo>
                    <a:pt x="8316" y="6418"/>
                  </a:lnTo>
                  <a:lnTo>
                    <a:pt x="15179" y="13281"/>
                  </a:lnTo>
                  <a:cubicBezTo>
                    <a:pt x="15179" y="13281"/>
                    <a:pt x="14352" y="14847"/>
                    <a:pt x="14352" y="14847"/>
                  </a:cubicBezTo>
                  <a:close/>
                  <a:moveTo>
                    <a:pt x="9570" y="20545"/>
                  </a:moveTo>
                  <a:lnTo>
                    <a:pt x="9007" y="19982"/>
                  </a:lnTo>
                  <a:lnTo>
                    <a:pt x="9698" y="18571"/>
                  </a:lnTo>
                  <a:cubicBezTo>
                    <a:pt x="9779" y="18402"/>
                    <a:pt x="9740" y="18201"/>
                    <a:pt x="9601" y="18076"/>
                  </a:cubicBezTo>
                  <a:cubicBezTo>
                    <a:pt x="9462" y="17952"/>
                    <a:pt x="9255" y="17936"/>
                    <a:pt x="9099" y="18036"/>
                  </a:cubicBezTo>
                  <a:lnTo>
                    <a:pt x="7855" y="18830"/>
                  </a:lnTo>
                  <a:lnTo>
                    <a:pt x="7312" y="18287"/>
                  </a:lnTo>
                  <a:lnTo>
                    <a:pt x="8827" y="15726"/>
                  </a:lnTo>
                  <a:cubicBezTo>
                    <a:pt x="8926" y="15563"/>
                    <a:pt x="8899" y="15352"/>
                    <a:pt x="8763" y="15218"/>
                  </a:cubicBezTo>
                  <a:cubicBezTo>
                    <a:pt x="8627" y="15083"/>
                    <a:pt x="8416" y="15058"/>
                    <a:pt x="8252" y="15157"/>
                  </a:cubicBezTo>
                  <a:lnTo>
                    <a:pt x="5722" y="16695"/>
                  </a:lnTo>
                  <a:lnTo>
                    <a:pt x="3696" y="14669"/>
                  </a:lnTo>
                  <a:lnTo>
                    <a:pt x="4301" y="13058"/>
                  </a:lnTo>
                  <a:cubicBezTo>
                    <a:pt x="4360" y="12899"/>
                    <a:pt x="4319" y="12720"/>
                    <a:pt x="4193" y="12605"/>
                  </a:cubicBezTo>
                  <a:cubicBezTo>
                    <a:pt x="4069" y="12490"/>
                    <a:pt x="3885" y="12462"/>
                    <a:pt x="3732" y="12535"/>
                  </a:cubicBezTo>
                  <a:lnTo>
                    <a:pt x="2258" y="13232"/>
                  </a:lnTo>
                  <a:lnTo>
                    <a:pt x="1054" y="12026"/>
                  </a:lnTo>
                  <a:lnTo>
                    <a:pt x="5715" y="8568"/>
                  </a:lnTo>
                  <a:lnTo>
                    <a:pt x="13026" y="15882"/>
                  </a:lnTo>
                  <a:cubicBezTo>
                    <a:pt x="13026" y="15882"/>
                    <a:pt x="9570" y="20545"/>
                    <a:pt x="9570" y="20545"/>
                  </a:cubicBezTo>
                  <a:close/>
                  <a:moveTo>
                    <a:pt x="21592" y="2522"/>
                  </a:moveTo>
                  <a:cubicBezTo>
                    <a:pt x="21592" y="1848"/>
                    <a:pt x="21330" y="1215"/>
                    <a:pt x="20854" y="739"/>
                  </a:cubicBezTo>
                  <a:cubicBezTo>
                    <a:pt x="20378" y="262"/>
                    <a:pt x="19746" y="0"/>
                    <a:pt x="19071" y="0"/>
                  </a:cubicBezTo>
                  <a:cubicBezTo>
                    <a:pt x="18406" y="0"/>
                    <a:pt x="17781" y="255"/>
                    <a:pt x="17306" y="721"/>
                  </a:cubicBezTo>
                  <a:lnTo>
                    <a:pt x="10798" y="6539"/>
                  </a:lnTo>
                  <a:lnTo>
                    <a:pt x="9061" y="4801"/>
                  </a:lnTo>
                  <a:cubicBezTo>
                    <a:pt x="8803" y="4542"/>
                    <a:pt x="8405" y="4482"/>
                    <a:pt x="8081" y="4653"/>
                  </a:cubicBezTo>
                  <a:lnTo>
                    <a:pt x="4972" y="6295"/>
                  </a:lnTo>
                  <a:cubicBezTo>
                    <a:pt x="4737" y="6419"/>
                    <a:pt x="4577" y="6647"/>
                    <a:pt x="4537" y="6909"/>
                  </a:cubicBezTo>
                  <a:cubicBezTo>
                    <a:pt x="4497" y="7170"/>
                    <a:pt x="4584" y="7436"/>
                    <a:pt x="4771" y="7623"/>
                  </a:cubicBezTo>
                  <a:lnTo>
                    <a:pt x="5118" y="7971"/>
                  </a:lnTo>
                  <a:lnTo>
                    <a:pt x="169" y="11644"/>
                  </a:lnTo>
                  <a:cubicBezTo>
                    <a:pt x="71" y="11716"/>
                    <a:pt x="10" y="11828"/>
                    <a:pt x="2" y="11948"/>
                  </a:cubicBezTo>
                  <a:cubicBezTo>
                    <a:pt x="-8" y="12069"/>
                    <a:pt x="36" y="12188"/>
                    <a:pt x="122" y="12273"/>
                  </a:cubicBezTo>
                  <a:lnTo>
                    <a:pt x="1876" y="14030"/>
                  </a:lnTo>
                  <a:cubicBezTo>
                    <a:pt x="2001" y="14154"/>
                    <a:pt x="2191" y="14186"/>
                    <a:pt x="2351" y="14111"/>
                  </a:cubicBezTo>
                  <a:lnTo>
                    <a:pt x="3158" y="13729"/>
                  </a:lnTo>
                  <a:lnTo>
                    <a:pt x="2820" y="14628"/>
                  </a:lnTo>
                  <a:cubicBezTo>
                    <a:pt x="2763" y="14781"/>
                    <a:pt x="2800" y="14953"/>
                    <a:pt x="2916" y="15070"/>
                  </a:cubicBezTo>
                  <a:lnTo>
                    <a:pt x="5362" y="17516"/>
                  </a:lnTo>
                  <a:cubicBezTo>
                    <a:pt x="5500" y="17654"/>
                    <a:pt x="5711" y="17677"/>
                    <a:pt x="5875" y="17579"/>
                  </a:cubicBezTo>
                  <a:lnTo>
                    <a:pt x="7260" y="16736"/>
                  </a:lnTo>
                  <a:lnTo>
                    <a:pt x="6429" y="18139"/>
                  </a:lnTo>
                  <a:cubicBezTo>
                    <a:pt x="6332" y="18304"/>
                    <a:pt x="6360" y="18513"/>
                    <a:pt x="6493" y="18648"/>
                  </a:cubicBezTo>
                  <a:lnTo>
                    <a:pt x="7503" y="19658"/>
                  </a:lnTo>
                  <a:cubicBezTo>
                    <a:pt x="7642" y="19796"/>
                    <a:pt x="7857" y="19818"/>
                    <a:pt x="8022" y="19715"/>
                  </a:cubicBezTo>
                  <a:lnTo>
                    <a:pt x="8294" y="19539"/>
                  </a:lnTo>
                  <a:lnTo>
                    <a:pt x="8127" y="19882"/>
                  </a:lnTo>
                  <a:cubicBezTo>
                    <a:pt x="8047" y="20041"/>
                    <a:pt x="8080" y="20233"/>
                    <a:pt x="8206" y="20360"/>
                  </a:cubicBezTo>
                  <a:lnTo>
                    <a:pt x="9322" y="21478"/>
                  </a:lnTo>
                  <a:cubicBezTo>
                    <a:pt x="9401" y="21555"/>
                    <a:pt x="9507" y="21600"/>
                    <a:pt x="9617" y="21600"/>
                  </a:cubicBezTo>
                  <a:cubicBezTo>
                    <a:pt x="9627" y="21600"/>
                    <a:pt x="9638" y="21600"/>
                    <a:pt x="9648" y="21597"/>
                  </a:cubicBezTo>
                  <a:cubicBezTo>
                    <a:pt x="9769" y="21590"/>
                    <a:pt x="9880" y="21528"/>
                    <a:pt x="9952" y="21430"/>
                  </a:cubicBezTo>
                  <a:lnTo>
                    <a:pt x="13624" y="16478"/>
                  </a:lnTo>
                  <a:lnTo>
                    <a:pt x="13971" y="16827"/>
                  </a:lnTo>
                  <a:cubicBezTo>
                    <a:pt x="14129" y="16984"/>
                    <a:pt x="14343" y="17071"/>
                    <a:pt x="14562" y="17071"/>
                  </a:cubicBezTo>
                  <a:cubicBezTo>
                    <a:pt x="14604" y="17071"/>
                    <a:pt x="14646" y="17067"/>
                    <a:pt x="14687" y="17061"/>
                  </a:cubicBezTo>
                  <a:cubicBezTo>
                    <a:pt x="14949" y="17021"/>
                    <a:pt x="15175" y="16860"/>
                    <a:pt x="15299" y="16627"/>
                  </a:cubicBezTo>
                  <a:lnTo>
                    <a:pt x="16941" y="13515"/>
                  </a:lnTo>
                  <a:cubicBezTo>
                    <a:pt x="17111" y="13192"/>
                    <a:pt x="17052" y="12794"/>
                    <a:pt x="16792" y="12536"/>
                  </a:cubicBezTo>
                  <a:lnTo>
                    <a:pt x="15055" y="10797"/>
                  </a:lnTo>
                  <a:lnTo>
                    <a:pt x="20871" y="4288"/>
                  </a:lnTo>
                  <a:cubicBezTo>
                    <a:pt x="21337" y="3814"/>
                    <a:pt x="21592" y="3188"/>
                    <a:pt x="21592" y="2522"/>
                  </a:cubicBezTo>
                  <a:cubicBezTo>
                    <a:pt x="21592" y="2522"/>
                    <a:pt x="21592" y="2522"/>
                    <a:pt x="21592" y="2522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 defTabSz="24828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62583" y="1758511"/>
            <a:ext cx="1993925" cy="2035756"/>
            <a:chOff x="3487813" y="4315557"/>
            <a:chExt cx="3515861" cy="3515861"/>
          </a:xfrm>
          <a:solidFill>
            <a:schemeClr val="tx2">
              <a:lumMod val="50000"/>
            </a:schemeClr>
          </a:solidFill>
        </p:grpSpPr>
        <p:sp>
          <p:nvSpPr>
            <p:cNvPr id="10" name="Shape 1623"/>
            <p:cNvSpPr/>
            <p:nvPr/>
          </p:nvSpPr>
          <p:spPr>
            <a:xfrm>
              <a:off x="3487813" y="4315557"/>
              <a:ext cx="3515861" cy="351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57150" cap="rnd">
              <a:noFill/>
              <a:custDash>
                <a:ds d="100000" sp="200000"/>
              </a:custDash>
              <a:round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 dirty="0">
                <a:cs typeface="+mn-ea"/>
                <a:sym typeface="+mn-lt"/>
              </a:endParaRPr>
            </a:p>
          </p:txBody>
        </p:sp>
        <p:sp>
          <p:nvSpPr>
            <p:cNvPr id="11" name="Shape 1624"/>
            <p:cNvSpPr/>
            <p:nvPr/>
          </p:nvSpPr>
          <p:spPr>
            <a:xfrm>
              <a:off x="3759689" y="4587434"/>
              <a:ext cx="2972108" cy="297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2" name="Shape 1632"/>
            <p:cNvSpPr/>
            <p:nvPr/>
          </p:nvSpPr>
          <p:spPr>
            <a:xfrm>
              <a:off x="4477508" y="5355235"/>
              <a:ext cx="1534816" cy="1342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49" y="20059"/>
                  </a:moveTo>
                  <a:lnTo>
                    <a:pt x="16198" y="16202"/>
                  </a:lnTo>
                  <a:lnTo>
                    <a:pt x="16198" y="13885"/>
                  </a:lnTo>
                  <a:lnTo>
                    <a:pt x="20249" y="10801"/>
                  </a:lnTo>
                  <a:cubicBezTo>
                    <a:pt x="20249" y="10801"/>
                    <a:pt x="20249" y="20059"/>
                    <a:pt x="20249" y="20059"/>
                  </a:cubicBezTo>
                  <a:close/>
                  <a:moveTo>
                    <a:pt x="12824" y="9267"/>
                  </a:moveTo>
                  <a:cubicBezTo>
                    <a:pt x="10955" y="9267"/>
                    <a:pt x="9443" y="7534"/>
                    <a:pt x="9443" y="5403"/>
                  </a:cubicBezTo>
                  <a:cubicBezTo>
                    <a:pt x="9443" y="3267"/>
                    <a:pt x="10958" y="1533"/>
                    <a:pt x="12824" y="1533"/>
                  </a:cubicBezTo>
                  <a:cubicBezTo>
                    <a:pt x="14692" y="1533"/>
                    <a:pt x="16205" y="3267"/>
                    <a:pt x="16205" y="5403"/>
                  </a:cubicBezTo>
                  <a:cubicBezTo>
                    <a:pt x="16205" y="7534"/>
                    <a:pt x="14692" y="9267"/>
                    <a:pt x="12824" y="9267"/>
                  </a:cubicBezTo>
                  <a:cubicBezTo>
                    <a:pt x="12824" y="9267"/>
                    <a:pt x="12824" y="9267"/>
                    <a:pt x="12824" y="9267"/>
                  </a:cubicBezTo>
                  <a:close/>
                  <a:moveTo>
                    <a:pt x="14850" y="18514"/>
                  </a:moveTo>
                  <a:cubicBezTo>
                    <a:pt x="14850" y="19367"/>
                    <a:pt x="14244" y="20059"/>
                    <a:pt x="13499" y="20059"/>
                  </a:cubicBezTo>
                  <a:lnTo>
                    <a:pt x="2699" y="20059"/>
                  </a:lnTo>
                  <a:cubicBezTo>
                    <a:pt x="1954" y="20059"/>
                    <a:pt x="1352" y="19369"/>
                    <a:pt x="1352" y="18514"/>
                  </a:cubicBezTo>
                  <a:lnTo>
                    <a:pt x="1352" y="12345"/>
                  </a:lnTo>
                  <a:cubicBezTo>
                    <a:pt x="1352" y="11490"/>
                    <a:pt x="1954" y="10801"/>
                    <a:pt x="2699" y="10801"/>
                  </a:cubicBezTo>
                  <a:lnTo>
                    <a:pt x="13499" y="10801"/>
                  </a:lnTo>
                  <a:cubicBezTo>
                    <a:pt x="14244" y="10801"/>
                    <a:pt x="14850" y="11490"/>
                    <a:pt x="14850" y="12345"/>
                  </a:cubicBezTo>
                  <a:cubicBezTo>
                    <a:pt x="14850" y="12345"/>
                    <a:pt x="14850" y="18514"/>
                    <a:pt x="14850" y="18514"/>
                  </a:cubicBezTo>
                  <a:close/>
                  <a:moveTo>
                    <a:pt x="1352" y="6171"/>
                  </a:moveTo>
                  <a:cubicBezTo>
                    <a:pt x="1352" y="4469"/>
                    <a:pt x="2557" y="3085"/>
                    <a:pt x="4051" y="3085"/>
                  </a:cubicBezTo>
                  <a:cubicBezTo>
                    <a:pt x="5539" y="3085"/>
                    <a:pt x="6750" y="4469"/>
                    <a:pt x="6750" y="6171"/>
                  </a:cubicBezTo>
                  <a:cubicBezTo>
                    <a:pt x="6750" y="7877"/>
                    <a:pt x="5539" y="9259"/>
                    <a:pt x="4051" y="9259"/>
                  </a:cubicBezTo>
                  <a:cubicBezTo>
                    <a:pt x="2557" y="9259"/>
                    <a:pt x="1352" y="7877"/>
                    <a:pt x="1352" y="6171"/>
                  </a:cubicBezTo>
                  <a:cubicBezTo>
                    <a:pt x="1352" y="6171"/>
                    <a:pt x="1352" y="6171"/>
                    <a:pt x="1352" y="6171"/>
                  </a:cubicBezTo>
                  <a:close/>
                  <a:moveTo>
                    <a:pt x="20249" y="9259"/>
                  </a:moveTo>
                  <a:lnTo>
                    <a:pt x="16198" y="12345"/>
                  </a:lnTo>
                  <a:cubicBezTo>
                    <a:pt x="16198" y="11406"/>
                    <a:pt x="15826" y="10578"/>
                    <a:pt x="15249" y="10014"/>
                  </a:cubicBezTo>
                  <a:cubicBezTo>
                    <a:pt x="16623" y="9067"/>
                    <a:pt x="17550" y="7365"/>
                    <a:pt x="17550" y="5403"/>
                  </a:cubicBezTo>
                  <a:cubicBezTo>
                    <a:pt x="17550" y="2420"/>
                    <a:pt x="15434" y="0"/>
                    <a:pt x="12824" y="0"/>
                  </a:cubicBezTo>
                  <a:cubicBezTo>
                    <a:pt x="10213" y="0"/>
                    <a:pt x="8101" y="2420"/>
                    <a:pt x="8101" y="5403"/>
                  </a:cubicBezTo>
                  <a:cubicBezTo>
                    <a:pt x="8101" y="6912"/>
                    <a:pt x="8648" y="8277"/>
                    <a:pt x="9525" y="9259"/>
                  </a:cubicBezTo>
                  <a:lnTo>
                    <a:pt x="7050" y="9259"/>
                  </a:lnTo>
                  <a:cubicBezTo>
                    <a:pt x="7695" y="8438"/>
                    <a:pt x="8101" y="7365"/>
                    <a:pt x="8101" y="6171"/>
                  </a:cubicBezTo>
                  <a:cubicBezTo>
                    <a:pt x="8101" y="3617"/>
                    <a:pt x="6288" y="1546"/>
                    <a:pt x="4051" y="1546"/>
                  </a:cubicBezTo>
                  <a:cubicBezTo>
                    <a:pt x="1814" y="1546"/>
                    <a:pt x="0" y="3617"/>
                    <a:pt x="0" y="6171"/>
                  </a:cubicBezTo>
                  <a:cubicBezTo>
                    <a:pt x="0" y="7569"/>
                    <a:pt x="551" y="8803"/>
                    <a:pt x="1405" y="9651"/>
                  </a:cubicBezTo>
                  <a:cubicBezTo>
                    <a:pt x="571" y="10179"/>
                    <a:pt x="0" y="11181"/>
                    <a:pt x="0" y="12345"/>
                  </a:cubicBezTo>
                  <a:lnTo>
                    <a:pt x="0" y="18514"/>
                  </a:lnTo>
                  <a:cubicBezTo>
                    <a:pt x="0" y="20221"/>
                    <a:pt x="1210" y="21600"/>
                    <a:pt x="2699" y="21600"/>
                  </a:cubicBezTo>
                  <a:lnTo>
                    <a:pt x="13499" y="21600"/>
                  </a:lnTo>
                  <a:cubicBezTo>
                    <a:pt x="14989" y="21600"/>
                    <a:pt x="16198" y="20221"/>
                    <a:pt x="16198" y="18514"/>
                  </a:cubicBezTo>
                  <a:lnTo>
                    <a:pt x="16198" y="17743"/>
                  </a:lnTo>
                  <a:lnTo>
                    <a:pt x="20249" y="21600"/>
                  </a:lnTo>
                  <a:cubicBezTo>
                    <a:pt x="20994" y="21600"/>
                    <a:pt x="21600" y="20911"/>
                    <a:pt x="21600" y="20059"/>
                  </a:cubicBezTo>
                  <a:lnTo>
                    <a:pt x="21600" y="10801"/>
                  </a:lnTo>
                  <a:cubicBezTo>
                    <a:pt x="21600" y="9949"/>
                    <a:pt x="20994" y="9259"/>
                    <a:pt x="20249" y="9259"/>
                  </a:cubicBezTo>
                  <a:cubicBezTo>
                    <a:pt x="20249" y="9259"/>
                    <a:pt x="20249" y="9259"/>
                    <a:pt x="20249" y="9259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 defTabSz="24828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893216" y="1758511"/>
            <a:ext cx="1993925" cy="2035756"/>
            <a:chOff x="7950043" y="4315557"/>
            <a:chExt cx="3515861" cy="3515861"/>
          </a:xfrm>
          <a:solidFill>
            <a:schemeClr val="tx2">
              <a:lumMod val="50000"/>
            </a:schemeClr>
          </a:solidFill>
        </p:grpSpPr>
        <p:sp>
          <p:nvSpPr>
            <p:cNvPr id="14" name="Shape 1625"/>
            <p:cNvSpPr/>
            <p:nvPr/>
          </p:nvSpPr>
          <p:spPr>
            <a:xfrm>
              <a:off x="7950043" y="4315557"/>
              <a:ext cx="3515861" cy="351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57150" cap="rnd">
              <a:noFill/>
              <a:custDash>
                <a:ds d="100000" sp="200000"/>
              </a:custDash>
              <a:round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5" name="Shape 1626"/>
            <p:cNvSpPr/>
            <p:nvPr/>
          </p:nvSpPr>
          <p:spPr>
            <a:xfrm>
              <a:off x="8221920" y="4587434"/>
              <a:ext cx="2972108" cy="297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7" name="Shape 1633"/>
            <p:cNvSpPr/>
            <p:nvPr/>
          </p:nvSpPr>
          <p:spPr>
            <a:xfrm>
              <a:off x="8898459" y="5315833"/>
              <a:ext cx="1608976" cy="14302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549" extrusionOk="0">
                  <a:moveTo>
                    <a:pt x="12246" y="17"/>
                  </a:moveTo>
                  <a:cubicBezTo>
                    <a:pt x="11990" y="86"/>
                    <a:pt x="11811" y="339"/>
                    <a:pt x="11811" y="635"/>
                  </a:cubicBezTo>
                  <a:lnTo>
                    <a:pt x="11811" y="14336"/>
                  </a:lnTo>
                  <a:cubicBezTo>
                    <a:pt x="11811" y="14689"/>
                    <a:pt x="12064" y="14980"/>
                    <a:pt x="12377" y="14980"/>
                  </a:cubicBezTo>
                  <a:lnTo>
                    <a:pt x="18513" y="14980"/>
                  </a:lnTo>
                  <a:cubicBezTo>
                    <a:pt x="18710" y="14980"/>
                    <a:pt x="18893" y="14860"/>
                    <a:pt x="18996" y="14672"/>
                  </a:cubicBezTo>
                  <a:cubicBezTo>
                    <a:pt x="19099" y="14483"/>
                    <a:pt x="19108" y="14246"/>
                    <a:pt x="19019" y="14048"/>
                  </a:cubicBezTo>
                  <a:lnTo>
                    <a:pt x="12883" y="346"/>
                  </a:lnTo>
                  <a:cubicBezTo>
                    <a:pt x="12765" y="82"/>
                    <a:pt x="12502" y="-51"/>
                    <a:pt x="12246" y="17"/>
                  </a:cubicBezTo>
                  <a:close/>
                  <a:moveTo>
                    <a:pt x="10383" y="219"/>
                  </a:moveTo>
                  <a:cubicBezTo>
                    <a:pt x="10293" y="207"/>
                    <a:pt x="10196" y="214"/>
                    <a:pt x="10109" y="252"/>
                  </a:cubicBezTo>
                  <a:cubicBezTo>
                    <a:pt x="6744" y="1722"/>
                    <a:pt x="4445" y="5308"/>
                    <a:pt x="3110" y="8056"/>
                  </a:cubicBezTo>
                  <a:cubicBezTo>
                    <a:pt x="2307" y="9706"/>
                    <a:pt x="1780" y="11194"/>
                    <a:pt x="1479" y="12149"/>
                  </a:cubicBezTo>
                  <a:cubicBezTo>
                    <a:pt x="1347" y="12567"/>
                    <a:pt x="919" y="13966"/>
                    <a:pt x="955" y="14443"/>
                  </a:cubicBezTo>
                  <a:cubicBezTo>
                    <a:pt x="979" y="14774"/>
                    <a:pt x="1226" y="15034"/>
                    <a:pt x="1520" y="15034"/>
                  </a:cubicBezTo>
                  <a:lnTo>
                    <a:pt x="10317" y="15034"/>
                  </a:lnTo>
                  <a:cubicBezTo>
                    <a:pt x="10631" y="15034"/>
                    <a:pt x="10883" y="14743"/>
                    <a:pt x="10883" y="14390"/>
                  </a:cubicBezTo>
                  <a:lnTo>
                    <a:pt x="10883" y="849"/>
                  </a:lnTo>
                  <a:cubicBezTo>
                    <a:pt x="10883" y="638"/>
                    <a:pt x="10793" y="446"/>
                    <a:pt x="10639" y="326"/>
                  </a:cubicBezTo>
                  <a:cubicBezTo>
                    <a:pt x="10562" y="267"/>
                    <a:pt x="10473" y="231"/>
                    <a:pt x="10383" y="219"/>
                  </a:cubicBezTo>
                  <a:close/>
                  <a:moveTo>
                    <a:pt x="9752" y="1836"/>
                  </a:moveTo>
                  <a:lnTo>
                    <a:pt x="9752" y="13752"/>
                  </a:lnTo>
                  <a:lnTo>
                    <a:pt x="2217" y="13752"/>
                  </a:lnTo>
                  <a:cubicBezTo>
                    <a:pt x="2772" y="11538"/>
                    <a:pt x="5160" y="4462"/>
                    <a:pt x="9752" y="1836"/>
                  </a:cubicBezTo>
                  <a:close/>
                  <a:moveTo>
                    <a:pt x="12942" y="3319"/>
                  </a:moveTo>
                  <a:lnTo>
                    <a:pt x="17591" y="13699"/>
                  </a:lnTo>
                  <a:lnTo>
                    <a:pt x="12942" y="13699"/>
                  </a:lnTo>
                  <a:cubicBezTo>
                    <a:pt x="12942" y="13699"/>
                    <a:pt x="12942" y="3319"/>
                    <a:pt x="12942" y="3319"/>
                  </a:cubicBezTo>
                  <a:close/>
                  <a:moveTo>
                    <a:pt x="568" y="16101"/>
                  </a:moveTo>
                  <a:cubicBezTo>
                    <a:pt x="328" y="16101"/>
                    <a:pt x="113" y="16268"/>
                    <a:pt x="32" y="16523"/>
                  </a:cubicBezTo>
                  <a:cubicBezTo>
                    <a:pt x="-48" y="16778"/>
                    <a:pt x="25" y="17064"/>
                    <a:pt x="211" y="17235"/>
                  </a:cubicBezTo>
                  <a:lnTo>
                    <a:pt x="4764" y="21408"/>
                  </a:lnTo>
                  <a:cubicBezTo>
                    <a:pt x="4865" y="21501"/>
                    <a:pt x="4991" y="21549"/>
                    <a:pt x="5121" y="21549"/>
                  </a:cubicBezTo>
                  <a:lnTo>
                    <a:pt x="16383" y="21549"/>
                  </a:lnTo>
                  <a:cubicBezTo>
                    <a:pt x="16513" y="21549"/>
                    <a:pt x="16639" y="21501"/>
                    <a:pt x="16740" y="21408"/>
                  </a:cubicBezTo>
                  <a:lnTo>
                    <a:pt x="21293" y="17235"/>
                  </a:lnTo>
                  <a:cubicBezTo>
                    <a:pt x="21479" y="17064"/>
                    <a:pt x="21552" y="16778"/>
                    <a:pt x="21472" y="16523"/>
                  </a:cubicBezTo>
                  <a:cubicBezTo>
                    <a:pt x="21391" y="16268"/>
                    <a:pt x="21176" y="16101"/>
                    <a:pt x="20936" y="16101"/>
                  </a:cubicBezTo>
                  <a:lnTo>
                    <a:pt x="568" y="16101"/>
                  </a:lnTo>
                  <a:close/>
                  <a:moveTo>
                    <a:pt x="2163" y="17382"/>
                  </a:moveTo>
                  <a:lnTo>
                    <a:pt x="19341" y="17382"/>
                  </a:lnTo>
                  <a:cubicBezTo>
                    <a:pt x="19341" y="17382"/>
                    <a:pt x="16180" y="20274"/>
                    <a:pt x="16180" y="20274"/>
                  </a:cubicBezTo>
                  <a:lnTo>
                    <a:pt x="5324" y="20274"/>
                  </a:lnTo>
                  <a:lnTo>
                    <a:pt x="2163" y="17382"/>
                  </a:ln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 defTabSz="24828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54483" y="1758511"/>
            <a:ext cx="1993925" cy="2035756"/>
            <a:chOff x="16874504" y="4315557"/>
            <a:chExt cx="3515861" cy="3515861"/>
          </a:xfrm>
          <a:solidFill>
            <a:schemeClr val="tx2">
              <a:lumMod val="50000"/>
            </a:schemeClr>
          </a:solidFill>
        </p:grpSpPr>
        <p:sp>
          <p:nvSpPr>
            <p:cNvPr id="19" name="Shape 1629"/>
            <p:cNvSpPr/>
            <p:nvPr/>
          </p:nvSpPr>
          <p:spPr>
            <a:xfrm>
              <a:off x="16874504" y="4315557"/>
              <a:ext cx="3515861" cy="35158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57150" cap="rnd">
              <a:noFill/>
              <a:custDash>
                <a:ds d="100000" sp="200000"/>
              </a:custDash>
              <a:round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 dirty="0">
                <a:cs typeface="+mn-ea"/>
                <a:sym typeface="+mn-lt"/>
              </a:endParaRPr>
            </a:p>
          </p:txBody>
        </p:sp>
        <p:sp>
          <p:nvSpPr>
            <p:cNvPr id="20" name="Shape 1630"/>
            <p:cNvSpPr/>
            <p:nvPr/>
          </p:nvSpPr>
          <p:spPr>
            <a:xfrm>
              <a:off x="17146382" y="4587434"/>
              <a:ext cx="2972107" cy="2972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miter lim="400000"/>
            </a:ln>
          </p:spPr>
          <p:txBody>
            <a:bodyPr lIns="0" tIns="0" rIns="0" bIns="0" anchor="ctr"/>
            <a:lstStyle/>
            <a:p>
              <a:pPr lvl="0">
                <a:defRPr sz="3200"/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1" name="Shape 1634"/>
            <p:cNvSpPr/>
            <p:nvPr/>
          </p:nvSpPr>
          <p:spPr>
            <a:xfrm>
              <a:off x="17898307" y="5277849"/>
              <a:ext cx="1468255" cy="150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6" h="21594" extrusionOk="0">
                  <a:moveTo>
                    <a:pt x="20165" y="5"/>
                  </a:moveTo>
                  <a:cubicBezTo>
                    <a:pt x="19915" y="37"/>
                    <a:pt x="19697" y="214"/>
                    <a:pt x="19624" y="474"/>
                  </a:cubicBezTo>
                  <a:cubicBezTo>
                    <a:pt x="19621" y="492"/>
                    <a:pt x="19122" y="2218"/>
                    <a:pt x="17620" y="2962"/>
                  </a:cubicBezTo>
                  <a:cubicBezTo>
                    <a:pt x="16184" y="3674"/>
                    <a:pt x="15501" y="4542"/>
                    <a:pt x="15178" y="5241"/>
                  </a:cubicBezTo>
                  <a:cubicBezTo>
                    <a:pt x="14016" y="4263"/>
                    <a:pt x="12583" y="3707"/>
                    <a:pt x="11050" y="3707"/>
                  </a:cubicBezTo>
                  <a:cubicBezTo>
                    <a:pt x="9316" y="3707"/>
                    <a:pt x="7688" y="4387"/>
                    <a:pt x="6463" y="5621"/>
                  </a:cubicBezTo>
                  <a:lnTo>
                    <a:pt x="1897" y="10223"/>
                  </a:lnTo>
                  <a:cubicBezTo>
                    <a:pt x="-632" y="12772"/>
                    <a:pt x="-632" y="16915"/>
                    <a:pt x="1897" y="19464"/>
                  </a:cubicBezTo>
                  <a:lnTo>
                    <a:pt x="2111" y="19679"/>
                  </a:lnTo>
                  <a:cubicBezTo>
                    <a:pt x="3336" y="20916"/>
                    <a:pt x="4966" y="21594"/>
                    <a:pt x="6698" y="21594"/>
                  </a:cubicBezTo>
                  <a:cubicBezTo>
                    <a:pt x="8431" y="21594"/>
                    <a:pt x="10061" y="20916"/>
                    <a:pt x="11286" y="19679"/>
                  </a:cubicBezTo>
                  <a:lnTo>
                    <a:pt x="15846" y="15084"/>
                  </a:lnTo>
                  <a:cubicBezTo>
                    <a:pt x="18241" y="12670"/>
                    <a:pt x="18342" y="8839"/>
                    <a:pt x="16202" y="6272"/>
                  </a:cubicBezTo>
                  <a:cubicBezTo>
                    <a:pt x="16232" y="5981"/>
                    <a:pt x="16451" y="4999"/>
                    <a:pt x="18189" y="4137"/>
                  </a:cubicBezTo>
                  <a:cubicBezTo>
                    <a:pt x="20205" y="3138"/>
                    <a:pt x="20845" y="927"/>
                    <a:pt x="20872" y="832"/>
                  </a:cubicBezTo>
                  <a:cubicBezTo>
                    <a:pt x="20968" y="485"/>
                    <a:pt x="20767" y="125"/>
                    <a:pt x="20423" y="27"/>
                  </a:cubicBezTo>
                  <a:cubicBezTo>
                    <a:pt x="20337" y="2"/>
                    <a:pt x="20249" y="-6"/>
                    <a:pt x="20165" y="5"/>
                  </a:cubicBezTo>
                  <a:close/>
                  <a:moveTo>
                    <a:pt x="11045" y="5014"/>
                  </a:moveTo>
                  <a:cubicBezTo>
                    <a:pt x="12433" y="5014"/>
                    <a:pt x="13737" y="5554"/>
                    <a:pt x="14718" y="6543"/>
                  </a:cubicBezTo>
                  <a:lnTo>
                    <a:pt x="14932" y="6758"/>
                  </a:lnTo>
                  <a:cubicBezTo>
                    <a:pt x="16957" y="8797"/>
                    <a:pt x="16957" y="12116"/>
                    <a:pt x="14932" y="14157"/>
                  </a:cubicBezTo>
                  <a:lnTo>
                    <a:pt x="14330" y="14764"/>
                  </a:lnTo>
                  <a:cubicBezTo>
                    <a:pt x="9349" y="11981"/>
                    <a:pt x="7244" y="8101"/>
                    <a:pt x="6786" y="7139"/>
                  </a:cubicBezTo>
                  <a:lnTo>
                    <a:pt x="7377" y="6543"/>
                  </a:lnTo>
                  <a:cubicBezTo>
                    <a:pt x="8357" y="5554"/>
                    <a:pt x="9658" y="5014"/>
                    <a:pt x="11045" y="5014"/>
                  </a:cubicBezTo>
                  <a:close/>
                  <a:moveTo>
                    <a:pt x="6304" y="7624"/>
                  </a:moveTo>
                  <a:cubicBezTo>
                    <a:pt x="6960" y="8943"/>
                    <a:pt x="9098" y="12533"/>
                    <a:pt x="13859" y="15244"/>
                  </a:cubicBezTo>
                  <a:lnTo>
                    <a:pt x="10372" y="18758"/>
                  </a:lnTo>
                  <a:cubicBezTo>
                    <a:pt x="9392" y="19748"/>
                    <a:pt x="8085" y="20292"/>
                    <a:pt x="6698" y="20292"/>
                  </a:cubicBezTo>
                  <a:cubicBezTo>
                    <a:pt x="5312" y="20292"/>
                    <a:pt x="4010" y="19748"/>
                    <a:pt x="3030" y="18758"/>
                  </a:cubicBezTo>
                  <a:lnTo>
                    <a:pt x="2817" y="18543"/>
                  </a:lnTo>
                  <a:cubicBezTo>
                    <a:pt x="793" y="16503"/>
                    <a:pt x="793" y="13183"/>
                    <a:pt x="2817" y="11144"/>
                  </a:cubicBezTo>
                  <a:lnTo>
                    <a:pt x="6304" y="7624"/>
                  </a:lnTo>
                  <a:close/>
                  <a:moveTo>
                    <a:pt x="12156" y="8650"/>
                  </a:moveTo>
                  <a:cubicBezTo>
                    <a:pt x="12074" y="8650"/>
                    <a:pt x="11990" y="8680"/>
                    <a:pt x="11926" y="8744"/>
                  </a:cubicBezTo>
                  <a:lnTo>
                    <a:pt x="10782" y="9897"/>
                  </a:lnTo>
                  <a:cubicBezTo>
                    <a:pt x="10655" y="10024"/>
                    <a:pt x="10655" y="10233"/>
                    <a:pt x="10782" y="10361"/>
                  </a:cubicBezTo>
                  <a:cubicBezTo>
                    <a:pt x="10846" y="10424"/>
                    <a:pt x="10930" y="10460"/>
                    <a:pt x="11012" y="10460"/>
                  </a:cubicBezTo>
                  <a:cubicBezTo>
                    <a:pt x="11096" y="10460"/>
                    <a:pt x="11179" y="10424"/>
                    <a:pt x="11242" y="10361"/>
                  </a:cubicBezTo>
                  <a:lnTo>
                    <a:pt x="12386" y="9208"/>
                  </a:lnTo>
                  <a:cubicBezTo>
                    <a:pt x="12513" y="9080"/>
                    <a:pt x="12513" y="8871"/>
                    <a:pt x="12386" y="8744"/>
                  </a:cubicBezTo>
                  <a:cubicBezTo>
                    <a:pt x="12323" y="8680"/>
                    <a:pt x="12239" y="8650"/>
                    <a:pt x="12156" y="8650"/>
                  </a:cubicBezTo>
                  <a:close/>
                  <a:moveTo>
                    <a:pt x="5056" y="10239"/>
                  </a:moveTo>
                  <a:cubicBezTo>
                    <a:pt x="4973" y="10239"/>
                    <a:pt x="4890" y="10269"/>
                    <a:pt x="4826" y="10333"/>
                  </a:cubicBezTo>
                  <a:lnTo>
                    <a:pt x="3813" y="11359"/>
                  </a:lnTo>
                  <a:cubicBezTo>
                    <a:pt x="1943" y="13185"/>
                    <a:pt x="1599" y="15090"/>
                    <a:pt x="2822" y="16871"/>
                  </a:cubicBezTo>
                  <a:cubicBezTo>
                    <a:pt x="2886" y="16962"/>
                    <a:pt x="2988" y="17015"/>
                    <a:pt x="3091" y="17015"/>
                  </a:cubicBezTo>
                  <a:cubicBezTo>
                    <a:pt x="3153" y="17015"/>
                    <a:pt x="3222" y="16992"/>
                    <a:pt x="3277" y="16954"/>
                  </a:cubicBezTo>
                  <a:cubicBezTo>
                    <a:pt x="3424" y="16851"/>
                    <a:pt x="3460" y="16648"/>
                    <a:pt x="3359" y="16501"/>
                  </a:cubicBezTo>
                  <a:cubicBezTo>
                    <a:pt x="2325" y="14997"/>
                    <a:pt x="2628" y="13423"/>
                    <a:pt x="4268" y="11823"/>
                  </a:cubicBezTo>
                  <a:lnTo>
                    <a:pt x="5286" y="10797"/>
                  </a:lnTo>
                  <a:cubicBezTo>
                    <a:pt x="5412" y="10669"/>
                    <a:pt x="5412" y="10460"/>
                    <a:pt x="5286" y="10333"/>
                  </a:cubicBezTo>
                  <a:cubicBezTo>
                    <a:pt x="5223" y="10269"/>
                    <a:pt x="5139" y="10239"/>
                    <a:pt x="5056" y="10239"/>
                  </a:cubicBezTo>
                  <a:close/>
                  <a:moveTo>
                    <a:pt x="3655" y="17125"/>
                  </a:moveTo>
                  <a:cubicBezTo>
                    <a:pt x="3572" y="17125"/>
                    <a:pt x="3488" y="17155"/>
                    <a:pt x="3425" y="17219"/>
                  </a:cubicBezTo>
                  <a:cubicBezTo>
                    <a:pt x="3298" y="17347"/>
                    <a:pt x="3298" y="17555"/>
                    <a:pt x="3425" y="17682"/>
                  </a:cubicBezTo>
                  <a:lnTo>
                    <a:pt x="3578" y="17837"/>
                  </a:lnTo>
                  <a:cubicBezTo>
                    <a:pt x="3641" y="17900"/>
                    <a:pt x="3724" y="17930"/>
                    <a:pt x="3808" y="17930"/>
                  </a:cubicBezTo>
                  <a:cubicBezTo>
                    <a:pt x="3890" y="17930"/>
                    <a:pt x="3975" y="17900"/>
                    <a:pt x="4038" y="17837"/>
                  </a:cubicBezTo>
                  <a:cubicBezTo>
                    <a:pt x="4163" y="17709"/>
                    <a:pt x="4159" y="17501"/>
                    <a:pt x="4032" y="17373"/>
                  </a:cubicBezTo>
                  <a:lnTo>
                    <a:pt x="3884" y="17219"/>
                  </a:lnTo>
                  <a:cubicBezTo>
                    <a:pt x="3821" y="17155"/>
                    <a:pt x="3737" y="17125"/>
                    <a:pt x="3655" y="17125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>
              <a:noFill/>
              <a:miter lim="400000"/>
            </a:ln>
          </p:spPr>
          <p:txBody>
            <a:bodyPr lIns="38100" tIns="38100" rIns="38100" bIns="38100" anchor="ctr"/>
            <a:lstStyle/>
            <a:p>
              <a:pPr defTabSz="24828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39207" y="4065461"/>
            <a:ext cx="9432107" cy="1324986"/>
            <a:chOff x="3622923" y="8299783"/>
            <a:chExt cx="16631503" cy="2288322"/>
          </a:xfrm>
        </p:grpSpPr>
        <p:sp>
          <p:nvSpPr>
            <p:cNvPr id="23" name="矩形 22"/>
            <p:cNvSpPr/>
            <p:nvPr/>
          </p:nvSpPr>
          <p:spPr>
            <a:xfrm>
              <a:off x="4084761" y="8299783"/>
              <a:ext cx="2326818" cy="744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586083" y="8325756"/>
              <a:ext cx="2315512" cy="744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2958008" y="8325756"/>
              <a:ext cx="2315512" cy="744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7329937" y="8299783"/>
              <a:ext cx="2315512" cy="744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8"/>
            <p:cNvSpPr txBox="1"/>
            <p:nvPr/>
          </p:nvSpPr>
          <p:spPr>
            <a:xfrm>
              <a:off x="3622923" y="9329226"/>
              <a:ext cx="3243984" cy="1258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9"/>
            <p:cNvSpPr txBox="1"/>
            <p:nvPr/>
          </p:nvSpPr>
          <p:spPr>
            <a:xfrm>
              <a:off x="8017340" y="9329226"/>
              <a:ext cx="3243984" cy="1258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30"/>
            <p:cNvSpPr txBox="1"/>
            <p:nvPr/>
          </p:nvSpPr>
          <p:spPr>
            <a:xfrm>
              <a:off x="12389266" y="9329226"/>
              <a:ext cx="3243984" cy="1258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31"/>
            <p:cNvSpPr txBox="1"/>
            <p:nvPr/>
          </p:nvSpPr>
          <p:spPr>
            <a:xfrm>
              <a:off x="17010442" y="9329226"/>
              <a:ext cx="3243984" cy="1258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3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1473122" y="2307440"/>
            <a:ext cx="1929999" cy="3422965"/>
          </a:xfrm>
          <a:custGeom>
            <a:avLst/>
            <a:gdLst>
              <a:gd name="connsiteX0" fmla="*/ 0 w 1929999"/>
              <a:gd name="connsiteY0" fmla="*/ 0 h 3422965"/>
              <a:gd name="connsiteX1" fmla="*/ 1929999 w 1929999"/>
              <a:gd name="connsiteY1" fmla="*/ 0 h 3422965"/>
              <a:gd name="connsiteX2" fmla="*/ 1929999 w 1929999"/>
              <a:gd name="connsiteY2" fmla="*/ 3193968 h 3422965"/>
              <a:gd name="connsiteX3" fmla="*/ 1927297 w 1929999"/>
              <a:gd name="connsiteY3" fmla="*/ 3234701 h 3422965"/>
              <a:gd name="connsiteX4" fmla="*/ 1916489 w 1929999"/>
              <a:gd name="connsiteY4" fmla="*/ 3273723 h 3422965"/>
              <a:gd name="connsiteX5" fmla="*/ 1899312 w 1929999"/>
              <a:gd name="connsiteY5" fmla="*/ 3308980 h 3422965"/>
              <a:gd name="connsiteX6" fmla="*/ 1876538 w 1929999"/>
              <a:gd name="connsiteY6" fmla="*/ 3340813 h 3422965"/>
              <a:gd name="connsiteX7" fmla="*/ 1848553 w 1929999"/>
              <a:gd name="connsiteY7" fmla="*/ 3368539 h 3422965"/>
              <a:gd name="connsiteX8" fmla="*/ 1815936 w 1929999"/>
              <a:gd name="connsiteY8" fmla="*/ 3391473 h 3422965"/>
              <a:gd name="connsiteX9" fmla="*/ 1779845 w 1929999"/>
              <a:gd name="connsiteY9" fmla="*/ 3408588 h 3422965"/>
              <a:gd name="connsiteX10" fmla="*/ 1741824 w 1929999"/>
              <a:gd name="connsiteY10" fmla="*/ 3419199 h 3422965"/>
              <a:gd name="connsiteX11" fmla="*/ 1700136 w 1929999"/>
              <a:gd name="connsiteY11" fmla="*/ 3422965 h 3422965"/>
              <a:gd name="connsiteX12" fmla="*/ 230634 w 1929999"/>
              <a:gd name="connsiteY12" fmla="*/ 3422965 h 3422965"/>
              <a:gd name="connsiteX13" fmla="*/ 189139 w 1929999"/>
              <a:gd name="connsiteY13" fmla="*/ 3419199 h 3422965"/>
              <a:gd name="connsiteX14" fmla="*/ 151118 w 1929999"/>
              <a:gd name="connsiteY14" fmla="*/ 3408588 h 3422965"/>
              <a:gd name="connsiteX15" fmla="*/ 114062 w 1929999"/>
              <a:gd name="connsiteY15" fmla="*/ 3391473 h 3422965"/>
              <a:gd name="connsiteX16" fmla="*/ 81445 w 1929999"/>
              <a:gd name="connsiteY16" fmla="*/ 3368539 h 3422965"/>
              <a:gd name="connsiteX17" fmla="*/ 54232 w 1929999"/>
              <a:gd name="connsiteY17" fmla="*/ 3340813 h 3422965"/>
              <a:gd name="connsiteX18" fmla="*/ 31651 w 1929999"/>
              <a:gd name="connsiteY18" fmla="*/ 3308980 h 3422965"/>
              <a:gd name="connsiteX19" fmla="*/ 14474 w 1929999"/>
              <a:gd name="connsiteY19" fmla="*/ 3273723 h 3422965"/>
              <a:gd name="connsiteX20" fmla="*/ 3666 w 1929999"/>
              <a:gd name="connsiteY20" fmla="*/ 3234701 h 3422965"/>
              <a:gd name="connsiteX21" fmla="*/ 0 w 1929999"/>
              <a:gd name="connsiteY21" fmla="*/ 3193968 h 3422965"/>
              <a:gd name="connsiteX22" fmla="*/ 0 w 1929999"/>
              <a:gd name="connsiteY22" fmla="*/ 0 h 342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29999" h="3422965" fill="none" extrusionOk="0">
                <a:moveTo>
                  <a:pt x="0" y="0"/>
                </a:moveTo>
                <a:cubicBezTo>
                  <a:pt x="437668" y="4269"/>
                  <a:pt x="1519728" y="-52516"/>
                  <a:pt x="1929999" y="0"/>
                </a:cubicBezTo>
                <a:cubicBezTo>
                  <a:pt x="1977446" y="440685"/>
                  <a:pt x="1938431" y="2398050"/>
                  <a:pt x="1929999" y="3193968"/>
                </a:cubicBezTo>
                <a:cubicBezTo>
                  <a:pt x="1928885" y="3208124"/>
                  <a:pt x="1927716" y="3219289"/>
                  <a:pt x="1927297" y="3234701"/>
                </a:cubicBezTo>
                <a:cubicBezTo>
                  <a:pt x="1924438" y="3247102"/>
                  <a:pt x="1920643" y="3259871"/>
                  <a:pt x="1916489" y="3273723"/>
                </a:cubicBezTo>
                <a:cubicBezTo>
                  <a:pt x="1909551" y="3284921"/>
                  <a:pt x="1906427" y="3296039"/>
                  <a:pt x="1899312" y="3308980"/>
                </a:cubicBezTo>
                <a:cubicBezTo>
                  <a:pt x="1888124" y="3322149"/>
                  <a:pt x="1877542" y="3336098"/>
                  <a:pt x="1876538" y="3340813"/>
                </a:cubicBezTo>
                <a:cubicBezTo>
                  <a:pt x="1863365" y="3350474"/>
                  <a:pt x="1852921" y="3362392"/>
                  <a:pt x="1848553" y="3368539"/>
                </a:cubicBezTo>
                <a:cubicBezTo>
                  <a:pt x="1833892" y="3376189"/>
                  <a:pt x="1823366" y="3385291"/>
                  <a:pt x="1815936" y="3391473"/>
                </a:cubicBezTo>
                <a:cubicBezTo>
                  <a:pt x="1809686" y="3397781"/>
                  <a:pt x="1787281" y="3408773"/>
                  <a:pt x="1779845" y="3408588"/>
                </a:cubicBezTo>
                <a:cubicBezTo>
                  <a:pt x="1771171" y="3408559"/>
                  <a:pt x="1751531" y="3418336"/>
                  <a:pt x="1741824" y="3419199"/>
                </a:cubicBezTo>
                <a:cubicBezTo>
                  <a:pt x="1730091" y="3418670"/>
                  <a:pt x="1708946" y="3419104"/>
                  <a:pt x="1700136" y="3422965"/>
                </a:cubicBezTo>
                <a:cubicBezTo>
                  <a:pt x="1417060" y="3423172"/>
                  <a:pt x="476700" y="3512745"/>
                  <a:pt x="230634" y="3422965"/>
                </a:cubicBezTo>
                <a:cubicBezTo>
                  <a:pt x="212032" y="3418881"/>
                  <a:pt x="206149" y="3419247"/>
                  <a:pt x="189139" y="3419199"/>
                </a:cubicBezTo>
                <a:cubicBezTo>
                  <a:pt x="176793" y="3417229"/>
                  <a:pt x="165130" y="3413898"/>
                  <a:pt x="151118" y="3408588"/>
                </a:cubicBezTo>
                <a:cubicBezTo>
                  <a:pt x="144552" y="3407046"/>
                  <a:pt x="119247" y="3392755"/>
                  <a:pt x="114062" y="3391473"/>
                </a:cubicBezTo>
                <a:cubicBezTo>
                  <a:pt x="103336" y="3387286"/>
                  <a:pt x="88835" y="3372632"/>
                  <a:pt x="81445" y="3368539"/>
                </a:cubicBezTo>
                <a:cubicBezTo>
                  <a:pt x="78606" y="3363009"/>
                  <a:pt x="60405" y="3342200"/>
                  <a:pt x="54232" y="3340813"/>
                </a:cubicBezTo>
                <a:cubicBezTo>
                  <a:pt x="50047" y="3332520"/>
                  <a:pt x="35875" y="3317161"/>
                  <a:pt x="31651" y="3308980"/>
                </a:cubicBezTo>
                <a:cubicBezTo>
                  <a:pt x="24322" y="3297462"/>
                  <a:pt x="20506" y="3284983"/>
                  <a:pt x="14474" y="3273723"/>
                </a:cubicBezTo>
                <a:cubicBezTo>
                  <a:pt x="12451" y="3259422"/>
                  <a:pt x="9993" y="3247503"/>
                  <a:pt x="3666" y="3234701"/>
                </a:cubicBezTo>
                <a:cubicBezTo>
                  <a:pt x="2580" y="3220731"/>
                  <a:pt x="1333" y="3206998"/>
                  <a:pt x="0" y="3193968"/>
                </a:cubicBezTo>
                <a:cubicBezTo>
                  <a:pt x="-122616" y="2138326"/>
                  <a:pt x="53092" y="767788"/>
                  <a:pt x="0" y="0"/>
                </a:cubicBezTo>
                <a:close/>
              </a:path>
              <a:path w="1929999" h="3422965" stroke="0" extrusionOk="0">
                <a:moveTo>
                  <a:pt x="0" y="0"/>
                </a:moveTo>
                <a:cubicBezTo>
                  <a:pt x="853615" y="118645"/>
                  <a:pt x="1453038" y="116012"/>
                  <a:pt x="1929999" y="0"/>
                </a:cubicBezTo>
                <a:cubicBezTo>
                  <a:pt x="1797117" y="866330"/>
                  <a:pt x="2014950" y="2102086"/>
                  <a:pt x="1929999" y="3193968"/>
                </a:cubicBezTo>
                <a:cubicBezTo>
                  <a:pt x="1927264" y="3209389"/>
                  <a:pt x="1927851" y="3223281"/>
                  <a:pt x="1927297" y="3234701"/>
                </a:cubicBezTo>
                <a:cubicBezTo>
                  <a:pt x="1922251" y="3246955"/>
                  <a:pt x="1920711" y="3260981"/>
                  <a:pt x="1916489" y="3273723"/>
                </a:cubicBezTo>
                <a:cubicBezTo>
                  <a:pt x="1911520" y="3285458"/>
                  <a:pt x="1905874" y="3295753"/>
                  <a:pt x="1899312" y="3308980"/>
                </a:cubicBezTo>
                <a:cubicBezTo>
                  <a:pt x="1887374" y="3320129"/>
                  <a:pt x="1881577" y="3329860"/>
                  <a:pt x="1876538" y="3340813"/>
                </a:cubicBezTo>
                <a:cubicBezTo>
                  <a:pt x="1865219" y="3355307"/>
                  <a:pt x="1856100" y="3364801"/>
                  <a:pt x="1848553" y="3368539"/>
                </a:cubicBezTo>
                <a:cubicBezTo>
                  <a:pt x="1841275" y="3375083"/>
                  <a:pt x="1819746" y="3386070"/>
                  <a:pt x="1815936" y="3391473"/>
                </a:cubicBezTo>
                <a:cubicBezTo>
                  <a:pt x="1808650" y="3396585"/>
                  <a:pt x="1784476" y="3403283"/>
                  <a:pt x="1779845" y="3408588"/>
                </a:cubicBezTo>
                <a:cubicBezTo>
                  <a:pt x="1762109" y="3414155"/>
                  <a:pt x="1751591" y="3413889"/>
                  <a:pt x="1741824" y="3419199"/>
                </a:cubicBezTo>
                <a:cubicBezTo>
                  <a:pt x="1727023" y="3420918"/>
                  <a:pt x="1720333" y="3423292"/>
                  <a:pt x="1700136" y="3422965"/>
                </a:cubicBezTo>
                <a:cubicBezTo>
                  <a:pt x="1030751" y="3324510"/>
                  <a:pt x="451164" y="3313298"/>
                  <a:pt x="230634" y="3422965"/>
                </a:cubicBezTo>
                <a:cubicBezTo>
                  <a:pt x="211594" y="3417887"/>
                  <a:pt x="199573" y="3420443"/>
                  <a:pt x="189139" y="3419199"/>
                </a:cubicBezTo>
                <a:cubicBezTo>
                  <a:pt x="173706" y="3413203"/>
                  <a:pt x="158482" y="3408143"/>
                  <a:pt x="151118" y="3408588"/>
                </a:cubicBezTo>
                <a:cubicBezTo>
                  <a:pt x="138509" y="3404118"/>
                  <a:pt x="119882" y="3396139"/>
                  <a:pt x="114062" y="3391473"/>
                </a:cubicBezTo>
                <a:cubicBezTo>
                  <a:pt x="101470" y="3386468"/>
                  <a:pt x="96956" y="3381074"/>
                  <a:pt x="81445" y="3368539"/>
                </a:cubicBezTo>
                <a:cubicBezTo>
                  <a:pt x="73080" y="3359904"/>
                  <a:pt x="63716" y="3353938"/>
                  <a:pt x="54232" y="3340813"/>
                </a:cubicBezTo>
                <a:cubicBezTo>
                  <a:pt x="48036" y="3330983"/>
                  <a:pt x="40442" y="3324212"/>
                  <a:pt x="31651" y="3308980"/>
                </a:cubicBezTo>
                <a:cubicBezTo>
                  <a:pt x="26121" y="3297857"/>
                  <a:pt x="18134" y="3286484"/>
                  <a:pt x="14474" y="3273723"/>
                </a:cubicBezTo>
                <a:cubicBezTo>
                  <a:pt x="11087" y="3259117"/>
                  <a:pt x="7044" y="3247693"/>
                  <a:pt x="3666" y="3234701"/>
                </a:cubicBezTo>
                <a:cubicBezTo>
                  <a:pt x="2699" y="3221174"/>
                  <a:pt x="675" y="3209117"/>
                  <a:pt x="0" y="3193968"/>
                </a:cubicBezTo>
                <a:cubicBezTo>
                  <a:pt x="-87113" y="2536823"/>
                  <a:pt x="-91263" y="1101208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 dirty="0">
              <a:cs typeface="+mn-ea"/>
              <a:sym typeface="+mn-lt"/>
            </a:endParaRPr>
          </a:p>
        </p:txBody>
      </p:sp>
      <p:sp>
        <p:nvSpPr>
          <p:cNvPr id="7" name="Freeform 10"/>
          <p:cNvSpPr/>
          <p:nvPr/>
        </p:nvSpPr>
        <p:spPr bwMode="auto">
          <a:xfrm>
            <a:off x="1473122" y="1714017"/>
            <a:ext cx="1929999" cy="1381673"/>
          </a:xfrm>
          <a:custGeom>
            <a:avLst/>
            <a:gdLst>
              <a:gd name="T0" fmla="*/ 255 w 2133"/>
              <a:gd name="T1" fmla="*/ 0 h 1525"/>
              <a:gd name="T2" fmla="*/ 1879 w 2133"/>
              <a:gd name="T3" fmla="*/ 0 h 1525"/>
              <a:gd name="T4" fmla="*/ 1925 w 2133"/>
              <a:gd name="T5" fmla="*/ 5 h 1525"/>
              <a:gd name="T6" fmla="*/ 1967 w 2133"/>
              <a:gd name="T7" fmla="*/ 16 h 1525"/>
              <a:gd name="T8" fmla="*/ 2007 w 2133"/>
              <a:gd name="T9" fmla="*/ 35 h 1525"/>
              <a:gd name="T10" fmla="*/ 2043 w 2133"/>
              <a:gd name="T11" fmla="*/ 60 h 1525"/>
              <a:gd name="T12" fmla="*/ 2074 w 2133"/>
              <a:gd name="T13" fmla="*/ 91 h 1525"/>
              <a:gd name="T14" fmla="*/ 2099 w 2133"/>
              <a:gd name="T15" fmla="*/ 126 h 1525"/>
              <a:gd name="T16" fmla="*/ 2118 w 2133"/>
              <a:gd name="T17" fmla="*/ 165 h 1525"/>
              <a:gd name="T18" fmla="*/ 2130 w 2133"/>
              <a:gd name="T19" fmla="*/ 209 h 1525"/>
              <a:gd name="T20" fmla="*/ 2133 w 2133"/>
              <a:gd name="T21" fmla="*/ 255 h 1525"/>
              <a:gd name="T22" fmla="*/ 2133 w 2133"/>
              <a:gd name="T23" fmla="*/ 1027 h 1525"/>
              <a:gd name="T24" fmla="*/ 1573 w 2133"/>
              <a:gd name="T25" fmla="*/ 1027 h 1525"/>
              <a:gd name="T26" fmla="*/ 1565 w 2133"/>
              <a:gd name="T27" fmla="*/ 1095 h 1525"/>
              <a:gd name="T28" fmla="*/ 1551 w 2133"/>
              <a:gd name="T29" fmla="*/ 1160 h 1525"/>
              <a:gd name="T30" fmla="*/ 1529 w 2133"/>
              <a:gd name="T31" fmla="*/ 1223 h 1525"/>
              <a:gd name="T32" fmla="*/ 1498 w 2133"/>
              <a:gd name="T33" fmla="*/ 1280 h 1525"/>
              <a:gd name="T34" fmla="*/ 1461 w 2133"/>
              <a:gd name="T35" fmla="*/ 1332 h 1525"/>
              <a:gd name="T36" fmla="*/ 1419 w 2133"/>
              <a:gd name="T37" fmla="*/ 1381 h 1525"/>
              <a:gd name="T38" fmla="*/ 1369 w 2133"/>
              <a:gd name="T39" fmla="*/ 1423 h 1525"/>
              <a:gd name="T40" fmla="*/ 1315 w 2133"/>
              <a:gd name="T41" fmla="*/ 1458 h 1525"/>
              <a:gd name="T42" fmla="*/ 1257 w 2133"/>
              <a:gd name="T43" fmla="*/ 1487 h 1525"/>
              <a:gd name="T44" fmla="*/ 1194 w 2133"/>
              <a:gd name="T45" fmla="*/ 1508 h 1525"/>
              <a:gd name="T46" fmla="*/ 1128 w 2133"/>
              <a:gd name="T47" fmla="*/ 1521 h 1525"/>
              <a:gd name="T48" fmla="*/ 1060 w 2133"/>
              <a:gd name="T49" fmla="*/ 1525 h 1525"/>
              <a:gd name="T50" fmla="*/ 992 w 2133"/>
              <a:gd name="T51" fmla="*/ 1521 h 1525"/>
              <a:gd name="T52" fmla="*/ 926 w 2133"/>
              <a:gd name="T53" fmla="*/ 1508 h 1525"/>
              <a:gd name="T54" fmla="*/ 863 w 2133"/>
              <a:gd name="T55" fmla="*/ 1487 h 1525"/>
              <a:gd name="T56" fmla="*/ 804 w 2133"/>
              <a:gd name="T57" fmla="*/ 1458 h 1525"/>
              <a:gd name="T58" fmla="*/ 752 w 2133"/>
              <a:gd name="T59" fmla="*/ 1423 h 1525"/>
              <a:gd name="T60" fmla="*/ 702 w 2133"/>
              <a:gd name="T61" fmla="*/ 1381 h 1525"/>
              <a:gd name="T62" fmla="*/ 659 w 2133"/>
              <a:gd name="T63" fmla="*/ 1332 h 1525"/>
              <a:gd name="T64" fmla="*/ 623 w 2133"/>
              <a:gd name="T65" fmla="*/ 1280 h 1525"/>
              <a:gd name="T66" fmla="*/ 592 w 2133"/>
              <a:gd name="T67" fmla="*/ 1223 h 1525"/>
              <a:gd name="T68" fmla="*/ 570 w 2133"/>
              <a:gd name="T69" fmla="*/ 1160 h 1525"/>
              <a:gd name="T70" fmla="*/ 554 w 2133"/>
              <a:gd name="T71" fmla="*/ 1095 h 1525"/>
              <a:gd name="T72" fmla="*/ 548 w 2133"/>
              <a:gd name="T73" fmla="*/ 1027 h 1525"/>
              <a:gd name="T74" fmla="*/ 0 w 2133"/>
              <a:gd name="T75" fmla="*/ 1027 h 1525"/>
              <a:gd name="T76" fmla="*/ 0 w 2133"/>
              <a:gd name="T77" fmla="*/ 255 h 1525"/>
              <a:gd name="T78" fmla="*/ 4 w 2133"/>
              <a:gd name="T79" fmla="*/ 209 h 1525"/>
              <a:gd name="T80" fmla="*/ 16 w 2133"/>
              <a:gd name="T81" fmla="*/ 165 h 1525"/>
              <a:gd name="T82" fmla="*/ 35 w 2133"/>
              <a:gd name="T83" fmla="*/ 126 h 1525"/>
              <a:gd name="T84" fmla="*/ 60 w 2133"/>
              <a:gd name="T85" fmla="*/ 91 h 1525"/>
              <a:gd name="T86" fmla="*/ 90 w 2133"/>
              <a:gd name="T87" fmla="*/ 60 h 1525"/>
              <a:gd name="T88" fmla="*/ 126 w 2133"/>
              <a:gd name="T89" fmla="*/ 35 h 1525"/>
              <a:gd name="T90" fmla="*/ 167 w 2133"/>
              <a:gd name="T91" fmla="*/ 16 h 1525"/>
              <a:gd name="T92" fmla="*/ 209 w 2133"/>
              <a:gd name="T93" fmla="*/ 5 h 1525"/>
              <a:gd name="T94" fmla="*/ 255 w 2133"/>
              <a:gd name="T95" fmla="*/ 0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33" h="1525">
                <a:moveTo>
                  <a:pt x="255" y="0"/>
                </a:moveTo>
                <a:lnTo>
                  <a:pt x="1879" y="0"/>
                </a:lnTo>
                <a:lnTo>
                  <a:pt x="1925" y="5"/>
                </a:lnTo>
                <a:lnTo>
                  <a:pt x="1967" y="16"/>
                </a:lnTo>
                <a:lnTo>
                  <a:pt x="2007" y="35"/>
                </a:lnTo>
                <a:lnTo>
                  <a:pt x="2043" y="60"/>
                </a:lnTo>
                <a:lnTo>
                  <a:pt x="2074" y="91"/>
                </a:lnTo>
                <a:lnTo>
                  <a:pt x="2099" y="126"/>
                </a:lnTo>
                <a:lnTo>
                  <a:pt x="2118" y="165"/>
                </a:lnTo>
                <a:lnTo>
                  <a:pt x="2130" y="209"/>
                </a:lnTo>
                <a:lnTo>
                  <a:pt x="2133" y="255"/>
                </a:lnTo>
                <a:lnTo>
                  <a:pt x="2133" y="1027"/>
                </a:lnTo>
                <a:lnTo>
                  <a:pt x="1573" y="1027"/>
                </a:lnTo>
                <a:lnTo>
                  <a:pt x="1565" y="1095"/>
                </a:lnTo>
                <a:lnTo>
                  <a:pt x="1551" y="1160"/>
                </a:lnTo>
                <a:lnTo>
                  <a:pt x="1529" y="1223"/>
                </a:lnTo>
                <a:lnTo>
                  <a:pt x="1498" y="1280"/>
                </a:lnTo>
                <a:lnTo>
                  <a:pt x="1461" y="1332"/>
                </a:lnTo>
                <a:lnTo>
                  <a:pt x="1419" y="1381"/>
                </a:lnTo>
                <a:lnTo>
                  <a:pt x="1369" y="1423"/>
                </a:lnTo>
                <a:lnTo>
                  <a:pt x="1315" y="1458"/>
                </a:lnTo>
                <a:lnTo>
                  <a:pt x="1257" y="1487"/>
                </a:lnTo>
                <a:lnTo>
                  <a:pt x="1194" y="1508"/>
                </a:lnTo>
                <a:lnTo>
                  <a:pt x="1128" y="1521"/>
                </a:lnTo>
                <a:lnTo>
                  <a:pt x="1060" y="1525"/>
                </a:lnTo>
                <a:lnTo>
                  <a:pt x="992" y="1521"/>
                </a:lnTo>
                <a:lnTo>
                  <a:pt x="926" y="1508"/>
                </a:lnTo>
                <a:lnTo>
                  <a:pt x="863" y="1487"/>
                </a:lnTo>
                <a:lnTo>
                  <a:pt x="804" y="1458"/>
                </a:lnTo>
                <a:lnTo>
                  <a:pt x="752" y="1423"/>
                </a:lnTo>
                <a:lnTo>
                  <a:pt x="702" y="1381"/>
                </a:lnTo>
                <a:lnTo>
                  <a:pt x="659" y="1332"/>
                </a:lnTo>
                <a:lnTo>
                  <a:pt x="623" y="1280"/>
                </a:lnTo>
                <a:lnTo>
                  <a:pt x="592" y="1223"/>
                </a:lnTo>
                <a:lnTo>
                  <a:pt x="570" y="1160"/>
                </a:lnTo>
                <a:lnTo>
                  <a:pt x="554" y="1095"/>
                </a:lnTo>
                <a:lnTo>
                  <a:pt x="548" y="1027"/>
                </a:lnTo>
                <a:lnTo>
                  <a:pt x="0" y="1027"/>
                </a:lnTo>
                <a:lnTo>
                  <a:pt x="0" y="255"/>
                </a:lnTo>
                <a:lnTo>
                  <a:pt x="4" y="209"/>
                </a:lnTo>
                <a:lnTo>
                  <a:pt x="16" y="165"/>
                </a:lnTo>
                <a:lnTo>
                  <a:pt x="35" y="126"/>
                </a:lnTo>
                <a:lnTo>
                  <a:pt x="60" y="91"/>
                </a:lnTo>
                <a:lnTo>
                  <a:pt x="90" y="60"/>
                </a:lnTo>
                <a:lnTo>
                  <a:pt x="126" y="35"/>
                </a:lnTo>
                <a:lnTo>
                  <a:pt x="167" y="16"/>
                </a:lnTo>
                <a:lnTo>
                  <a:pt x="209" y="5"/>
                </a:lnTo>
                <a:lnTo>
                  <a:pt x="255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978301" y="2307440"/>
            <a:ext cx="1929999" cy="3422965"/>
          </a:xfrm>
          <a:custGeom>
            <a:avLst/>
            <a:gdLst>
              <a:gd name="connsiteX0" fmla="*/ 0 w 1929999"/>
              <a:gd name="connsiteY0" fmla="*/ 0 h 3422965"/>
              <a:gd name="connsiteX1" fmla="*/ 1929999 w 1929999"/>
              <a:gd name="connsiteY1" fmla="*/ 0 h 3422965"/>
              <a:gd name="connsiteX2" fmla="*/ 1929999 w 1929999"/>
              <a:gd name="connsiteY2" fmla="*/ 3193968 h 3422965"/>
              <a:gd name="connsiteX3" fmla="*/ 1927297 w 1929999"/>
              <a:gd name="connsiteY3" fmla="*/ 3234701 h 3422965"/>
              <a:gd name="connsiteX4" fmla="*/ 1916489 w 1929999"/>
              <a:gd name="connsiteY4" fmla="*/ 3273723 h 3422965"/>
              <a:gd name="connsiteX5" fmla="*/ 1899312 w 1929999"/>
              <a:gd name="connsiteY5" fmla="*/ 3308980 h 3422965"/>
              <a:gd name="connsiteX6" fmla="*/ 1876538 w 1929999"/>
              <a:gd name="connsiteY6" fmla="*/ 3340813 h 3422965"/>
              <a:gd name="connsiteX7" fmla="*/ 1848553 w 1929999"/>
              <a:gd name="connsiteY7" fmla="*/ 3368539 h 3422965"/>
              <a:gd name="connsiteX8" fmla="*/ 1815936 w 1929999"/>
              <a:gd name="connsiteY8" fmla="*/ 3391473 h 3422965"/>
              <a:gd name="connsiteX9" fmla="*/ 1779845 w 1929999"/>
              <a:gd name="connsiteY9" fmla="*/ 3408588 h 3422965"/>
              <a:gd name="connsiteX10" fmla="*/ 1741824 w 1929999"/>
              <a:gd name="connsiteY10" fmla="*/ 3419199 h 3422965"/>
              <a:gd name="connsiteX11" fmla="*/ 1700136 w 1929999"/>
              <a:gd name="connsiteY11" fmla="*/ 3422965 h 3422965"/>
              <a:gd name="connsiteX12" fmla="*/ 230634 w 1929999"/>
              <a:gd name="connsiteY12" fmla="*/ 3422965 h 3422965"/>
              <a:gd name="connsiteX13" fmla="*/ 189139 w 1929999"/>
              <a:gd name="connsiteY13" fmla="*/ 3419199 h 3422965"/>
              <a:gd name="connsiteX14" fmla="*/ 151118 w 1929999"/>
              <a:gd name="connsiteY14" fmla="*/ 3408588 h 3422965"/>
              <a:gd name="connsiteX15" fmla="*/ 114062 w 1929999"/>
              <a:gd name="connsiteY15" fmla="*/ 3391473 h 3422965"/>
              <a:gd name="connsiteX16" fmla="*/ 81445 w 1929999"/>
              <a:gd name="connsiteY16" fmla="*/ 3368539 h 3422965"/>
              <a:gd name="connsiteX17" fmla="*/ 54232 w 1929999"/>
              <a:gd name="connsiteY17" fmla="*/ 3340813 h 3422965"/>
              <a:gd name="connsiteX18" fmla="*/ 31651 w 1929999"/>
              <a:gd name="connsiteY18" fmla="*/ 3308980 h 3422965"/>
              <a:gd name="connsiteX19" fmla="*/ 14474 w 1929999"/>
              <a:gd name="connsiteY19" fmla="*/ 3273723 h 3422965"/>
              <a:gd name="connsiteX20" fmla="*/ 3666 w 1929999"/>
              <a:gd name="connsiteY20" fmla="*/ 3234701 h 3422965"/>
              <a:gd name="connsiteX21" fmla="*/ 0 w 1929999"/>
              <a:gd name="connsiteY21" fmla="*/ 3193968 h 3422965"/>
              <a:gd name="connsiteX22" fmla="*/ 0 w 1929999"/>
              <a:gd name="connsiteY22" fmla="*/ 0 h 342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29999" h="3422965" fill="none" extrusionOk="0">
                <a:moveTo>
                  <a:pt x="0" y="0"/>
                </a:moveTo>
                <a:cubicBezTo>
                  <a:pt x="437668" y="4269"/>
                  <a:pt x="1519728" y="-52516"/>
                  <a:pt x="1929999" y="0"/>
                </a:cubicBezTo>
                <a:cubicBezTo>
                  <a:pt x="1977446" y="440685"/>
                  <a:pt x="1938431" y="2398050"/>
                  <a:pt x="1929999" y="3193968"/>
                </a:cubicBezTo>
                <a:cubicBezTo>
                  <a:pt x="1928885" y="3208124"/>
                  <a:pt x="1927716" y="3219289"/>
                  <a:pt x="1927297" y="3234701"/>
                </a:cubicBezTo>
                <a:cubicBezTo>
                  <a:pt x="1924438" y="3247102"/>
                  <a:pt x="1920643" y="3259871"/>
                  <a:pt x="1916489" y="3273723"/>
                </a:cubicBezTo>
                <a:cubicBezTo>
                  <a:pt x="1909551" y="3284921"/>
                  <a:pt x="1906427" y="3296039"/>
                  <a:pt x="1899312" y="3308980"/>
                </a:cubicBezTo>
                <a:cubicBezTo>
                  <a:pt x="1888124" y="3322149"/>
                  <a:pt x="1877542" y="3336098"/>
                  <a:pt x="1876538" y="3340813"/>
                </a:cubicBezTo>
                <a:cubicBezTo>
                  <a:pt x="1863365" y="3350474"/>
                  <a:pt x="1852921" y="3362392"/>
                  <a:pt x="1848553" y="3368539"/>
                </a:cubicBezTo>
                <a:cubicBezTo>
                  <a:pt x="1833892" y="3376189"/>
                  <a:pt x="1823366" y="3385291"/>
                  <a:pt x="1815936" y="3391473"/>
                </a:cubicBezTo>
                <a:cubicBezTo>
                  <a:pt x="1809686" y="3397781"/>
                  <a:pt x="1787281" y="3408773"/>
                  <a:pt x="1779845" y="3408588"/>
                </a:cubicBezTo>
                <a:cubicBezTo>
                  <a:pt x="1771171" y="3408559"/>
                  <a:pt x="1751531" y="3418336"/>
                  <a:pt x="1741824" y="3419199"/>
                </a:cubicBezTo>
                <a:cubicBezTo>
                  <a:pt x="1730091" y="3418670"/>
                  <a:pt x="1708946" y="3419104"/>
                  <a:pt x="1700136" y="3422965"/>
                </a:cubicBezTo>
                <a:cubicBezTo>
                  <a:pt x="1417060" y="3423172"/>
                  <a:pt x="476700" y="3512745"/>
                  <a:pt x="230634" y="3422965"/>
                </a:cubicBezTo>
                <a:cubicBezTo>
                  <a:pt x="212032" y="3418881"/>
                  <a:pt x="206149" y="3419247"/>
                  <a:pt x="189139" y="3419199"/>
                </a:cubicBezTo>
                <a:cubicBezTo>
                  <a:pt x="176793" y="3417229"/>
                  <a:pt x="165130" y="3413898"/>
                  <a:pt x="151118" y="3408588"/>
                </a:cubicBezTo>
                <a:cubicBezTo>
                  <a:pt x="144552" y="3407046"/>
                  <a:pt x="119247" y="3392755"/>
                  <a:pt x="114062" y="3391473"/>
                </a:cubicBezTo>
                <a:cubicBezTo>
                  <a:pt x="103336" y="3387286"/>
                  <a:pt x="88835" y="3372632"/>
                  <a:pt x="81445" y="3368539"/>
                </a:cubicBezTo>
                <a:cubicBezTo>
                  <a:pt x="78606" y="3363009"/>
                  <a:pt x="60405" y="3342200"/>
                  <a:pt x="54232" y="3340813"/>
                </a:cubicBezTo>
                <a:cubicBezTo>
                  <a:pt x="50047" y="3332520"/>
                  <a:pt x="35875" y="3317161"/>
                  <a:pt x="31651" y="3308980"/>
                </a:cubicBezTo>
                <a:cubicBezTo>
                  <a:pt x="24322" y="3297462"/>
                  <a:pt x="20506" y="3284983"/>
                  <a:pt x="14474" y="3273723"/>
                </a:cubicBezTo>
                <a:cubicBezTo>
                  <a:pt x="12451" y="3259422"/>
                  <a:pt x="9993" y="3247503"/>
                  <a:pt x="3666" y="3234701"/>
                </a:cubicBezTo>
                <a:cubicBezTo>
                  <a:pt x="2580" y="3220731"/>
                  <a:pt x="1333" y="3206998"/>
                  <a:pt x="0" y="3193968"/>
                </a:cubicBezTo>
                <a:cubicBezTo>
                  <a:pt x="-122616" y="2138326"/>
                  <a:pt x="53092" y="767788"/>
                  <a:pt x="0" y="0"/>
                </a:cubicBezTo>
                <a:close/>
              </a:path>
              <a:path w="1929999" h="3422965" stroke="0" extrusionOk="0">
                <a:moveTo>
                  <a:pt x="0" y="0"/>
                </a:moveTo>
                <a:cubicBezTo>
                  <a:pt x="853615" y="118645"/>
                  <a:pt x="1453038" y="116012"/>
                  <a:pt x="1929999" y="0"/>
                </a:cubicBezTo>
                <a:cubicBezTo>
                  <a:pt x="1797117" y="866330"/>
                  <a:pt x="2014950" y="2102086"/>
                  <a:pt x="1929999" y="3193968"/>
                </a:cubicBezTo>
                <a:cubicBezTo>
                  <a:pt x="1927264" y="3209389"/>
                  <a:pt x="1927851" y="3223281"/>
                  <a:pt x="1927297" y="3234701"/>
                </a:cubicBezTo>
                <a:cubicBezTo>
                  <a:pt x="1922251" y="3246955"/>
                  <a:pt x="1920711" y="3260981"/>
                  <a:pt x="1916489" y="3273723"/>
                </a:cubicBezTo>
                <a:cubicBezTo>
                  <a:pt x="1911520" y="3285458"/>
                  <a:pt x="1905874" y="3295753"/>
                  <a:pt x="1899312" y="3308980"/>
                </a:cubicBezTo>
                <a:cubicBezTo>
                  <a:pt x="1887374" y="3320129"/>
                  <a:pt x="1881577" y="3329860"/>
                  <a:pt x="1876538" y="3340813"/>
                </a:cubicBezTo>
                <a:cubicBezTo>
                  <a:pt x="1865219" y="3355307"/>
                  <a:pt x="1856100" y="3364801"/>
                  <a:pt x="1848553" y="3368539"/>
                </a:cubicBezTo>
                <a:cubicBezTo>
                  <a:pt x="1841275" y="3375083"/>
                  <a:pt x="1819746" y="3386070"/>
                  <a:pt x="1815936" y="3391473"/>
                </a:cubicBezTo>
                <a:cubicBezTo>
                  <a:pt x="1808650" y="3396585"/>
                  <a:pt x="1784476" y="3403283"/>
                  <a:pt x="1779845" y="3408588"/>
                </a:cubicBezTo>
                <a:cubicBezTo>
                  <a:pt x="1762109" y="3414155"/>
                  <a:pt x="1751591" y="3413889"/>
                  <a:pt x="1741824" y="3419199"/>
                </a:cubicBezTo>
                <a:cubicBezTo>
                  <a:pt x="1727023" y="3420918"/>
                  <a:pt x="1720333" y="3423292"/>
                  <a:pt x="1700136" y="3422965"/>
                </a:cubicBezTo>
                <a:cubicBezTo>
                  <a:pt x="1030751" y="3324510"/>
                  <a:pt x="451164" y="3313298"/>
                  <a:pt x="230634" y="3422965"/>
                </a:cubicBezTo>
                <a:cubicBezTo>
                  <a:pt x="211594" y="3417887"/>
                  <a:pt x="199573" y="3420443"/>
                  <a:pt x="189139" y="3419199"/>
                </a:cubicBezTo>
                <a:cubicBezTo>
                  <a:pt x="173706" y="3413203"/>
                  <a:pt x="158482" y="3408143"/>
                  <a:pt x="151118" y="3408588"/>
                </a:cubicBezTo>
                <a:cubicBezTo>
                  <a:pt x="138509" y="3404118"/>
                  <a:pt x="119882" y="3396139"/>
                  <a:pt x="114062" y="3391473"/>
                </a:cubicBezTo>
                <a:cubicBezTo>
                  <a:pt x="101470" y="3386468"/>
                  <a:pt x="96956" y="3381074"/>
                  <a:pt x="81445" y="3368539"/>
                </a:cubicBezTo>
                <a:cubicBezTo>
                  <a:pt x="73080" y="3359904"/>
                  <a:pt x="63716" y="3353938"/>
                  <a:pt x="54232" y="3340813"/>
                </a:cubicBezTo>
                <a:cubicBezTo>
                  <a:pt x="48036" y="3330983"/>
                  <a:pt x="40442" y="3324212"/>
                  <a:pt x="31651" y="3308980"/>
                </a:cubicBezTo>
                <a:cubicBezTo>
                  <a:pt x="26121" y="3297857"/>
                  <a:pt x="18134" y="3286484"/>
                  <a:pt x="14474" y="3273723"/>
                </a:cubicBezTo>
                <a:cubicBezTo>
                  <a:pt x="11087" y="3259117"/>
                  <a:pt x="7044" y="3247693"/>
                  <a:pt x="3666" y="3234701"/>
                </a:cubicBezTo>
                <a:cubicBezTo>
                  <a:pt x="2699" y="3221174"/>
                  <a:pt x="675" y="3209117"/>
                  <a:pt x="0" y="3193968"/>
                </a:cubicBezTo>
                <a:cubicBezTo>
                  <a:pt x="-87113" y="2536823"/>
                  <a:pt x="-91263" y="1101208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9" name="Freeform 10"/>
          <p:cNvSpPr/>
          <p:nvPr/>
        </p:nvSpPr>
        <p:spPr bwMode="auto">
          <a:xfrm>
            <a:off x="3978301" y="1714017"/>
            <a:ext cx="1929999" cy="1381673"/>
          </a:xfrm>
          <a:custGeom>
            <a:avLst/>
            <a:gdLst>
              <a:gd name="T0" fmla="*/ 255 w 2133"/>
              <a:gd name="T1" fmla="*/ 0 h 1525"/>
              <a:gd name="T2" fmla="*/ 1879 w 2133"/>
              <a:gd name="T3" fmla="*/ 0 h 1525"/>
              <a:gd name="T4" fmla="*/ 1925 w 2133"/>
              <a:gd name="T5" fmla="*/ 5 h 1525"/>
              <a:gd name="T6" fmla="*/ 1967 w 2133"/>
              <a:gd name="T7" fmla="*/ 16 h 1525"/>
              <a:gd name="T8" fmla="*/ 2007 w 2133"/>
              <a:gd name="T9" fmla="*/ 35 h 1525"/>
              <a:gd name="T10" fmla="*/ 2043 w 2133"/>
              <a:gd name="T11" fmla="*/ 60 h 1525"/>
              <a:gd name="T12" fmla="*/ 2074 w 2133"/>
              <a:gd name="T13" fmla="*/ 91 h 1525"/>
              <a:gd name="T14" fmla="*/ 2099 w 2133"/>
              <a:gd name="T15" fmla="*/ 126 h 1525"/>
              <a:gd name="T16" fmla="*/ 2118 w 2133"/>
              <a:gd name="T17" fmla="*/ 165 h 1525"/>
              <a:gd name="T18" fmla="*/ 2130 w 2133"/>
              <a:gd name="T19" fmla="*/ 209 h 1525"/>
              <a:gd name="T20" fmla="*/ 2133 w 2133"/>
              <a:gd name="T21" fmla="*/ 255 h 1525"/>
              <a:gd name="T22" fmla="*/ 2133 w 2133"/>
              <a:gd name="T23" fmla="*/ 1027 h 1525"/>
              <a:gd name="T24" fmla="*/ 1573 w 2133"/>
              <a:gd name="T25" fmla="*/ 1027 h 1525"/>
              <a:gd name="T26" fmla="*/ 1565 w 2133"/>
              <a:gd name="T27" fmla="*/ 1095 h 1525"/>
              <a:gd name="T28" fmla="*/ 1551 w 2133"/>
              <a:gd name="T29" fmla="*/ 1160 h 1525"/>
              <a:gd name="T30" fmla="*/ 1529 w 2133"/>
              <a:gd name="T31" fmla="*/ 1223 h 1525"/>
              <a:gd name="T32" fmla="*/ 1498 w 2133"/>
              <a:gd name="T33" fmla="*/ 1280 h 1525"/>
              <a:gd name="T34" fmla="*/ 1461 w 2133"/>
              <a:gd name="T35" fmla="*/ 1332 h 1525"/>
              <a:gd name="T36" fmla="*/ 1419 w 2133"/>
              <a:gd name="T37" fmla="*/ 1381 h 1525"/>
              <a:gd name="T38" fmla="*/ 1369 w 2133"/>
              <a:gd name="T39" fmla="*/ 1423 h 1525"/>
              <a:gd name="T40" fmla="*/ 1315 w 2133"/>
              <a:gd name="T41" fmla="*/ 1458 h 1525"/>
              <a:gd name="T42" fmla="*/ 1257 w 2133"/>
              <a:gd name="T43" fmla="*/ 1487 h 1525"/>
              <a:gd name="T44" fmla="*/ 1194 w 2133"/>
              <a:gd name="T45" fmla="*/ 1508 h 1525"/>
              <a:gd name="T46" fmla="*/ 1128 w 2133"/>
              <a:gd name="T47" fmla="*/ 1521 h 1525"/>
              <a:gd name="T48" fmla="*/ 1060 w 2133"/>
              <a:gd name="T49" fmla="*/ 1525 h 1525"/>
              <a:gd name="T50" fmla="*/ 992 w 2133"/>
              <a:gd name="T51" fmla="*/ 1521 h 1525"/>
              <a:gd name="T52" fmla="*/ 926 w 2133"/>
              <a:gd name="T53" fmla="*/ 1508 h 1525"/>
              <a:gd name="T54" fmla="*/ 863 w 2133"/>
              <a:gd name="T55" fmla="*/ 1487 h 1525"/>
              <a:gd name="T56" fmla="*/ 804 w 2133"/>
              <a:gd name="T57" fmla="*/ 1458 h 1525"/>
              <a:gd name="T58" fmla="*/ 752 w 2133"/>
              <a:gd name="T59" fmla="*/ 1423 h 1525"/>
              <a:gd name="T60" fmla="*/ 702 w 2133"/>
              <a:gd name="T61" fmla="*/ 1381 h 1525"/>
              <a:gd name="T62" fmla="*/ 659 w 2133"/>
              <a:gd name="T63" fmla="*/ 1332 h 1525"/>
              <a:gd name="T64" fmla="*/ 623 w 2133"/>
              <a:gd name="T65" fmla="*/ 1280 h 1525"/>
              <a:gd name="T66" fmla="*/ 592 w 2133"/>
              <a:gd name="T67" fmla="*/ 1223 h 1525"/>
              <a:gd name="T68" fmla="*/ 570 w 2133"/>
              <a:gd name="T69" fmla="*/ 1160 h 1525"/>
              <a:gd name="T70" fmla="*/ 554 w 2133"/>
              <a:gd name="T71" fmla="*/ 1095 h 1525"/>
              <a:gd name="T72" fmla="*/ 548 w 2133"/>
              <a:gd name="T73" fmla="*/ 1027 h 1525"/>
              <a:gd name="T74" fmla="*/ 0 w 2133"/>
              <a:gd name="T75" fmla="*/ 1027 h 1525"/>
              <a:gd name="T76" fmla="*/ 0 w 2133"/>
              <a:gd name="T77" fmla="*/ 255 h 1525"/>
              <a:gd name="T78" fmla="*/ 4 w 2133"/>
              <a:gd name="T79" fmla="*/ 209 h 1525"/>
              <a:gd name="T80" fmla="*/ 16 w 2133"/>
              <a:gd name="T81" fmla="*/ 165 h 1525"/>
              <a:gd name="T82" fmla="*/ 35 w 2133"/>
              <a:gd name="T83" fmla="*/ 126 h 1525"/>
              <a:gd name="T84" fmla="*/ 60 w 2133"/>
              <a:gd name="T85" fmla="*/ 91 h 1525"/>
              <a:gd name="T86" fmla="*/ 90 w 2133"/>
              <a:gd name="T87" fmla="*/ 60 h 1525"/>
              <a:gd name="T88" fmla="*/ 126 w 2133"/>
              <a:gd name="T89" fmla="*/ 35 h 1525"/>
              <a:gd name="T90" fmla="*/ 167 w 2133"/>
              <a:gd name="T91" fmla="*/ 16 h 1525"/>
              <a:gd name="T92" fmla="*/ 209 w 2133"/>
              <a:gd name="T93" fmla="*/ 5 h 1525"/>
              <a:gd name="T94" fmla="*/ 255 w 2133"/>
              <a:gd name="T95" fmla="*/ 0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33" h="1525">
                <a:moveTo>
                  <a:pt x="255" y="0"/>
                </a:moveTo>
                <a:lnTo>
                  <a:pt x="1879" y="0"/>
                </a:lnTo>
                <a:lnTo>
                  <a:pt x="1925" y="5"/>
                </a:lnTo>
                <a:lnTo>
                  <a:pt x="1967" y="16"/>
                </a:lnTo>
                <a:lnTo>
                  <a:pt x="2007" y="35"/>
                </a:lnTo>
                <a:lnTo>
                  <a:pt x="2043" y="60"/>
                </a:lnTo>
                <a:lnTo>
                  <a:pt x="2074" y="91"/>
                </a:lnTo>
                <a:lnTo>
                  <a:pt x="2099" y="126"/>
                </a:lnTo>
                <a:lnTo>
                  <a:pt x="2118" y="165"/>
                </a:lnTo>
                <a:lnTo>
                  <a:pt x="2130" y="209"/>
                </a:lnTo>
                <a:lnTo>
                  <a:pt x="2133" y="255"/>
                </a:lnTo>
                <a:lnTo>
                  <a:pt x="2133" y="1027"/>
                </a:lnTo>
                <a:lnTo>
                  <a:pt x="1573" y="1027"/>
                </a:lnTo>
                <a:lnTo>
                  <a:pt x="1565" y="1095"/>
                </a:lnTo>
                <a:lnTo>
                  <a:pt x="1551" y="1160"/>
                </a:lnTo>
                <a:lnTo>
                  <a:pt x="1529" y="1223"/>
                </a:lnTo>
                <a:lnTo>
                  <a:pt x="1498" y="1280"/>
                </a:lnTo>
                <a:lnTo>
                  <a:pt x="1461" y="1332"/>
                </a:lnTo>
                <a:lnTo>
                  <a:pt x="1419" y="1381"/>
                </a:lnTo>
                <a:lnTo>
                  <a:pt x="1369" y="1423"/>
                </a:lnTo>
                <a:lnTo>
                  <a:pt x="1315" y="1458"/>
                </a:lnTo>
                <a:lnTo>
                  <a:pt x="1257" y="1487"/>
                </a:lnTo>
                <a:lnTo>
                  <a:pt x="1194" y="1508"/>
                </a:lnTo>
                <a:lnTo>
                  <a:pt x="1128" y="1521"/>
                </a:lnTo>
                <a:lnTo>
                  <a:pt x="1060" y="1525"/>
                </a:lnTo>
                <a:lnTo>
                  <a:pt x="992" y="1521"/>
                </a:lnTo>
                <a:lnTo>
                  <a:pt x="926" y="1508"/>
                </a:lnTo>
                <a:lnTo>
                  <a:pt x="863" y="1487"/>
                </a:lnTo>
                <a:lnTo>
                  <a:pt x="804" y="1458"/>
                </a:lnTo>
                <a:lnTo>
                  <a:pt x="752" y="1423"/>
                </a:lnTo>
                <a:lnTo>
                  <a:pt x="702" y="1381"/>
                </a:lnTo>
                <a:lnTo>
                  <a:pt x="659" y="1332"/>
                </a:lnTo>
                <a:lnTo>
                  <a:pt x="623" y="1280"/>
                </a:lnTo>
                <a:lnTo>
                  <a:pt x="592" y="1223"/>
                </a:lnTo>
                <a:lnTo>
                  <a:pt x="570" y="1160"/>
                </a:lnTo>
                <a:lnTo>
                  <a:pt x="554" y="1095"/>
                </a:lnTo>
                <a:lnTo>
                  <a:pt x="548" y="1027"/>
                </a:lnTo>
                <a:lnTo>
                  <a:pt x="0" y="1027"/>
                </a:lnTo>
                <a:lnTo>
                  <a:pt x="0" y="255"/>
                </a:lnTo>
                <a:lnTo>
                  <a:pt x="4" y="209"/>
                </a:lnTo>
                <a:lnTo>
                  <a:pt x="16" y="165"/>
                </a:lnTo>
                <a:lnTo>
                  <a:pt x="35" y="126"/>
                </a:lnTo>
                <a:lnTo>
                  <a:pt x="60" y="91"/>
                </a:lnTo>
                <a:lnTo>
                  <a:pt x="90" y="60"/>
                </a:lnTo>
                <a:lnTo>
                  <a:pt x="126" y="35"/>
                </a:lnTo>
                <a:lnTo>
                  <a:pt x="167" y="16"/>
                </a:lnTo>
                <a:lnTo>
                  <a:pt x="209" y="5"/>
                </a:lnTo>
                <a:lnTo>
                  <a:pt x="255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6483480" y="2307440"/>
            <a:ext cx="1929999" cy="3422965"/>
          </a:xfrm>
          <a:custGeom>
            <a:avLst/>
            <a:gdLst>
              <a:gd name="connsiteX0" fmla="*/ 0 w 1929999"/>
              <a:gd name="connsiteY0" fmla="*/ 0 h 3422965"/>
              <a:gd name="connsiteX1" fmla="*/ 1929999 w 1929999"/>
              <a:gd name="connsiteY1" fmla="*/ 0 h 3422965"/>
              <a:gd name="connsiteX2" fmla="*/ 1929999 w 1929999"/>
              <a:gd name="connsiteY2" fmla="*/ 3193968 h 3422965"/>
              <a:gd name="connsiteX3" fmla="*/ 1927297 w 1929999"/>
              <a:gd name="connsiteY3" fmla="*/ 3234701 h 3422965"/>
              <a:gd name="connsiteX4" fmla="*/ 1916489 w 1929999"/>
              <a:gd name="connsiteY4" fmla="*/ 3273723 h 3422965"/>
              <a:gd name="connsiteX5" fmla="*/ 1899312 w 1929999"/>
              <a:gd name="connsiteY5" fmla="*/ 3308980 h 3422965"/>
              <a:gd name="connsiteX6" fmla="*/ 1876538 w 1929999"/>
              <a:gd name="connsiteY6" fmla="*/ 3340813 h 3422965"/>
              <a:gd name="connsiteX7" fmla="*/ 1848553 w 1929999"/>
              <a:gd name="connsiteY7" fmla="*/ 3368539 h 3422965"/>
              <a:gd name="connsiteX8" fmla="*/ 1815936 w 1929999"/>
              <a:gd name="connsiteY8" fmla="*/ 3391473 h 3422965"/>
              <a:gd name="connsiteX9" fmla="*/ 1779845 w 1929999"/>
              <a:gd name="connsiteY9" fmla="*/ 3408588 h 3422965"/>
              <a:gd name="connsiteX10" fmla="*/ 1741824 w 1929999"/>
              <a:gd name="connsiteY10" fmla="*/ 3419199 h 3422965"/>
              <a:gd name="connsiteX11" fmla="*/ 1700136 w 1929999"/>
              <a:gd name="connsiteY11" fmla="*/ 3422965 h 3422965"/>
              <a:gd name="connsiteX12" fmla="*/ 230634 w 1929999"/>
              <a:gd name="connsiteY12" fmla="*/ 3422965 h 3422965"/>
              <a:gd name="connsiteX13" fmla="*/ 189139 w 1929999"/>
              <a:gd name="connsiteY13" fmla="*/ 3419199 h 3422965"/>
              <a:gd name="connsiteX14" fmla="*/ 151118 w 1929999"/>
              <a:gd name="connsiteY14" fmla="*/ 3408588 h 3422965"/>
              <a:gd name="connsiteX15" fmla="*/ 114062 w 1929999"/>
              <a:gd name="connsiteY15" fmla="*/ 3391473 h 3422965"/>
              <a:gd name="connsiteX16" fmla="*/ 81445 w 1929999"/>
              <a:gd name="connsiteY16" fmla="*/ 3368539 h 3422965"/>
              <a:gd name="connsiteX17" fmla="*/ 54232 w 1929999"/>
              <a:gd name="connsiteY17" fmla="*/ 3340813 h 3422965"/>
              <a:gd name="connsiteX18" fmla="*/ 31651 w 1929999"/>
              <a:gd name="connsiteY18" fmla="*/ 3308980 h 3422965"/>
              <a:gd name="connsiteX19" fmla="*/ 14474 w 1929999"/>
              <a:gd name="connsiteY19" fmla="*/ 3273723 h 3422965"/>
              <a:gd name="connsiteX20" fmla="*/ 3666 w 1929999"/>
              <a:gd name="connsiteY20" fmla="*/ 3234701 h 3422965"/>
              <a:gd name="connsiteX21" fmla="*/ 0 w 1929999"/>
              <a:gd name="connsiteY21" fmla="*/ 3193968 h 3422965"/>
              <a:gd name="connsiteX22" fmla="*/ 0 w 1929999"/>
              <a:gd name="connsiteY22" fmla="*/ 0 h 342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29999" h="3422965" fill="none" extrusionOk="0">
                <a:moveTo>
                  <a:pt x="0" y="0"/>
                </a:moveTo>
                <a:cubicBezTo>
                  <a:pt x="437668" y="4269"/>
                  <a:pt x="1519728" y="-52516"/>
                  <a:pt x="1929999" y="0"/>
                </a:cubicBezTo>
                <a:cubicBezTo>
                  <a:pt x="1977446" y="440685"/>
                  <a:pt x="1938431" y="2398050"/>
                  <a:pt x="1929999" y="3193968"/>
                </a:cubicBezTo>
                <a:cubicBezTo>
                  <a:pt x="1928885" y="3208124"/>
                  <a:pt x="1927716" y="3219289"/>
                  <a:pt x="1927297" y="3234701"/>
                </a:cubicBezTo>
                <a:cubicBezTo>
                  <a:pt x="1924438" y="3247102"/>
                  <a:pt x="1920643" y="3259871"/>
                  <a:pt x="1916489" y="3273723"/>
                </a:cubicBezTo>
                <a:cubicBezTo>
                  <a:pt x="1909551" y="3284921"/>
                  <a:pt x="1906427" y="3296039"/>
                  <a:pt x="1899312" y="3308980"/>
                </a:cubicBezTo>
                <a:cubicBezTo>
                  <a:pt x="1888124" y="3322149"/>
                  <a:pt x="1877542" y="3336098"/>
                  <a:pt x="1876538" y="3340813"/>
                </a:cubicBezTo>
                <a:cubicBezTo>
                  <a:pt x="1863365" y="3350474"/>
                  <a:pt x="1852921" y="3362392"/>
                  <a:pt x="1848553" y="3368539"/>
                </a:cubicBezTo>
                <a:cubicBezTo>
                  <a:pt x="1833892" y="3376189"/>
                  <a:pt x="1823366" y="3385291"/>
                  <a:pt x="1815936" y="3391473"/>
                </a:cubicBezTo>
                <a:cubicBezTo>
                  <a:pt x="1809686" y="3397781"/>
                  <a:pt x="1787281" y="3408773"/>
                  <a:pt x="1779845" y="3408588"/>
                </a:cubicBezTo>
                <a:cubicBezTo>
                  <a:pt x="1771171" y="3408559"/>
                  <a:pt x="1751531" y="3418336"/>
                  <a:pt x="1741824" y="3419199"/>
                </a:cubicBezTo>
                <a:cubicBezTo>
                  <a:pt x="1730091" y="3418670"/>
                  <a:pt x="1708946" y="3419104"/>
                  <a:pt x="1700136" y="3422965"/>
                </a:cubicBezTo>
                <a:cubicBezTo>
                  <a:pt x="1417060" y="3423172"/>
                  <a:pt x="476700" y="3512745"/>
                  <a:pt x="230634" y="3422965"/>
                </a:cubicBezTo>
                <a:cubicBezTo>
                  <a:pt x="212032" y="3418881"/>
                  <a:pt x="206149" y="3419247"/>
                  <a:pt x="189139" y="3419199"/>
                </a:cubicBezTo>
                <a:cubicBezTo>
                  <a:pt x="176793" y="3417229"/>
                  <a:pt x="165130" y="3413898"/>
                  <a:pt x="151118" y="3408588"/>
                </a:cubicBezTo>
                <a:cubicBezTo>
                  <a:pt x="144552" y="3407046"/>
                  <a:pt x="119247" y="3392755"/>
                  <a:pt x="114062" y="3391473"/>
                </a:cubicBezTo>
                <a:cubicBezTo>
                  <a:pt x="103336" y="3387286"/>
                  <a:pt x="88835" y="3372632"/>
                  <a:pt x="81445" y="3368539"/>
                </a:cubicBezTo>
                <a:cubicBezTo>
                  <a:pt x="78606" y="3363009"/>
                  <a:pt x="60405" y="3342200"/>
                  <a:pt x="54232" y="3340813"/>
                </a:cubicBezTo>
                <a:cubicBezTo>
                  <a:pt x="50047" y="3332520"/>
                  <a:pt x="35875" y="3317161"/>
                  <a:pt x="31651" y="3308980"/>
                </a:cubicBezTo>
                <a:cubicBezTo>
                  <a:pt x="24322" y="3297462"/>
                  <a:pt x="20506" y="3284983"/>
                  <a:pt x="14474" y="3273723"/>
                </a:cubicBezTo>
                <a:cubicBezTo>
                  <a:pt x="12451" y="3259422"/>
                  <a:pt x="9993" y="3247503"/>
                  <a:pt x="3666" y="3234701"/>
                </a:cubicBezTo>
                <a:cubicBezTo>
                  <a:pt x="2580" y="3220731"/>
                  <a:pt x="1333" y="3206998"/>
                  <a:pt x="0" y="3193968"/>
                </a:cubicBezTo>
                <a:cubicBezTo>
                  <a:pt x="-122616" y="2138326"/>
                  <a:pt x="53092" y="767788"/>
                  <a:pt x="0" y="0"/>
                </a:cubicBezTo>
                <a:close/>
              </a:path>
              <a:path w="1929999" h="3422965" stroke="0" extrusionOk="0">
                <a:moveTo>
                  <a:pt x="0" y="0"/>
                </a:moveTo>
                <a:cubicBezTo>
                  <a:pt x="853615" y="118645"/>
                  <a:pt x="1453038" y="116012"/>
                  <a:pt x="1929999" y="0"/>
                </a:cubicBezTo>
                <a:cubicBezTo>
                  <a:pt x="1797117" y="866330"/>
                  <a:pt x="2014950" y="2102086"/>
                  <a:pt x="1929999" y="3193968"/>
                </a:cubicBezTo>
                <a:cubicBezTo>
                  <a:pt x="1927264" y="3209389"/>
                  <a:pt x="1927851" y="3223281"/>
                  <a:pt x="1927297" y="3234701"/>
                </a:cubicBezTo>
                <a:cubicBezTo>
                  <a:pt x="1922251" y="3246955"/>
                  <a:pt x="1920711" y="3260981"/>
                  <a:pt x="1916489" y="3273723"/>
                </a:cubicBezTo>
                <a:cubicBezTo>
                  <a:pt x="1911520" y="3285458"/>
                  <a:pt x="1905874" y="3295753"/>
                  <a:pt x="1899312" y="3308980"/>
                </a:cubicBezTo>
                <a:cubicBezTo>
                  <a:pt x="1887374" y="3320129"/>
                  <a:pt x="1881577" y="3329860"/>
                  <a:pt x="1876538" y="3340813"/>
                </a:cubicBezTo>
                <a:cubicBezTo>
                  <a:pt x="1865219" y="3355307"/>
                  <a:pt x="1856100" y="3364801"/>
                  <a:pt x="1848553" y="3368539"/>
                </a:cubicBezTo>
                <a:cubicBezTo>
                  <a:pt x="1841275" y="3375083"/>
                  <a:pt x="1819746" y="3386070"/>
                  <a:pt x="1815936" y="3391473"/>
                </a:cubicBezTo>
                <a:cubicBezTo>
                  <a:pt x="1808650" y="3396585"/>
                  <a:pt x="1784476" y="3403283"/>
                  <a:pt x="1779845" y="3408588"/>
                </a:cubicBezTo>
                <a:cubicBezTo>
                  <a:pt x="1762109" y="3414155"/>
                  <a:pt x="1751591" y="3413889"/>
                  <a:pt x="1741824" y="3419199"/>
                </a:cubicBezTo>
                <a:cubicBezTo>
                  <a:pt x="1727023" y="3420918"/>
                  <a:pt x="1720333" y="3423292"/>
                  <a:pt x="1700136" y="3422965"/>
                </a:cubicBezTo>
                <a:cubicBezTo>
                  <a:pt x="1030751" y="3324510"/>
                  <a:pt x="451164" y="3313298"/>
                  <a:pt x="230634" y="3422965"/>
                </a:cubicBezTo>
                <a:cubicBezTo>
                  <a:pt x="211594" y="3417887"/>
                  <a:pt x="199573" y="3420443"/>
                  <a:pt x="189139" y="3419199"/>
                </a:cubicBezTo>
                <a:cubicBezTo>
                  <a:pt x="173706" y="3413203"/>
                  <a:pt x="158482" y="3408143"/>
                  <a:pt x="151118" y="3408588"/>
                </a:cubicBezTo>
                <a:cubicBezTo>
                  <a:pt x="138509" y="3404118"/>
                  <a:pt x="119882" y="3396139"/>
                  <a:pt x="114062" y="3391473"/>
                </a:cubicBezTo>
                <a:cubicBezTo>
                  <a:pt x="101470" y="3386468"/>
                  <a:pt x="96956" y="3381074"/>
                  <a:pt x="81445" y="3368539"/>
                </a:cubicBezTo>
                <a:cubicBezTo>
                  <a:pt x="73080" y="3359904"/>
                  <a:pt x="63716" y="3353938"/>
                  <a:pt x="54232" y="3340813"/>
                </a:cubicBezTo>
                <a:cubicBezTo>
                  <a:pt x="48036" y="3330983"/>
                  <a:pt x="40442" y="3324212"/>
                  <a:pt x="31651" y="3308980"/>
                </a:cubicBezTo>
                <a:cubicBezTo>
                  <a:pt x="26121" y="3297857"/>
                  <a:pt x="18134" y="3286484"/>
                  <a:pt x="14474" y="3273723"/>
                </a:cubicBezTo>
                <a:cubicBezTo>
                  <a:pt x="11087" y="3259117"/>
                  <a:pt x="7044" y="3247693"/>
                  <a:pt x="3666" y="3234701"/>
                </a:cubicBezTo>
                <a:cubicBezTo>
                  <a:pt x="2699" y="3221174"/>
                  <a:pt x="675" y="3209117"/>
                  <a:pt x="0" y="3193968"/>
                </a:cubicBezTo>
                <a:cubicBezTo>
                  <a:pt x="-87113" y="2536823"/>
                  <a:pt x="-91263" y="1101208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6483480" y="1714017"/>
            <a:ext cx="1929999" cy="1381673"/>
          </a:xfrm>
          <a:custGeom>
            <a:avLst/>
            <a:gdLst>
              <a:gd name="T0" fmla="*/ 255 w 2133"/>
              <a:gd name="T1" fmla="*/ 0 h 1525"/>
              <a:gd name="T2" fmla="*/ 1879 w 2133"/>
              <a:gd name="T3" fmla="*/ 0 h 1525"/>
              <a:gd name="T4" fmla="*/ 1925 w 2133"/>
              <a:gd name="T5" fmla="*/ 5 h 1525"/>
              <a:gd name="T6" fmla="*/ 1967 w 2133"/>
              <a:gd name="T7" fmla="*/ 16 h 1525"/>
              <a:gd name="T8" fmla="*/ 2007 w 2133"/>
              <a:gd name="T9" fmla="*/ 35 h 1525"/>
              <a:gd name="T10" fmla="*/ 2043 w 2133"/>
              <a:gd name="T11" fmla="*/ 60 h 1525"/>
              <a:gd name="T12" fmla="*/ 2074 w 2133"/>
              <a:gd name="T13" fmla="*/ 91 h 1525"/>
              <a:gd name="T14" fmla="*/ 2099 w 2133"/>
              <a:gd name="T15" fmla="*/ 126 h 1525"/>
              <a:gd name="T16" fmla="*/ 2118 w 2133"/>
              <a:gd name="T17" fmla="*/ 165 h 1525"/>
              <a:gd name="T18" fmla="*/ 2130 w 2133"/>
              <a:gd name="T19" fmla="*/ 209 h 1525"/>
              <a:gd name="T20" fmla="*/ 2133 w 2133"/>
              <a:gd name="T21" fmla="*/ 255 h 1525"/>
              <a:gd name="T22" fmla="*/ 2133 w 2133"/>
              <a:gd name="T23" fmla="*/ 1027 h 1525"/>
              <a:gd name="T24" fmla="*/ 1573 w 2133"/>
              <a:gd name="T25" fmla="*/ 1027 h 1525"/>
              <a:gd name="T26" fmla="*/ 1565 w 2133"/>
              <a:gd name="T27" fmla="*/ 1095 h 1525"/>
              <a:gd name="T28" fmla="*/ 1551 w 2133"/>
              <a:gd name="T29" fmla="*/ 1160 h 1525"/>
              <a:gd name="T30" fmla="*/ 1529 w 2133"/>
              <a:gd name="T31" fmla="*/ 1223 h 1525"/>
              <a:gd name="T32" fmla="*/ 1498 w 2133"/>
              <a:gd name="T33" fmla="*/ 1280 h 1525"/>
              <a:gd name="T34" fmla="*/ 1461 w 2133"/>
              <a:gd name="T35" fmla="*/ 1332 h 1525"/>
              <a:gd name="T36" fmla="*/ 1419 w 2133"/>
              <a:gd name="T37" fmla="*/ 1381 h 1525"/>
              <a:gd name="T38" fmla="*/ 1369 w 2133"/>
              <a:gd name="T39" fmla="*/ 1423 h 1525"/>
              <a:gd name="T40" fmla="*/ 1315 w 2133"/>
              <a:gd name="T41" fmla="*/ 1458 h 1525"/>
              <a:gd name="T42" fmla="*/ 1257 w 2133"/>
              <a:gd name="T43" fmla="*/ 1487 h 1525"/>
              <a:gd name="T44" fmla="*/ 1194 w 2133"/>
              <a:gd name="T45" fmla="*/ 1508 h 1525"/>
              <a:gd name="T46" fmla="*/ 1128 w 2133"/>
              <a:gd name="T47" fmla="*/ 1521 h 1525"/>
              <a:gd name="T48" fmla="*/ 1060 w 2133"/>
              <a:gd name="T49" fmla="*/ 1525 h 1525"/>
              <a:gd name="T50" fmla="*/ 992 w 2133"/>
              <a:gd name="T51" fmla="*/ 1521 h 1525"/>
              <a:gd name="T52" fmla="*/ 926 w 2133"/>
              <a:gd name="T53" fmla="*/ 1508 h 1525"/>
              <a:gd name="T54" fmla="*/ 863 w 2133"/>
              <a:gd name="T55" fmla="*/ 1487 h 1525"/>
              <a:gd name="T56" fmla="*/ 804 w 2133"/>
              <a:gd name="T57" fmla="*/ 1458 h 1525"/>
              <a:gd name="T58" fmla="*/ 752 w 2133"/>
              <a:gd name="T59" fmla="*/ 1423 h 1525"/>
              <a:gd name="T60" fmla="*/ 702 w 2133"/>
              <a:gd name="T61" fmla="*/ 1381 h 1525"/>
              <a:gd name="T62" fmla="*/ 659 w 2133"/>
              <a:gd name="T63" fmla="*/ 1332 h 1525"/>
              <a:gd name="T64" fmla="*/ 623 w 2133"/>
              <a:gd name="T65" fmla="*/ 1280 h 1525"/>
              <a:gd name="T66" fmla="*/ 592 w 2133"/>
              <a:gd name="T67" fmla="*/ 1223 h 1525"/>
              <a:gd name="T68" fmla="*/ 570 w 2133"/>
              <a:gd name="T69" fmla="*/ 1160 h 1525"/>
              <a:gd name="T70" fmla="*/ 554 w 2133"/>
              <a:gd name="T71" fmla="*/ 1095 h 1525"/>
              <a:gd name="T72" fmla="*/ 548 w 2133"/>
              <a:gd name="T73" fmla="*/ 1027 h 1525"/>
              <a:gd name="T74" fmla="*/ 0 w 2133"/>
              <a:gd name="T75" fmla="*/ 1027 h 1525"/>
              <a:gd name="T76" fmla="*/ 0 w 2133"/>
              <a:gd name="T77" fmla="*/ 255 h 1525"/>
              <a:gd name="T78" fmla="*/ 4 w 2133"/>
              <a:gd name="T79" fmla="*/ 209 h 1525"/>
              <a:gd name="T80" fmla="*/ 16 w 2133"/>
              <a:gd name="T81" fmla="*/ 165 h 1525"/>
              <a:gd name="T82" fmla="*/ 35 w 2133"/>
              <a:gd name="T83" fmla="*/ 126 h 1525"/>
              <a:gd name="T84" fmla="*/ 60 w 2133"/>
              <a:gd name="T85" fmla="*/ 91 h 1525"/>
              <a:gd name="T86" fmla="*/ 90 w 2133"/>
              <a:gd name="T87" fmla="*/ 60 h 1525"/>
              <a:gd name="T88" fmla="*/ 126 w 2133"/>
              <a:gd name="T89" fmla="*/ 35 h 1525"/>
              <a:gd name="T90" fmla="*/ 167 w 2133"/>
              <a:gd name="T91" fmla="*/ 16 h 1525"/>
              <a:gd name="T92" fmla="*/ 209 w 2133"/>
              <a:gd name="T93" fmla="*/ 5 h 1525"/>
              <a:gd name="T94" fmla="*/ 255 w 2133"/>
              <a:gd name="T95" fmla="*/ 0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33" h="1525">
                <a:moveTo>
                  <a:pt x="255" y="0"/>
                </a:moveTo>
                <a:lnTo>
                  <a:pt x="1879" y="0"/>
                </a:lnTo>
                <a:lnTo>
                  <a:pt x="1925" y="5"/>
                </a:lnTo>
                <a:lnTo>
                  <a:pt x="1967" y="16"/>
                </a:lnTo>
                <a:lnTo>
                  <a:pt x="2007" y="35"/>
                </a:lnTo>
                <a:lnTo>
                  <a:pt x="2043" y="60"/>
                </a:lnTo>
                <a:lnTo>
                  <a:pt x="2074" y="91"/>
                </a:lnTo>
                <a:lnTo>
                  <a:pt x="2099" y="126"/>
                </a:lnTo>
                <a:lnTo>
                  <a:pt x="2118" y="165"/>
                </a:lnTo>
                <a:lnTo>
                  <a:pt x="2130" y="209"/>
                </a:lnTo>
                <a:lnTo>
                  <a:pt x="2133" y="255"/>
                </a:lnTo>
                <a:lnTo>
                  <a:pt x="2133" y="1027"/>
                </a:lnTo>
                <a:lnTo>
                  <a:pt x="1573" y="1027"/>
                </a:lnTo>
                <a:lnTo>
                  <a:pt x="1565" y="1095"/>
                </a:lnTo>
                <a:lnTo>
                  <a:pt x="1551" y="1160"/>
                </a:lnTo>
                <a:lnTo>
                  <a:pt x="1529" y="1223"/>
                </a:lnTo>
                <a:lnTo>
                  <a:pt x="1498" y="1280"/>
                </a:lnTo>
                <a:lnTo>
                  <a:pt x="1461" y="1332"/>
                </a:lnTo>
                <a:lnTo>
                  <a:pt x="1419" y="1381"/>
                </a:lnTo>
                <a:lnTo>
                  <a:pt x="1369" y="1423"/>
                </a:lnTo>
                <a:lnTo>
                  <a:pt x="1315" y="1458"/>
                </a:lnTo>
                <a:lnTo>
                  <a:pt x="1257" y="1487"/>
                </a:lnTo>
                <a:lnTo>
                  <a:pt x="1194" y="1508"/>
                </a:lnTo>
                <a:lnTo>
                  <a:pt x="1128" y="1521"/>
                </a:lnTo>
                <a:lnTo>
                  <a:pt x="1060" y="1525"/>
                </a:lnTo>
                <a:lnTo>
                  <a:pt x="992" y="1521"/>
                </a:lnTo>
                <a:lnTo>
                  <a:pt x="926" y="1508"/>
                </a:lnTo>
                <a:lnTo>
                  <a:pt x="863" y="1487"/>
                </a:lnTo>
                <a:lnTo>
                  <a:pt x="804" y="1458"/>
                </a:lnTo>
                <a:lnTo>
                  <a:pt x="752" y="1423"/>
                </a:lnTo>
                <a:lnTo>
                  <a:pt x="702" y="1381"/>
                </a:lnTo>
                <a:lnTo>
                  <a:pt x="659" y="1332"/>
                </a:lnTo>
                <a:lnTo>
                  <a:pt x="623" y="1280"/>
                </a:lnTo>
                <a:lnTo>
                  <a:pt x="592" y="1223"/>
                </a:lnTo>
                <a:lnTo>
                  <a:pt x="570" y="1160"/>
                </a:lnTo>
                <a:lnTo>
                  <a:pt x="554" y="1095"/>
                </a:lnTo>
                <a:lnTo>
                  <a:pt x="548" y="1027"/>
                </a:lnTo>
                <a:lnTo>
                  <a:pt x="0" y="1027"/>
                </a:lnTo>
                <a:lnTo>
                  <a:pt x="0" y="255"/>
                </a:lnTo>
                <a:lnTo>
                  <a:pt x="4" y="209"/>
                </a:lnTo>
                <a:lnTo>
                  <a:pt x="16" y="165"/>
                </a:lnTo>
                <a:lnTo>
                  <a:pt x="35" y="126"/>
                </a:lnTo>
                <a:lnTo>
                  <a:pt x="60" y="91"/>
                </a:lnTo>
                <a:lnTo>
                  <a:pt x="90" y="60"/>
                </a:lnTo>
                <a:lnTo>
                  <a:pt x="126" y="35"/>
                </a:lnTo>
                <a:lnTo>
                  <a:pt x="167" y="16"/>
                </a:lnTo>
                <a:lnTo>
                  <a:pt x="209" y="5"/>
                </a:lnTo>
                <a:lnTo>
                  <a:pt x="255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8988658" y="2307440"/>
            <a:ext cx="1929999" cy="3422965"/>
          </a:xfrm>
          <a:custGeom>
            <a:avLst/>
            <a:gdLst>
              <a:gd name="connsiteX0" fmla="*/ 0 w 1929999"/>
              <a:gd name="connsiteY0" fmla="*/ 0 h 3422965"/>
              <a:gd name="connsiteX1" fmla="*/ 1929999 w 1929999"/>
              <a:gd name="connsiteY1" fmla="*/ 0 h 3422965"/>
              <a:gd name="connsiteX2" fmla="*/ 1929999 w 1929999"/>
              <a:gd name="connsiteY2" fmla="*/ 3193968 h 3422965"/>
              <a:gd name="connsiteX3" fmla="*/ 1927297 w 1929999"/>
              <a:gd name="connsiteY3" fmla="*/ 3234701 h 3422965"/>
              <a:gd name="connsiteX4" fmla="*/ 1916489 w 1929999"/>
              <a:gd name="connsiteY4" fmla="*/ 3273723 h 3422965"/>
              <a:gd name="connsiteX5" fmla="*/ 1899312 w 1929999"/>
              <a:gd name="connsiteY5" fmla="*/ 3308980 h 3422965"/>
              <a:gd name="connsiteX6" fmla="*/ 1876538 w 1929999"/>
              <a:gd name="connsiteY6" fmla="*/ 3340813 h 3422965"/>
              <a:gd name="connsiteX7" fmla="*/ 1848553 w 1929999"/>
              <a:gd name="connsiteY7" fmla="*/ 3368539 h 3422965"/>
              <a:gd name="connsiteX8" fmla="*/ 1815936 w 1929999"/>
              <a:gd name="connsiteY8" fmla="*/ 3391473 h 3422965"/>
              <a:gd name="connsiteX9" fmla="*/ 1779845 w 1929999"/>
              <a:gd name="connsiteY9" fmla="*/ 3408588 h 3422965"/>
              <a:gd name="connsiteX10" fmla="*/ 1741824 w 1929999"/>
              <a:gd name="connsiteY10" fmla="*/ 3419199 h 3422965"/>
              <a:gd name="connsiteX11" fmla="*/ 1700136 w 1929999"/>
              <a:gd name="connsiteY11" fmla="*/ 3422965 h 3422965"/>
              <a:gd name="connsiteX12" fmla="*/ 230634 w 1929999"/>
              <a:gd name="connsiteY12" fmla="*/ 3422965 h 3422965"/>
              <a:gd name="connsiteX13" fmla="*/ 189139 w 1929999"/>
              <a:gd name="connsiteY13" fmla="*/ 3419199 h 3422965"/>
              <a:gd name="connsiteX14" fmla="*/ 151118 w 1929999"/>
              <a:gd name="connsiteY14" fmla="*/ 3408588 h 3422965"/>
              <a:gd name="connsiteX15" fmla="*/ 114062 w 1929999"/>
              <a:gd name="connsiteY15" fmla="*/ 3391473 h 3422965"/>
              <a:gd name="connsiteX16" fmla="*/ 81445 w 1929999"/>
              <a:gd name="connsiteY16" fmla="*/ 3368539 h 3422965"/>
              <a:gd name="connsiteX17" fmla="*/ 54232 w 1929999"/>
              <a:gd name="connsiteY17" fmla="*/ 3340813 h 3422965"/>
              <a:gd name="connsiteX18" fmla="*/ 31651 w 1929999"/>
              <a:gd name="connsiteY18" fmla="*/ 3308980 h 3422965"/>
              <a:gd name="connsiteX19" fmla="*/ 14474 w 1929999"/>
              <a:gd name="connsiteY19" fmla="*/ 3273723 h 3422965"/>
              <a:gd name="connsiteX20" fmla="*/ 3666 w 1929999"/>
              <a:gd name="connsiteY20" fmla="*/ 3234701 h 3422965"/>
              <a:gd name="connsiteX21" fmla="*/ 0 w 1929999"/>
              <a:gd name="connsiteY21" fmla="*/ 3193968 h 3422965"/>
              <a:gd name="connsiteX22" fmla="*/ 0 w 1929999"/>
              <a:gd name="connsiteY22" fmla="*/ 0 h 342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29999" h="3422965" fill="none" extrusionOk="0">
                <a:moveTo>
                  <a:pt x="0" y="0"/>
                </a:moveTo>
                <a:cubicBezTo>
                  <a:pt x="230949" y="-144563"/>
                  <a:pt x="1391820" y="167547"/>
                  <a:pt x="1929999" y="0"/>
                </a:cubicBezTo>
                <a:cubicBezTo>
                  <a:pt x="1863031" y="1133796"/>
                  <a:pt x="1812378" y="1743041"/>
                  <a:pt x="1929999" y="3193968"/>
                </a:cubicBezTo>
                <a:cubicBezTo>
                  <a:pt x="1928951" y="3207094"/>
                  <a:pt x="1928529" y="3220757"/>
                  <a:pt x="1927297" y="3234701"/>
                </a:cubicBezTo>
                <a:cubicBezTo>
                  <a:pt x="1925098" y="3246074"/>
                  <a:pt x="1919442" y="3259723"/>
                  <a:pt x="1916489" y="3273723"/>
                </a:cubicBezTo>
                <a:cubicBezTo>
                  <a:pt x="1911107" y="3285300"/>
                  <a:pt x="1906169" y="3295658"/>
                  <a:pt x="1899312" y="3308980"/>
                </a:cubicBezTo>
                <a:cubicBezTo>
                  <a:pt x="1897919" y="3313231"/>
                  <a:pt x="1883465" y="3331982"/>
                  <a:pt x="1876538" y="3340813"/>
                </a:cubicBezTo>
                <a:cubicBezTo>
                  <a:pt x="1865561" y="3351393"/>
                  <a:pt x="1852257" y="3362992"/>
                  <a:pt x="1848553" y="3368539"/>
                </a:cubicBezTo>
                <a:cubicBezTo>
                  <a:pt x="1840922" y="3372805"/>
                  <a:pt x="1824195" y="3385853"/>
                  <a:pt x="1815936" y="3391473"/>
                </a:cubicBezTo>
                <a:cubicBezTo>
                  <a:pt x="1810948" y="3397559"/>
                  <a:pt x="1784099" y="3406201"/>
                  <a:pt x="1779845" y="3408588"/>
                </a:cubicBezTo>
                <a:cubicBezTo>
                  <a:pt x="1769026" y="3410587"/>
                  <a:pt x="1747337" y="3418001"/>
                  <a:pt x="1741824" y="3419199"/>
                </a:cubicBezTo>
                <a:cubicBezTo>
                  <a:pt x="1731546" y="3417208"/>
                  <a:pt x="1719463" y="3422775"/>
                  <a:pt x="1700136" y="3422965"/>
                </a:cubicBezTo>
                <a:cubicBezTo>
                  <a:pt x="1459332" y="3330207"/>
                  <a:pt x="395261" y="3368302"/>
                  <a:pt x="230634" y="3422965"/>
                </a:cubicBezTo>
                <a:cubicBezTo>
                  <a:pt x="216475" y="3419485"/>
                  <a:pt x="197165" y="3422411"/>
                  <a:pt x="189139" y="3419199"/>
                </a:cubicBezTo>
                <a:cubicBezTo>
                  <a:pt x="170684" y="3415012"/>
                  <a:pt x="169450" y="3416300"/>
                  <a:pt x="151118" y="3408588"/>
                </a:cubicBezTo>
                <a:cubicBezTo>
                  <a:pt x="142125" y="3402981"/>
                  <a:pt x="124874" y="3399628"/>
                  <a:pt x="114062" y="3391473"/>
                </a:cubicBezTo>
                <a:cubicBezTo>
                  <a:pt x="103368" y="3388312"/>
                  <a:pt x="92439" y="3378788"/>
                  <a:pt x="81445" y="3368539"/>
                </a:cubicBezTo>
                <a:cubicBezTo>
                  <a:pt x="73890" y="3359493"/>
                  <a:pt x="66142" y="3350771"/>
                  <a:pt x="54232" y="3340813"/>
                </a:cubicBezTo>
                <a:cubicBezTo>
                  <a:pt x="47117" y="3334716"/>
                  <a:pt x="40551" y="3322426"/>
                  <a:pt x="31651" y="3308980"/>
                </a:cubicBezTo>
                <a:cubicBezTo>
                  <a:pt x="26721" y="3299066"/>
                  <a:pt x="19110" y="3286399"/>
                  <a:pt x="14474" y="3273723"/>
                </a:cubicBezTo>
                <a:cubicBezTo>
                  <a:pt x="13470" y="3260643"/>
                  <a:pt x="7770" y="3249109"/>
                  <a:pt x="3666" y="3234701"/>
                </a:cubicBezTo>
                <a:cubicBezTo>
                  <a:pt x="3435" y="3221181"/>
                  <a:pt x="1798" y="3207985"/>
                  <a:pt x="0" y="3193968"/>
                </a:cubicBezTo>
                <a:cubicBezTo>
                  <a:pt x="-51763" y="1881748"/>
                  <a:pt x="-35649" y="942967"/>
                  <a:pt x="0" y="0"/>
                </a:cubicBezTo>
                <a:close/>
              </a:path>
              <a:path w="1929999" h="3422965" stroke="0" extrusionOk="0">
                <a:moveTo>
                  <a:pt x="0" y="0"/>
                </a:moveTo>
                <a:cubicBezTo>
                  <a:pt x="335146" y="-148692"/>
                  <a:pt x="1516162" y="-121769"/>
                  <a:pt x="1929999" y="0"/>
                </a:cubicBezTo>
                <a:cubicBezTo>
                  <a:pt x="1909763" y="992131"/>
                  <a:pt x="2091439" y="2735101"/>
                  <a:pt x="1929999" y="3193968"/>
                </a:cubicBezTo>
                <a:cubicBezTo>
                  <a:pt x="1929465" y="3205866"/>
                  <a:pt x="1928549" y="3221174"/>
                  <a:pt x="1927297" y="3234701"/>
                </a:cubicBezTo>
                <a:cubicBezTo>
                  <a:pt x="1922570" y="3245900"/>
                  <a:pt x="1919005" y="3260536"/>
                  <a:pt x="1916489" y="3273723"/>
                </a:cubicBezTo>
                <a:cubicBezTo>
                  <a:pt x="1911407" y="3284288"/>
                  <a:pt x="1904842" y="3298365"/>
                  <a:pt x="1899312" y="3308980"/>
                </a:cubicBezTo>
                <a:cubicBezTo>
                  <a:pt x="1891875" y="3325368"/>
                  <a:pt x="1884631" y="3329486"/>
                  <a:pt x="1876538" y="3340813"/>
                </a:cubicBezTo>
                <a:cubicBezTo>
                  <a:pt x="1871486" y="3343056"/>
                  <a:pt x="1856492" y="3361655"/>
                  <a:pt x="1848553" y="3368539"/>
                </a:cubicBezTo>
                <a:cubicBezTo>
                  <a:pt x="1841616" y="3375604"/>
                  <a:pt x="1825242" y="3385539"/>
                  <a:pt x="1815936" y="3391473"/>
                </a:cubicBezTo>
                <a:cubicBezTo>
                  <a:pt x="1800928" y="3397288"/>
                  <a:pt x="1795323" y="3405180"/>
                  <a:pt x="1779845" y="3408588"/>
                </a:cubicBezTo>
                <a:cubicBezTo>
                  <a:pt x="1767221" y="3411807"/>
                  <a:pt x="1747430" y="3416973"/>
                  <a:pt x="1741824" y="3419199"/>
                </a:cubicBezTo>
                <a:cubicBezTo>
                  <a:pt x="1722158" y="3419207"/>
                  <a:pt x="1708688" y="3419349"/>
                  <a:pt x="1700136" y="3422965"/>
                </a:cubicBezTo>
                <a:cubicBezTo>
                  <a:pt x="1376752" y="3348324"/>
                  <a:pt x="609090" y="3339928"/>
                  <a:pt x="230634" y="3422965"/>
                </a:cubicBezTo>
                <a:cubicBezTo>
                  <a:pt x="220904" y="3424464"/>
                  <a:pt x="203494" y="3421696"/>
                  <a:pt x="189139" y="3419199"/>
                </a:cubicBezTo>
                <a:cubicBezTo>
                  <a:pt x="174760" y="3418001"/>
                  <a:pt x="155484" y="3411425"/>
                  <a:pt x="151118" y="3408588"/>
                </a:cubicBezTo>
                <a:cubicBezTo>
                  <a:pt x="144572" y="3405107"/>
                  <a:pt x="124400" y="3396532"/>
                  <a:pt x="114062" y="3391473"/>
                </a:cubicBezTo>
                <a:cubicBezTo>
                  <a:pt x="111700" y="3387286"/>
                  <a:pt x="92866" y="3372600"/>
                  <a:pt x="81445" y="3368539"/>
                </a:cubicBezTo>
                <a:cubicBezTo>
                  <a:pt x="69090" y="3357245"/>
                  <a:pt x="61991" y="3345943"/>
                  <a:pt x="54232" y="3340813"/>
                </a:cubicBezTo>
                <a:cubicBezTo>
                  <a:pt x="44664" y="3327014"/>
                  <a:pt x="44560" y="3322774"/>
                  <a:pt x="31651" y="3308980"/>
                </a:cubicBezTo>
                <a:cubicBezTo>
                  <a:pt x="25829" y="3297982"/>
                  <a:pt x="19119" y="3285509"/>
                  <a:pt x="14474" y="3273723"/>
                </a:cubicBezTo>
                <a:cubicBezTo>
                  <a:pt x="9528" y="3259484"/>
                  <a:pt x="7126" y="3248148"/>
                  <a:pt x="3666" y="3234701"/>
                </a:cubicBezTo>
                <a:cubicBezTo>
                  <a:pt x="4439" y="3221308"/>
                  <a:pt x="641" y="3207639"/>
                  <a:pt x="0" y="3193968"/>
                </a:cubicBezTo>
                <a:cubicBezTo>
                  <a:pt x="10164" y="1996270"/>
                  <a:pt x="121246" y="707567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sp>
        <p:nvSpPr>
          <p:cNvPr id="13" name="Freeform 10"/>
          <p:cNvSpPr/>
          <p:nvPr/>
        </p:nvSpPr>
        <p:spPr bwMode="auto">
          <a:xfrm>
            <a:off x="8988658" y="1714017"/>
            <a:ext cx="1929999" cy="1381673"/>
          </a:xfrm>
          <a:custGeom>
            <a:avLst/>
            <a:gdLst>
              <a:gd name="T0" fmla="*/ 255 w 2133"/>
              <a:gd name="T1" fmla="*/ 0 h 1525"/>
              <a:gd name="T2" fmla="*/ 1879 w 2133"/>
              <a:gd name="T3" fmla="*/ 0 h 1525"/>
              <a:gd name="T4" fmla="*/ 1925 w 2133"/>
              <a:gd name="T5" fmla="*/ 5 h 1525"/>
              <a:gd name="T6" fmla="*/ 1967 w 2133"/>
              <a:gd name="T7" fmla="*/ 16 h 1525"/>
              <a:gd name="T8" fmla="*/ 2007 w 2133"/>
              <a:gd name="T9" fmla="*/ 35 h 1525"/>
              <a:gd name="T10" fmla="*/ 2043 w 2133"/>
              <a:gd name="T11" fmla="*/ 60 h 1525"/>
              <a:gd name="T12" fmla="*/ 2074 w 2133"/>
              <a:gd name="T13" fmla="*/ 91 h 1525"/>
              <a:gd name="T14" fmla="*/ 2099 w 2133"/>
              <a:gd name="T15" fmla="*/ 126 h 1525"/>
              <a:gd name="T16" fmla="*/ 2118 w 2133"/>
              <a:gd name="T17" fmla="*/ 165 h 1525"/>
              <a:gd name="T18" fmla="*/ 2130 w 2133"/>
              <a:gd name="T19" fmla="*/ 209 h 1525"/>
              <a:gd name="T20" fmla="*/ 2133 w 2133"/>
              <a:gd name="T21" fmla="*/ 255 h 1525"/>
              <a:gd name="T22" fmla="*/ 2133 w 2133"/>
              <a:gd name="T23" fmla="*/ 1027 h 1525"/>
              <a:gd name="T24" fmla="*/ 1573 w 2133"/>
              <a:gd name="T25" fmla="*/ 1027 h 1525"/>
              <a:gd name="T26" fmla="*/ 1565 w 2133"/>
              <a:gd name="T27" fmla="*/ 1095 h 1525"/>
              <a:gd name="T28" fmla="*/ 1551 w 2133"/>
              <a:gd name="T29" fmla="*/ 1160 h 1525"/>
              <a:gd name="T30" fmla="*/ 1529 w 2133"/>
              <a:gd name="T31" fmla="*/ 1223 h 1525"/>
              <a:gd name="T32" fmla="*/ 1498 w 2133"/>
              <a:gd name="T33" fmla="*/ 1280 h 1525"/>
              <a:gd name="T34" fmla="*/ 1461 w 2133"/>
              <a:gd name="T35" fmla="*/ 1332 h 1525"/>
              <a:gd name="T36" fmla="*/ 1419 w 2133"/>
              <a:gd name="T37" fmla="*/ 1381 h 1525"/>
              <a:gd name="T38" fmla="*/ 1369 w 2133"/>
              <a:gd name="T39" fmla="*/ 1423 h 1525"/>
              <a:gd name="T40" fmla="*/ 1315 w 2133"/>
              <a:gd name="T41" fmla="*/ 1458 h 1525"/>
              <a:gd name="T42" fmla="*/ 1257 w 2133"/>
              <a:gd name="T43" fmla="*/ 1487 h 1525"/>
              <a:gd name="T44" fmla="*/ 1194 w 2133"/>
              <a:gd name="T45" fmla="*/ 1508 h 1525"/>
              <a:gd name="T46" fmla="*/ 1128 w 2133"/>
              <a:gd name="T47" fmla="*/ 1521 h 1525"/>
              <a:gd name="T48" fmla="*/ 1060 w 2133"/>
              <a:gd name="T49" fmla="*/ 1525 h 1525"/>
              <a:gd name="T50" fmla="*/ 992 w 2133"/>
              <a:gd name="T51" fmla="*/ 1521 h 1525"/>
              <a:gd name="T52" fmla="*/ 926 w 2133"/>
              <a:gd name="T53" fmla="*/ 1508 h 1525"/>
              <a:gd name="T54" fmla="*/ 863 w 2133"/>
              <a:gd name="T55" fmla="*/ 1487 h 1525"/>
              <a:gd name="T56" fmla="*/ 804 w 2133"/>
              <a:gd name="T57" fmla="*/ 1458 h 1525"/>
              <a:gd name="T58" fmla="*/ 752 w 2133"/>
              <a:gd name="T59" fmla="*/ 1423 h 1525"/>
              <a:gd name="T60" fmla="*/ 702 w 2133"/>
              <a:gd name="T61" fmla="*/ 1381 h 1525"/>
              <a:gd name="T62" fmla="*/ 659 w 2133"/>
              <a:gd name="T63" fmla="*/ 1332 h 1525"/>
              <a:gd name="T64" fmla="*/ 623 w 2133"/>
              <a:gd name="T65" fmla="*/ 1280 h 1525"/>
              <a:gd name="T66" fmla="*/ 592 w 2133"/>
              <a:gd name="T67" fmla="*/ 1223 h 1525"/>
              <a:gd name="T68" fmla="*/ 570 w 2133"/>
              <a:gd name="T69" fmla="*/ 1160 h 1525"/>
              <a:gd name="T70" fmla="*/ 554 w 2133"/>
              <a:gd name="T71" fmla="*/ 1095 h 1525"/>
              <a:gd name="T72" fmla="*/ 548 w 2133"/>
              <a:gd name="T73" fmla="*/ 1027 h 1525"/>
              <a:gd name="T74" fmla="*/ 0 w 2133"/>
              <a:gd name="T75" fmla="*/ 1027 h 1525"/>
              <a:gd name="T76" fmla="*/ 0 w 2133"/>
              <a:gd name="T77" fmla="*/ 255 h 1525"/>
              <a:gd name="T78" fmla="*/ 4 w 2133"/>
              <a:gd name="T79" fmla="*/ 209 h 1525"/>
              <a:gd name="T80" fmla="*/ 16 w 2133"/>
              <a:gd name="T81" fmla="*/ 165 h 1525"/>
              <a:gd name="T82" fmla="*/ 35 w 2133"/>
              <a:gd name="T83" fmla="*/ 126 h 1525"/>
              <a:gd name="T84" fmla="*/ 60 w 2133"/>
              <a:gd name="T85" fmla="*/ 91 h 1525"/>
              <a:gd name="T86" fmla="*/ 90 w 2133"/>
              <a:gd name="T87" fmla="*/ 60 h 1525"/>
              <a:gd name="T88" fmla="*/ 126 w 2133"/>
              <a:gd name="T89" fmla="*/ 35 h 1525"/>
              <a:gd name="T90" fmla="*/ 167 w 2133"/>
              <a:gd name="T91" fmla="*/ 16 h 1525"/>
              <a:gd name="T92" fmla="*/ 209 w 2133"/>
              <a:gd name="T93" fmla="*/ 5 h 1525"/>
              <a:gd name="T94" fmla="*/ 255 w 2133"/>
              <a:gd name="T95" fmla="*/ 0 h 1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33" h="1525">
                <a:moveTo>
                  <a:pt x="255" y="0"/>
                </a:moveTo>
                <a:lnTo>
                  <a:pt x="1879" y="0"/>
                </a:lnTo>
                <a:lnTo>
                  <a:pt x="1925" y="5"/>
                </a:lnTo>
                <a:lnTo>
                  <a:pt x="1967" y="16"/>
                </a:lnTo>
                <a:lnTo>
                  <a:pt x="2007" y="35"/>
                </a:lnTo>
                <a:lnTo>
                  <a:pt x="2043" y="60"/>
                </a:lnTo>
                <a:lnTo>
                  <a:pt x="2074" y="91"/>
                </a:lnTo>
                <a:lnTo>
                  <a:pt x="2099" y="126"/>
                </a:lnTo>
                <a:lnTo>
                  <a:pt x="2118" y="165"/>
                </a:lnTo>
                <a:lnTo>
                  <a:pt x="2130" y="209"/>
                </a:lnTo>
                <a:lnTo>
                  <a:pt x="2133" y="255"/>
                </a:lnTo>
                <a:lnTo>
                  <a:pt x="2133" y="1027"/>
                </a:lnTo>
                <a:lnTo>
                  <a:pt x="1573" y="1027"/>
                </a:lnTo>
                <a:lnTo>
                  <a:pt x="1565" y="1095"/>
                </a:lnTo>
                <a:lnTo>
                  <a:pt x="1551" y="1160"/>
                </a:lnTo>
                <a:lnTo>
                  <a:pt x="1529" y="1223"/>
                </a:lnTo>
                <a:lnTo>
                  <a:pt x="1498" y="1280"/>
                </a:lnTo>
                <a:lnTo>
                  <a:pt x="1461" y="1332"/>
                </a:lnTo>
                <a:lnTo>
                  <a:pt x="1419" y="1381"/>
                </a:lnTo>
                <a:lnTo>
                  <a:pt x="1369" y="1423"/>
                </a:lnTo>
                <a:lnTo>
                  <a:pt x="1315" y="1458"/>
                </a:lnTo>
                <a:lnTo>
                  <a:pt x="1257" y="1487"/>
                </a:lnTo>
                <a:lnTo>
                  <a:pt x="1194" y="1508"/>
                </a:lnTo>
                <a:lnTo>
                  <a:pt x="1128" y="1521"/>
                </a:lnTo>
                <a:lnTo>
                  <a:pt x="1060" y="1525"/>
                </a:lnTo>
                <a:lnTo>
                  <a:pt x="992" y="1521"/>
                </a:lnTo>
                <a:lnTo>
                  <a:pt x="926" y="1508"/>
                </a:lnTo>
                <a:lnTo>
                  <a:pt x="863" y="1487"/>
                </a:lnTo>
                <a:lnTo>
                  <a:pt x="804" y="1458"/>
                </a:lnTo>
                <a:lnTo>
                  <a:pt x="752" y="1423"/>
                </a:lnTo>
                <a:lnTo>
                  <a:pt x="702" y="1381"/>
                </a:lnTo>
                <a:lnTo>
                  <a:pt x="659" y="1332"/>
                </a:lnTo>
                <a:lnTo>
                  <a:pt x="623" y="1280"/>
                </a:lnTo>
                <a:lnTo>
                  <a:pt x="592" y="1223"/>
                </a:lnTo>
                <a:lnTo>
                  <a:pt x="570" y="1160"/>
                </a:lnTo>
                <a:lnTo>
                  <a:pt x="554" y="1095"/>
                </a:lnTo>
                <a:lnTo>
                  <a:pt x="548" y="1027"/>
                </a:lnTo>
                <a:lnTo>
                  <a:pt x="0" y="1027"/>
                </a:lnTo>
                <a:lnTo>
                  <a:pt x="0" y="255"/>
                </a:lnTo>
                <a:lnTo>
                  <a:pt x="4" y="209"/>
                </a:lnTo>
                <a:lnTo>
                  <a:pt x="16" y="165"/>
                </a:lnTo>
                <a:lnTo>
                  <a:pt x="35" y="126"/>
                </a:lnTo>
                <a:lnTo>
                  <a:pt x="60" y="91"/>
                </a:lnTo>
                <a:lnTo>
                  <a:pt x="90" y="60"/>
                </a:lnTo>
                <a:lnTo>
                  <a:pt x="126" y="35"/>
                </a:lnTo>
                <a:lnTo>
                  <a:pt x="167" y="16"/>
                </a:lnTo>
                <a:lnTo>
                  <a:pt x="209" y="5"/>
                </a:lnTo>
                <a:lnTo>
                  <a:pt x="255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0">
            <a:solidFill>
              <a:schemeClr val="bg1">
                <a:lumMod val="50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800">
              <a:cs typeface="+mn-ea"/>
              <a:sym typeface="+mn-lt"/>
            </a:endParaRPr>
          </a:p>
        </p:txBody>
      </p:sp>
      <p:grpSp>
        <p:nvGrpSpPr>
          <p:cNvPr id="14" name="Group 2"/>
          <p:cNvGrpSpPr/>
          <p:nvPr/>
        </p:nvGrpSpPr>
        <p:grpSpPr>
          <a:xfrm>
            <a:off x="1593180" y="3399992"/>
            <a:ext cx="1655523" cy="1567229"/>
            <a:chOff x="1089596" y="2828180"/>
            <a:chExt cx="1250156" cy="1183481"/>
          </a:xfrm>
        </p:grpSpPr>
        <p:sp>
          <p:nvSpPr>
            <p:cNvPr id="87" name="Rectangle 8"/>
            <p:cNvSpPr>
              <a:spLocks noChangeArrowheads="1"/>
            </p:cNvSpPr>
            <p:nvPr/>
          </p:nvSpPr>
          <p:spPr bwMode="auto">
            <a:xfrm rot="10800000">
              <a:off x="1180155" y="3082914"/>
              <a:ext cx="1094986" cy="11415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/>
                </a:gs>
              </a:gsLst>
              <a:lin ang="5400000" scaled="1"/>
              <a:tileRect/>
            </a:gradFill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grpSp>
          <p:nvGrpSpPr>
            <p:cNvPr id="88" name="Group 29"/>
            <p:cNvGrpSpPr/>
            <p:nvPr/>
          </p:nvGrpSpPr>
          <p:grpSpPr bwMode="auto">
            <a:xfrm>
              <a:off x="1089596" y="2828180"/>
              <a:ext cx="1250156" cy="1183481"/>
              <a:chOff x="0" y="226"/>
              <a:chExt cx="2100" cy="1988"/>
            </a:xfrm>
          </p:grpSpPr>
          <p:sp>
            <p:nvSpPr>
              <p:cNvPr id="89" name="Rectangle 30"/>
              <p:cNvSpPr/>
              <p:nvPr/>
            </p:nvSpPr>
            <p:spPr bwMode="auto">
              <a:xfrm>
                <a:off x="12" y="790"/>
                <a:ext cx="2088" cy="1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4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Rectangle 31"/>
              <p:cNvSpPr/>
              <p:nvPr/>
            </p:nvSpPr>
            <p:spPr bwMode="auto">
              <a:xfrm>
                <a:off x="0" y="226"/>
                <a:ext cx="2088" cy="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</a:t>
                </a:r>
                <a:endParaRPr lang="en-US" sz="2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Group 139"/>
          <p:cNvGrpSpPr/>
          <p:nvPr/>
        </p:nvGrpSpPr>
        <p:grpSpPr bwMode="auto">
          <a:xfrm>
            <a:off x="4110214" y="3399992"/>
            <a:ext cx="1655523" cy="1567229"/>
            <a:chOff x="0" y="226"/>
            <a:chExt cx="2100" cy="1988"/>
          </a:xfrm>
        </p:grpSpPr>
        <p:sp>
          <p:nvSpPr>
            <p:cNvPr id="51" name="Rectangle 140"/>
            <p:cNvSpPr/>
            <p:nvPr/>
          </p:nvSpPr>
          <p:spPr bwMode="auto">
            <a:xfrm>
              <a:off x="12" y="790"/>
              <a:ext cx="2088" cy="1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lvl="0"/>
              <a:r>
                <a:rPr lang="zh-CN" altLang="en-US" sz="1400" dirty="0">
                  <a:solidFill>
                    <a:srgbClr val="FFFFFF">
                      <a:lumMod val="50000"/>
                    </a:srgb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solidFill>
                    <a:srgbClr val="FFFFFF">
                      <a:lumMod val="50000"/>
                    </a:srgbClr>
                  </a:solidFill>
                  <a:cs typeface="+mn-ea"/>
                  <a:sym typeface="+mn-lt"/>
                </a:rPr>
                <a:t>……</a:t>
              </a:r>
              <a:endParaRPr lang="zh-CN" altLang="en-US" sz="14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52" name="Rectangle 141"/>
            <p:cNvSpPr/>
            <p:nvPr/>
          </p:nvSpPr>
          <p:spPr bwMode="auto">
            <a:xfrm>
              <a:off x="0" y="226"/>
              <a:ext cx="2088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7"/>
          <p:cNvGrpSpPr/>
          <p:nvPr/>
        </p:nvGrpSpPr>
        <p:grpSpPr>
          <a:xfrm>
            <a:off x="6613642" y="3399992"/>
            <a:ext cx="1655523" cy="1567229"/>
            <a:chOff x="4880760" y="2828180"/>
            <a:chExt cx="1250156" cy="1183481"/>
          </a:xfrm>
        </p:grpSpPr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 rot="10800000">
              <a:off x="4963689" y="3082914"/>
              <a:ext cx="1094986" cy="11415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20000"/>
                    <a:lumOff val="80000"/>
                  </a:schemeClr>
                </a:gs>
                <a:gs pos="100000">
                  <a:schemeClr val="bg2"/>
                </a:gs>
              </a:gsLst>
              <a:lin ang="5400000" scaled="1"/>
              <a:tileRect/>
            </a:gradFill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grpSp>
          <p:nvGrpSpPr>
            <p:cNvPr id="46" name="Group 142"/>
            <p:cNvGrpSpPr/>
            <p:nvPr/>
          </p:nvGrpSpPr>
          <p:grpSpPr bwMode="auto">
            <a:xfrm>
              <a:off x="4880760" y="2828180"/>
              <a:ext cx="1250156" cy="1183481"/>
              <a:chOff x="0" y="226"/>
              <a:chExt cx="2100" cy="1988"/>
            </a:xfrm>
          </p:grpSpPr>
          <p:sp>
            <p:nvSpPr>
              <p:cNvPr id="47" name="Rectangle 143"/>
              <p:cNvSpPr/>
              <p:nvPr/>
            </p:nvSpPr>
            <p:spPr bwMode="auto">
              <a:xfrm>
                <a:off x="12" y="790"/>
                <a:ext cx="2088" cy="1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lvl="0"/>
                <a:r>
                  <a:rPr lang="zh-CN" altLang="en-US" sz="1400" dirty="0">
                    <a:solidFill>
                      <a:srgbClr val="FFFFFF">
                        <a:lumMod val="50000"/>
                      </a:srgb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400" dirty="0">
                    <a:solidFill>
                      <a:srgbClr val="FFFFFF">
                        <a:lumMod val="50000"/>
                      </a:srgb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400" dirty="0">
                  <a:solidFill>
                    <a:srgbClr val="FFFFFF">
                      <a:lumMod val="50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Rectangle 144"/>
              <p:cNvSpPr/>
              <p:nvPr/>
            </p:nvSpPr>
            <p:spPr bwMode="auto">
              <a:xfrm>
                <a:off x="0" y="226"/>
                <a:ext cx="2088" cy="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0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</a:t>
                </a:r>
                <a:endParaRPr lang="en-US" altLang="zh-CN" sz="2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2" name="Group 145"/>
          <p:cNvGrpSpPr/>
          <p:nvPr/>
        </p:nvGrpSpPr>
        <p:grpSpPr bwMode="auto">
          <a:xfrm>
            <a:off x="9117071" y="3399992"/>
            <a:ext cx="1655523" cy="1471839"/>
            <a:chOff x="0" y="226"/>
            <a:chExt cx="2100" cy="1867"/>
          </a:xfrm>
        </p:grpSpPr>
        <p:sp>
          <p:nvSpPr>
            <p:cNvPr id="43" name="Rectangle 146"/>
            <p:cNvSpPr/>
            <p:nvPr/>
          </p:nvSpPr>
          <p:spPr bwMode="auto">
            <a:xfrm>
              <a:off x="12" y="790"/>
              <a:ext cx="2088" cy="1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lvl="0"/>
              <a:r>
                <a:rPr lang="zh-CN" altLang="en-US" sz="1400" dirty="0">
                  <a:solidFill>
                    <a:srgbClr val="FFFFFF">
                      <a:lumMod val="50000"/>
                    </a:srgb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solidFill>
                    <a:srgbClr val="FFFFFF">
                      <a:lumMod val="50000"/>
                    </a:srgbClr>
                  </a:solidFill>
                  <a:cs typeface="+mn-ea"/>
                  <a:sym typeface="+mn-lt"/>
                </a:rPr>
                <a:t>……</a:t>
              </a:r>
              <a:endParaRPr lang="zh-CN" altLang="en-US" sz="14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 147"/>
            <p:cNvSpPr/>
            <p:nvPr/>
          </p:nvSpPr>
          <p:spPr bwMode="auto">
            <a:xfrm>
              <a:off x="0" y="226"/>
              <a:ext cx="2088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80000"/>
                </a:lnSpc>
              </a:pPr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en-US" altLang="zh-CN" sz="2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Group 1"/>
          <p:cNvGrpSpPr/>
          <p:nvPr/>
        </p:nvGrpSpPr>
        <p:grpSpPr>
          <a:xfrm>
            <a:off x="1648256" y="2043103"/>
            <a:ext cx="1907839" cy="816773"/>
            <a:chOff x="1131186" y="1803536"/>
            <a:chExt cx="1440690" cy="616780"/>
          </a:xfrm>
        </p:grpSpPr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1516914" y="2151884"/>
              <a:ext cx="314614" cy="268432"/>
            </a:xfrm>
            <a:custGeom>
              <a:avLst/>
              <a:gdLst>
                <a:gd name="T0" fmla="*/ 43 w 43"/>
                <a:gd name="T1" fmla="*/ 37 h 37"/>
                <a:gd name="T2" fmla="*/ 12 w 43"/>
                <a:gd name="T3" fmla="*/ 37 h 37"/>
                <a:gd name="T4" fmla="*/ 12 w 43"/>
                <a:gd name="T5" fmla="*/ 32 h 37"/>
                <a:gd name="T6" fmla="*/ 15 w 43"/>
                <a:gd name="T7" fmla="*/ 27 h 37"/>
                <a:gd name="T8" fmla="*/ 12 w 43"/>
                <a:gd name="T9" fmla="*/ 27 h 37"/>
                <a:gd name="T10" fmla="*/ 2 w 43"/>
                <a:gd name="T11" fmla="*/ 17 h 37"/>
                <a:gd name="T12" fmla="*/ 2 w 43"/>
                <a:gd name="T13" fmla="*/ 8 h 37"/>
                <a:gd name="T14" fmla="*/ 0 w 43"/>
                <a:gd name="T15" fmla="*/ 6 h 37"/>
                <a:gd name="T16" fmla="*/ 1 w 43"/>
                <a:gd name="T17" fmla="*/ 3 h 37"/>
                <a:gd name="T18" fmla="*/ 14 w 43"/>
                <a:gd name="T19" fmla="*/ 3 h 37"/>
                <a:gd name="T20" fmla="*/ 15 w 43"/>
                <a:gd name="T21" fmla="*/ 0 h 37"/>
                <a:gd name="T22" fmla="*/ 40 w 43"/>
                <a:gd name="T23" fmla="*/ 0 h 37"/>
                <a:gd name="T24" fmla="*/ 41 w 43"/>
                <a:gd name="T25" fmla="*/ 5 h 37"/>
                <a:gd name="T26" fmla="*/ 39 w 43"/>
                <a:gd name="T27" fmla="*/ 6 h 37"/>
                <a:gd name="T28" fmla="*/ 39 w 43"/>
                <a:gd name="T29" fmla="*/ 27 h 37"/>
                <a:gd name="T30" fmla="*/ 43 w 43"/>
                <a:gd name="T31" fmla="*/ 32 h 37"/>
                <a:gd name="T32" fmla="*/ 43 w 43"/>
                <a:gd name="T33" fmla="*/ 37 h 37"/>
                <a:gd name="T34" fmla="*/ 15 w 43"/>
                <a:gd name="T35" fmla="*/ 10 h 37"/>
                <a:gd name="T36" fmla="*/ 9 w 43"/>
                <a:gd name="T37" fmla="*/ 10 h 37"/>
                <a:gd name="T38" fmla="*/ 9 w 43"/>
                <a:gd name="T39" fmla="*/ 17 h 37"/>
                <a:gd name="T40" fmla="*/ 12 w 43"/>
                <a:gd name="T41" fmla="*/ 20 h 37"/>
                <a:gd name="T42" fmla="*/ 15 w 43"/>
                <a:gd name="T43" fmla="*/ 20 h 37"/>
                <a:gd name="T44" fmla="*/ 15 w 43"/>
                <a:gd name="T45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7">
                  <a:moveTo>
                    <a:pt x="43" y="37"/>
                  </a:moveTo>
                  <a:cubicBezTo>
                    <a:pt x="12" y="37"/>
                    <a:pt x="12" y="37"/>
                    <a:pt x="12" y="3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2" y="27"/>
                    <a:pt x="12" y="27"/>
                  </a:cubicBezTo>
                  <a:cubicBezTo>
                    <a:pt x="6" y="27"/>
                    <a:pt x="2" y="22"/>
                    <a:pt x="2" y="1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3" y="32"/>
                    <a:pt x="43" y="32"/>
                    <a:pt x="43" y="32"/>
                  </a:cubicBezTo>
                  <a:lnTo>
                    <a:pt x="43" y="37"/>
                  </a:lnTo>
                  <a:close/>
                  <a:moveTo>
                    <a:pt x="15" y="1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13"/>
                    <a:pt x="9" y="17"/>
                    <a:pt x="9" y="17"/>
                  </a:cubicBezTo>
                  <a:cubicBezTo>
                    <a:pt x="9" y="19"/>
                    <a:pt x="10" y="20"/>
                    <a:pt x="12" y="20"/>
                  </a:cubicBezTo>
                  <a:cubicBezTo>
                    <a:pt x="14" y="20"/>
                    <a:pt x="15" y="20"/>
                    <a:pt x="15" y="20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40" name="Rectangle 188"/>
            <p:cNvSpPr/>
            <p:nvPr/>
          </p:nvSpPr>
          <p:spPr bwMode="auto">
            <a:xfrm>
              <a:off x="1131186" y="1803536"/>
              <a:ext cx="1440690" cy="36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8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3"/>
          <p:cNvGrpSpPr/>
          <p:nvPr/>
        </p:nvGrpSpPr>
        <p:grpSpPr>
          <a:xfrm>
            <a:off x="4149297" y="2043103"/>
            <a:ext cx="1907839" cy="821563"/>
            <a:chOff x="3019828" y="1803536"/>
            <a:chExt cx="1440690" cy="620397"/>
          </a:xfrm>
        </p:grpSpPr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3436768" y="2165114"/>
              <a:ext cx="326804" cy="258819"/>
            </a:xfrm>
            <a:custGeom>
              <a:avLst/>
              <a:gdLst>
                <a:gd name="T0" fmla="*/ 54 w 54"/>
                <a:gd name="T1" fmla="*/ 34 h 43"/>
                <a:gd name="T2" fmla="*/ 54 w 54"/>
                <a:gd name="T3" fmla="*/ 35 h 43"/>
                <a:gd name="T4" fmla="*/ 51 w 54"/>
                <a:gd name="T5" fmla="*/ 35 h 43"/>
                <a:gd name="T6" fmla="*/ 51 w 54"/>
                <a:gd name="T7" fmla="*/ 38 h 43"/>
                <a:gd name="T8" fmla="*/ 46 w 54"/>
                <a:gd name="T9" fmla="*/ 43 h 43"/>
                <a:gd name="T10" fmla="*/ 41 w 54"/>
                <a:gd name="T11" fmla="*/ 38 h 43"/>
                <a:gd name="T12" fmla="*/ 41 w 54"/>
                <a:gd name="T13" fmla="*/ 35 h 43"/>
                <a:gd name="T14" fmla="*/ 13 w 54"/>
                <a:gd name="T15" fmla="*/ 35 h 43"/>
                <a:gd name="T16" fmla="*/ 13 w 54"/>
                <a:gd name="T17" fmla="*/ 38 h 43"/>
                <a:gd name="T18" fmla="*/ 8 w 54"/>
                <a:gd name="T19" fmla="*/ 43 h 43"/>
                <a:gd name="T20" fmla="*/ 3 w 54"/>
                <a:gd name="T21" fmla="*/ 38 h 43"/>
                <a:gd name="T22" fmla="*/ 3 w 54"/>
                <a:gd name="T23" fmla="*/ 35 h 43"/>
                <a:gd name="T24" fmla="*/ 0 w 54"/>
                <a:gd name="T25" fmla="*/ 35 h 43"/>
                <a:gd name="T26" fmla="*/ 0 w 54"/>
                <a:gd name="T27" fmla="*/ 34 h 43"/>
                <a:gd name="T28" fmla="*/ 0 w 54"/>
                <a:gd name="T29" fmla="*/ 23 h 43"/>
                <a:gd name="T30" fmla="*/ 6 w 54"/>
                <a:gd name="T31" fmla="*/ 17 h 43"/>
                <a:gd name="T32" fmla="*/ 6 w 54"/>
                <a:gd name="T33" fmla="*/ 17 h 43"/>
                <a:gd name="T34" fmla="*/ 9 w 54"/>
                <a:gd name="T35" fmla="*/ 6 h 43"/>
                <a:gd name="T36" fmla="*/ 17 w 54"/>
                <a:gd name="T37" fmla="*/ 0 h 43"/>
                <a:gd name="T38" fmla="*/ 37 w 54"/>
                <a:gd name="T39" fmla="*/ 0 h 43"/>
                <a:gd name="T40" fmla="*/ 45 w 54"/>
                <a:gd name="T41" fmla="*/ 6 h 43"/>
                <a:gd name="T42" fmla="*/ 48 w 54"/>
                <a:gd name="T43" fmla="*/ 17 h 43"/>
                <a:gd name="T44" fmla="*/ 48 w 54"/>
                <a:gd name="T45" fmla="*/ 17 h 43"/>
                <a:gd name="T46" fmla="*/ 54 w 54"/>
                <a:gd name="T47" fmla="*/ 23 h 43"/>
                <a:gd name="T48" fmla="*/ 54 w 54"/>
                <a:gd name="T49" fmla="*/ 34 h 43"/>
                <a:gd name="T50" fmla="*/ 8 w 54"/>
                <a:gd name="T51" fmla="*/ 22 h 43"/>
                <a:gd name="T52" fmla="*/ 4 w 54"/>
                <a:gd name="T53" fmla="*/ 26 h 43"/>
                <a:gd name="T54" fmla="*/ 8 w 54"/>
                <a:gd name="T55" fmla="*/ 30 h 43"/>
                <a:gd name="T56" fmla="*/ 12 w 54"/>
                <a:gd name="T57" fmla="*/ 26 h 43"/>
                <a:gd name="T58" fmla="*/ 8 w 54"/>
                <a:gd name="T59" fmla="*/ 22 h 43"/>
                <a:gd name="T60" fmla="*/ 41 w 54"/>
                <a:gd name="T61" fmla="*/ 17 h 43"/>
                <a:gd name="T62" fmla="*/ 38 w 54"/>
                <a:gd name="T63" fmla="*/ 8 h 43"/>
                <a:gd name="T64" fmla="*/ 37 w 54"/>
                <a:gd name="T65" fmla="*/ 7 h 43"/>
                <a:gd name="T66" fmla="*/ 17 w 54"/>
                <a:gd name="T67" fmla="*/ 7 h 43"/>
                <a:gd name="T68" fmla="*/ 16 w 54"/>
                <a:gd name="T69" fmla="*/ 8 h 43"/>
                <a:gd name="T70" fmla="*/ 13 w 54"/>
                <a:gd name="T71" fmla="*/ 17 h 43"/>
                <a:gd name="T72" fmla="*/ 41 w 54"/>
                <a:gd name="T73" fmla="*/ 17 h 43"/>
                <a:gd name="T74" fmla="*/ 46 w 54"/>
                <a:gd name="T75" fmla="*/ 22 h 43"/>
                <a:gd name="T76" fmla="*/ 42 w 54"/>
                <a:gd name="T77" fmla="*/ 26 h 43"/>
                <a:gd name="T78" fmla="*/ 46 w 54"/>
                <a:gd name="T79" fmla="*/ 30 h 43"/>
                <a:gd name="T80" fmla="*/ 50 w 54"/>
                <a:gd name="T81" fmla="*/ 26 h 43"/>
                <a:gd name="T82" fmla="*/ 46 w 54"/>
                <a:gd name="T8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4" h="43">
                  <a:moveTo>
                    <a:pt x="54" y="34"/>
                  </a:moveTo>
                  <a:cubicBezTo>
                    <a:pt x="54" y="34"/>
                    <a:pt x="54" y="35"/>
                    <a:pt x="54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41"/>
                    <a:pt x="49" y="43"/>
                    <a:pt x="46" y="43"/>
                  </a:cubicBezTo>
                  <a:cubicBezTo>
                    <a:pt x="43" y="43"/>
                    <a:pt x="41" y="41"/>
                    <a:pt x="41" y="38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1"/>
                    <a:pt x="11" y="43"/>
                    <a:pt x="8" y="43"/>
                  </a:cubicBezTo>
                  <a:cubicBezTo>
                    <a:pt x="5" y="43"/>
                    <a:pt x="3" y="41"/>
                    <a:pt x="3" y="38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0"/>
                    <a:pt x="2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3"/>
                    <a:pt x="13" y="0"/>
                    <a:pt x="1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0"/>
                    <a:pt x="44" y="3"/>
                    <a:pt x="45" y="6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52" y="17"/>
                    <a:pt x="54" y="20"/>
                    <a:pt x="54" y="23"/>
                  </a:cubicBezTo>
                  <a:lnTo>
                    <a:pt x="54" y="34"/>
                  </a:lnTo>
                  <a:close/>
                  <a:moveTo>
                    <a:pt x="8" y="22"/>
                  </a:moveTo>
                  <a:cubicBezTo>
                    <a:pt x="6" y="22"/>
                    <a:pt x="4" y="24"/>
                    <a:pt x="4" y="26"/>
                  </a:cubicBezTo>
                  <a:cubicBezTo>
                    <a:pt x="4" y="28"/>
                    <a:pt x="6" y="30"/>
                    <a:pt x="8" y="30"/>
                  </a:cubicBezTo>
                  <a:cubicBezTo>
                    <a:pt x="11" y="30"/>
                    <a:pt x="12" y="28"/>
                    <a:pt x="12" y="26"/>
                  </a:cubicBezTo>
                  <a:cubicBezTo>
                    <a:pt x="12" y="24"/>
                    <a:pt x="11" y="22"/>
                    <a:pt x="8" y="22"/>
                  </a:cubicBezTo>
                  <a:close/>
                  <a:moveTo>
                    <a:pt x="41" y="17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41" y="17"/>
                  </a:lnTo>
                  <a:close/>
                  <a:moveTo>
                    <a:pt x="46" y="22"/>
                  </a:moveTo>
                  <a:cubicBezTo>
                    <a:pt x="44" y="22"/>
                    <a:pt x="42" y="24"/>
                    <a:pt x="42" y="26"/>
                  </a:cubicBezTo>
                  <a:cubicBezTo>
                    <a:pt x="42" y="28"/>
                    <a:pt x="44" y="30"/>
                    <a:pt x="46" y="30"/>
                  </a:cubicBezTo>
                  <a:cubicBezTo>
                    <a:pt x="48" y="30"/>
                    <a:pt x="50" y="28"/>
                    <a:pt x="50" y="26"/>
                  </a:cubicBezTo>
                  <a:cubicBezTo>
                    <a:pt x="50" y="24"/>
                    <a:pt x="48" y="22"/>
                    <a:pt x="46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38" name="Rectangle 190"/>
            <p:cNvSpPr/>
            <p:nvPr/>
          </p:nvSpPr>
          <p:spPr bwMode="auto">
            <a:xfrm>
              <a:off x="3019828" y="1803536"/>
              <a:ext cx="1440690" cy="36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8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5"/>
          <p:cNvGrpSpPr/>
          <p:nvPr/>
        </p:nvGrpSpPr>
        <p:grpSpPr>
          <a:xfrm>
            <a:off x="6647624" y="2043103"/>
            <a:ext cx="1907839" cy="790052"/>
            <a:chOff x="4906421" y="1803536"/>
            <a:chExt cx="1440690" cy="596602"/>
          </a:xfrm>
        </p:grpSpPr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5349258" y="2147283"/>
              <a:ext cx="289830" cy="252855"/>
            </a:xfrm>
            <a:custGeom>
              <a:avLst/>
              <a:gdLst>
                <a:gd name="T0" fmla="*/ 48 w 48"/>
                <a:gd name="T1" fmla="*/ 38 h 42"/>
                <a:gd name="T2" fmla="*/ 45 w 48"/>
                <a:gd name="T3" fmla="*/ 42 h 42"/>
                <a:gd name="T4" fmla="*/ 4 w 48"/>
                <a:gd name="T5" fmla="*/ 42 h 42"/>
                <a:gd name="T6" fmla="*/ 0 w 48"/>
                <a:gd name="T7" fmla="*/ 38 h 42"/>
                <a:gd name="T8" fmla="*/ 0 w 48"/>
                <a:gd name="T9" fmla="*/ 4 h 42"/>
                <a:gd name="T10" fmla="*/ 4 w 48"/>
                <a:gd name="T11" fmla="*/ 0 h 42"/>
                <a:gd name="T12" fmla="*/ 45 w 48"/>
                <a:gd name="T13" fmla="*/ 0 h 42"/>
                <a:gd name="T14" fmla="*/ 48 w 48"/>
                <a:gd name="T15" fmla="*/ 4 h 42"/>
                <a:gd name="T16" fmla="*/ 48 w 48"/>
                <a:gd name="T17" fmla="*/ 38 h 42"/>
                <a:gd name="T18" fmla="*/ 45 w 48"/>
                <a:gd name="T19" fmla="*/ 11 h 42"/>
                <a:gd name="T20" fmla="*/ 45 w 48"/>
                <a:gd name="T21" fmla="*/ 8 h 42"/>
                <a:gd name="T22" fmla="*/ 45 w 48"/>
                <a:gd name="T23" fmla="*/ 4 h 42"/>
                <a:gd name="T24" fmla="*/ 23 w 48"/>
                <a:gd name="T25" fmla="*/ 4 h 42"/>
                <a:gd name="T26" fmla="*/ 21 w 48"/>
                <a:gd name="T27" fmla="*/ 7 h 42"/>
                <a:gd name="T28" fmla="*/ 4 w 48"/>
                <a:gd name="T29" fmla="*/ 7 h 42"/>
                <a:gd name="T30" fmla="*/ 4 w 48"/>
                <a:gd name="T31" fmla="*/ 11 h 42"/>
                <a:gd name="T32" fmla="*/ 45 w 48"/>
                <a:gd name="T33" fmla="*/ 11 h 42"/>
                <a:gd name="T34" fmla="*/ 45 w 48"/>
                <a:gd name="T35" fmla="*/ 38 h 42"/>
                <a:gd name="T36" fmla="*/ 45 w 48"/>
                <a:gd name="T37" fmla="*/ 35 h 42"/>
                <a:gd name="T38" fmla="*/ 4 w 48"/>
                <a:gd name="T39" fmla="*/ 35 h 42"/>
                <a:gd name="T40" fmla="*/ 4 w 48"/>
                <a:gd name="T41" fmla="*/ 38 h 42"/>
                <a:gd name="T42" fmla="*/ 45 w 48"/>
                <a:gd name="T43" fmla="*/ 38 h 42"/>
                <a:gd name="T44" fmla="*/ 17 w 48"/>
                <a:gd name="T45" fmla="*/ 6 h 42"/>
                <a:gd name="T46" fmla="*/ 17 w 48"/>
                <a:gd name="T47" fmla="*/ 2 h 42"/>
                <a:gd name="T48" fmla="*/ 7 w 48"/>
                <a:gd name="T49" fmla="*/ 2 h 42"/>
                <a:gd name="T50" fmla="*/ 7 w 48"/>
                <a:gd name="T51" fmla="*/ 6 h 42"/>
                <a:gd name="T52" fmla="*/ 17 w 48"/>
                <a:gd name="T53" fmla="*/ 6 h 42"/>
                <a:gd name="T54" fmla="*/ 24 w 48"/>
                <a:gd name="T55" fmla="*/ 12 h 42"/>
                <a:gd name="T56" fmla="*/ 14 w 48"/>
                <a:gd name="T57" fmla="*/ 23 h 42"/>
                <a:gd name="T58" fmla="*/ 24 w 48"/>
                <a:gd name="T59" fmla="*/ 33 h 42"/>
                <a:gd name="T60" fmla="*/ 35 w 48"/>
                <a:gd name="T61" fmla="*/ 23 h 42"/>
                <a:gd name="T62" fmla="*/ 24 w 48"/>
                <a:gd name="T63" fmla="*/ 12 h 42"/>
                <a:gd name="T64" fmla="*/ 24 w 48"/>
                <a:gd name="T65" fmla="*/ 30 h 42"/>
                <a:gd name="T66" fmla="*/ 17 w 48"/>
                <a:gd name="T67" fmla="*/ 23 h 42"/>
                <a:gd name="T68" fmla="*/ 24 w 48"/>
                <a:gd name="T69" fmla="*/ 16 h 42"/>
                <a:gd name="T70" fmla="*/ 31 w 48"/>
                <a:gd name="T71" fmla="*/ 23 h 42"/>
                <a:gd name="T72" fmla="*/ 24 w 48"/>
                <a:gd name="T73" fmla="*/ 30 h 42"/>
                <a:gd name="T74" fmla="*/ 24 w 48"/>
                <a:gd name="T75" fmla="*/ 18 h 42"/>
                <a:gd name="T76" fmla="*/ 20 w 48"/>
                <a:gd name="T77" fmla="*/ 23 h 42"/>
                <a:gd name="T78" fmla="*/ 21 w 48"/>
                <a:gd name="T79" fmla="*/ 24 h 42"/>
                <a:gd name="T80" fmla="*/ 22 w 48"/>
                <a:gd name="T81" fmla="*/ 23 h 42"/>
                <a:gd name="T82" fmla="*/ 24 w 48"/>
                <a:gd name="T83" fmla="*/ 20 h 42"/>
                <a:gd name="T84" fmla="*/ 25 w 48"/>
                <a:gd name="T85" fmla="*/ 19 h 42"/>
                <a:gd name="T86" fmla="*/ 24 w 48"/>
                <a:gd name="T87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48" y="38"/>
                  </a:moveTo>
                  <a:cubicBezTo>
                    <a:pt x="48" y="40"/>
                    <a:pt x="47" y="42"/>
                    <a:pt x="45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2" y="42"/>
                    <a:pt x="0" y="40"/>
                    <a:pt x="0" y="3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8" y="2"/>
                    <a:pt x="48" y="4"/>
                  </a:cubicBezTo>
                  <a:lnTo>
                    <a:pt x="48" y="38"/>
                  </a:lnTo>
                  <a:close/>
                  <a:moveTo>
                    <a:pt x="45" y="11"/>
                  </a:moveTo>
                  <a:cubicBezTo>
                    <a:pt x="45" y="8"/>
                    <a:pt x="45" y="8"/>
                    <a:pt x="45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45" y="11"/>
                  </a:lnTo>
                  <a:close/>
                  <a:moveTo>
                    <a:pt x="45" y="38"/>
                  </a:moveTo>
                  <a:cubicBezTo>
                    <a:pt x="45" y="35"/>
                    <a:pt x="45" y="35"/>
                    <a:pt x="4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8"/>
                    <a:pt x="4" y="38"/>
                    <a:pt x="4" y="38"/>
                  </a:cubicBezTo>
                  <a:lnTo>
                    <a:pt x="45" y="38"/>
                  </a:lnTo>
                  <a:close/>
                  <a:moveTo>
                    <a:pt x="17" y="6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6"/>
                  </a:lnTo>
                  <a:close/>
                  <a:moveTo>
                    <a:pt x="24" y="12"/>
                  </a:moveTo>
                  <a:cubicBezTo>
                    <a:pt x="19" y="12"/>
                    <a:pt x="14" y="17"/>
                    <a:pt x="14" y="23"/>
                  </a:cubicBezTo>
                  <a:cubicBezTo>
                    <a:pt x="14" y="28"/>
                    <a:pt x="19" y="33"/>
                    <a:pt x="24" y="33"/>
                  </a:cubicBezTo>
                  <a:cubicBezTo>
                    <a:pt x="30" y="33"/>
                    <a:pt x="35" y="28"/>
                    <a:pt x="35" y="23"/>
                  </a:cubicBezTo>
                  <a:cubicBezTo>
                    <a:pt x="35" y="17"/>
                    <a:pt x="30" y="12"/>
                    <a:pt x="24" y="12"/>
                  </a:cubicBezTo>
                  <a:close/>
                  <a:moveTo>
                    <a:pt x="24" y="30"/>
                  </a:moveTo>
                  <a:cubicBezTo>
                    <a:pt x="21" y="30"/>
                    <a:pt x="17" y="27"/>
                    <a:pt x="17" y="23"/>
                  </a:cubicBezTo>
                  <a:cubicBezTo>
                    <a:pt x="17" y="19"/>
                    <a:pt x="21" y="16"/>
                    <a:pt x="24" y="16"/>
                  </a:cubicBezTo>
                  <a:cubicBezTo>
                    <a:pt x="28" y="16"/>
                    <a:pt x="31" y="19"/>
                    <a:pt x="31" y="23"/>
                  </a:cubicBezTo>
                  <a:cubicBezTo>
                    <a:pt x="31" y="27"/>
                    <a:pt x="28" y="30"/>
                    <a:pt x="24" y="30"/>
                  </a:cubicBezTo>
                  <a:close/>
                  <a:moveTo>
                    <a:pt x="24" y="18"/>
                  </a:moveTo>
                  <a:cubicBezTo>
                    <a:pt x="22" y="18"/>
                    <a:pt x="20" y="20"/>
                    <a:pt x="20" y="23"/>
                  </a:cubicBezTo>
                  <a:cubicBezTo>
                    <a:pt x="20" y="23"/>
                    <a:pt x="20" y="24"/>
                    <a:pt x="21" y="24"/>
                  </a:cubicBezTo>
                  <a:cubicBezTo>
                    <a:pt x="21" y="24"/>
                    <a:pt x="22" y="23"/>
                    <a:pt x="22" y="23"/>
                  </a:cubicBezTo>
                  <a:cubicBezTo>
                    <a:pt x="22" y="21"/>
                    <a:pt x="23" y="20"/>
                    <a:pt x="24" y="20"/>
                  </a:cubicBezTo>
                  <a:cubicBezTo>
                    <a:pt x="25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36" name="Rectangle 191"/>
            <p:cNvSpPr/>
            <p:nvPr/>
          </p:nvSpPr>
          <p:spPr bwMode="auto">
            <a:xfrm>
              <a:off x="4906421" y="1803536"/>
              <a:ext cx="1440690" cy="36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8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8"/>
          <p:cNvGrpSpPr/>
          <p:nvPr/>
        </p:nvGrpSpPr>
        <p:grpSpPr>
          <a:xfrm>
            <a:off x="9170189" y="2043103"/>
            <a:ext cx="1907839" cy="861080"/>
            <a:chOff x="6811317" y="1803536"/>
            <a:chExt cx="1440690" cy="650238"/>
          </a:xfrm>
        </p:grpSpPr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7262456" y="2182193"/>
              <a:ext cx="292573" cy="271581"/>
            </a:xfrm>
            <a:custGeom>
              <a:avLst/>
              <a:gdLst>
                <a:gd name="T0" fmla="*/ 111 w 223"/>
                <a:gd name="T1" fmla="*/ 35 h 207"/>
                <a:gd name="T2" fmla="*/ 45 w 223"/>
                <a:gd name="T3" fmla="*/ 76 h 207"/>
                <a:gd name="T4" fmla="*/ 0 w 223"/>
                <a:gd name="T5" fmla="*/ 40 h 207"/>
                <a:gd name="T6" fmla="*/ 66 w 223"/>
                <a:gd name="T7" fmla="*/ 0 h 207"/>
                <a:gd name="T8" fmla="*/ 111 w 223"/>
                <a:gd name="T9" fmla="*/ 35 h 207"/>
                <a:gd name="T10" fmla="*/ 111 w 223"/>
                <a:gd name="T11" fmla="*/ 121 h 207"/>
                <a:gd name="T12" fmla="*/ 66 w 223"/>
                <a:gd name="T13" fmla="*/ 156 h 207"/>
                <a:gd name="T14" fmla="*/ 0 w 223"/>
                <a:gd name="T15" fmla="*/ 116 h 207"/>
                <a:gd name="T16" fmla="*/ 45 w 223"/>
                <a:gd name="T17" fmla="*/ 76 h 207"/>
                <a:gd name="T18" fmla="*/ 111 w 223"/>
                <a:gd name="T19" fmla="*/ 121 h 207"/>
                <a:gd name="T20" fmla="*/ 177 w 223"/>
                <a:gd name="T21" fmla="*/ 166 h 207"/>
                <a:gd name="T22" fmla="*/ 111 w 223"/>
                <a:gd name="T23" fmla="*/ 207 h 207"/>
                <a:gd name="T24" fmla="*/ 111 w 223"/>
                <a:gd name="T25" fmla="*/ 207 h 207"/>
                <a:gd name="T26" fmla="*/ 111 w 223"/>
                <a:gd name="T27" fmla="*/ 207 h 207"/>
                <a:gd name="T28" fmla="*/ 111 w 223"/>
                <a:gd name="T29" fmla="*/ 207 h 207"/>
                <a:gd name="T30" fmla="*/ 111 w 223"/>
                <a:gd name="T31" fmla="*/ 207 h 207"/>
                <a:gd name="T32" fmla="*/ 45 w 223"/>
                <a:gd name="T33" fmla="*/ 166 h 207"/>
                <a:gd name="T34" fmla="*/ 45 w 223"/>
                <a:gd name="T35" fmla="*/ 151 h 207"/>
                <a:gd name="T36" fmla="*/ 66 w 223"/>
                <a:gd name="T37" fmla="*/ 166 h 207"/>
                <a:gd name="T38" fmla="*/ 111 w 223"/>
                <a:gd name="T39" fmla="*/ 126 h 207"/>
                <a:gd name="T40" fmla="*/ 111 w 223"/>
                <a:gd name="T41" fmla="*/ 126 h 207"/>
                <a:gd name="T42" fmla="*/ 111 w 223"/>
                <a:gd name="T43" fmla="*/ 126 h 207"/>
                <a:gd name="T44" fmla="*/ 111 w 223"/>
                <a:gd name="T45" fmla="*/ 126 h 207"/>
                <a:gd name="T46" fmla="*/ 111 w 223"/>
                <a:gd name="T47" fmla="*/ 126 h 207"/>
                <a:gd name="T48" fmla="*/ 157 w 223"/>
                <a:gd name="T49" fmla="*/ 166 h 207"/>
                <a:gd name="T50" fmla="*/ 177 w 223"/>
                <a:gd name="T51" fmla="*/ 151 h 207"/>
                <a:gd name="T52" fmla="*/ 177 w 223"/>
                <a:gd name="T53" fmla="*/ 166 h 207"/>
                <a:gd name="T54" fmla="*/ 223 w 223"/>
                <a:gd name="T55" fmla="*/ 40 h 207"/>
                <a:gd name="T56" fmla="*/ 177 w 223"/>
                <a:gd name="T57" fmla="*/ 76 h 207"/>
                <a:gd name="T58" fmla="*/ 111 w 223"/>
                <a:gd name="T59" fmla="*/ 35 h 207"/>
                <a:gd name="T60" fmla="*/ 157 w 223"/>
                <a:gd name="T61" fmla="*/ 0 h 207"/>
                <a:gd name="T62" fmla="*/ 223 w 223"/>
                <a:gd name="T63" fmla="*/ 40 h 207"/>
                <a:gd name="T64" fmla="*/ 223 w 223"/>
                <a:gd name="T65" fmla="*/ 116 h 207"/>
                <a:gd name="T66" fmla="*/ 157 w 223"/>
                <a:gd name="T67" fmla="*/ 156 h 207"/>
                <a:gd name="T68" fmla="*/ 111 w 223"/>
                <a:gd name="T69" fmla="*/ 121 h 207"/>
                <a:gd name="T70" fmla="*/ 177 w 223"/>
                <a:gd name="T71" fmla="*/ 76 h 207"/>
                <a:gd name="T72" fmla="*/ 223 w 223"/>
                <a:gd name="T73" fmla="*/ 11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3" h="207">
                  <a:moveTo>
                    <a:pt x="111" y="35"/>
                  </a:moveTo>
                  <a:lnTo>
                    <a:pt x="45" y="76"/>
                  </a:lnTo>
                  <a:lnTo>
                    <a:pt x="0" y="40"/>
                  </a:lnTo>
                  <a:lnTo>
                    <a:pt x="66" y="0"/>
                  </a:lnTo>
                  <a:lnTo>
                    <a:pt x="111" y="35"/>
                  </a:lnTo>
                  <a:close/>
                  <a:moveTo>
                    <a:pt x="111" y="121"/>
                  </a:moveTo>
                  <a:lnTo>
                    <a:pt x="66" y="156"/>
                  </a:lnTo>
                  <a:lnTo>
                    <a:pt x="0" y="116"/>
                  </a:lnTo>
                  <a:lnTo>
                    <a:pt x="45" y="76"/>
                  </a:lnTo>
                  <a:lnTo>
                    <a:pt x="111" y="121"/>
                  </a:lnTo>
                  <a:close/>
                  <a:moveTo>
                    <a:pt x="177" y="166"/>
                  </a:moveTo>
                  <a:lnTo>
                    <a:pt x="111" y="207"/>
                  </a:lnTo>
                  <a:lnTo>
                    <a:pt x="111" y="207"/>
                  </a:lnTo>
                  <a:lnTo>
                    <a:pt x="111" y="207"/>
                  </a:lnTo>
                  <a:lnTo>
                    <a:pt x="111" y="207"/>
                  </a:lnTo>
                  <a:lnTo>
                    <a:pt x="111" y="207"/>
                  </a:lnTo>
                  <a:lnTo>
                    <a:pt x="45" y="166"/>
                  </a:lnTo>
                  <a:lnTo>
                    <a:pt x="45" y="151"/>
                  </a:lnTo>
                  <a:lnTo>
                    <a:pt x="66" y="166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11" y="126"/>
                  </a:lnTo>
                  <a:lnTo>
                    <a:pt x="157" y="166"/>
                  </a:lnTo>
                  <a:lnTo>
                    <a:pt x="177" y="151"/>
                  </a:lnTo>
                  <a:lnTo>
                    <a:pt x="177" y="166"/>
                  </a:lnTo>
                  <a:close/>
                  <a:moveTo>
                    <a:pt x="223" y="40"/>
                  </a:moveTo>
                  <a:lnTo>
                    <a:pt x="177" y="76"/>
                  </a:lnTo>
                  <a:lnTo>
                    <a:pt x="111" y="35"/>
                  </a:lnTo>
                  <a:lnTo>
                    <a:pt x="157" y="0"/>
                  </a:lnTo>
                  <a:lnTo>
                    <a:pt x="223" y="40"/>
                  </a:lnTo>
                  <a:close/>
                  <a:moveTo>
                    <a:pt x="223" y="116"/>
                  </a:moveTo>
                  <a:lnTo>
                    <a:pt x="157" y="156"/>
                  </a:lnTo>
                  <a:lnTo>
                    <a:pt x="111" y="121"/>
                  </a:lnTo>
                  <a:lnTo>
                    <a:pt x="177" y="76"/>
                  </a:lnTo>
                  <a:lnTo>
                    <a:pt x="223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800">
                <a:cs typeface="+mn-ea"/>
                <a:sym typeface="+mn-lt"/>
              </a:endParaRPr>
            </a:p>
          </p:txBody>
        </p:sp>
        <p:sp>
          <p:nvSpPr>
            <p:cNvPr id="34" name="Rectangle 192"/>
            <p:cNvSpPr/>
            <p:nvPr/>
          </p:nvSpPr>
          <p:spPr bwMode="auto">
            <a:xfrm>
              <a:off x="6811317" y="1803536"/>
              <a:ext cx="1440690" cy="36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8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92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3180160" y="2061039"/>
            <a:ext cx="1758852" cy="175894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spcCol="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3569011" y="2401778"/>
            <a:ext cx="1132947" cy="1077467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管理能力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8"/>
          <p:cNvSpPr/>
          <p:nvPr/>
        </p:nvSpPr>
        <p:spPr bwMode="auto">
          <a:xfrm>
            <a:off x="5295565" y="2401780"/>
            <a:ext cx="987597" cy="987654"/>
          </a:xfrm>
          <a:custGeom>
            <a:avLst/>
            <a:gdLst>
              <a:gd name="T0" fmla="*/ 691 w 1112"/>
              <a:gd name="T1" fmla="*/ 75 h 1112"/>
              <a:gd name="T2" fmla="*/ 1037 w 1112"/>
              <a:gd name="T3" fmla="*/ 691 h 1112"/>
              <a:gd name="T4" fmla="*/ 421 w 1112"/>
              <a:gd name="T5" fmla="*/ 1038 h 1112"/>
              <a:gd name="T6" fmla="*/ 74 w 1112"/>
              <a:gd name="T7" fmla="*/ 421 h 1112"/>
              <a:gd name="T8" fmla="*/ 691 w 1112"/>
              <a:gd name="T9" fmla="*/ 75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691" y="75"/>
                </a:moveTo>
                <a:cubicBezTo>
                  <a:pt x="956" y="149"/>
                  <a:pt x="1112" y="425"/>
                  <a:pt x="1037" y="691"/>
                </a:cubicBezTo>
                <a:cubicBezTo>
                  <a:pt x="963" y="957"/>
                  <a:pt x="687" y="1112"/>
                  <a:pt x="421" y="1038"/>
                </a:cubicBezTo>
                <a:cubicBezTo>
                  <a:pt x="155" y="963"/>
                  <a:pt x="0" y="687"/>
                  <a:pt x="74" y="421"/>
                </a:cubicBezTo>
                <a:cubicBezTo>
                  <a:pt x="149" y="156"/>
                  <a:pt x="425" y="0"/>
                  <a:pt x="691" y="75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5341303" y="2710895"/>
            <a:ext cx="941859" cy="36941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执行力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9"/>
          <p:cNvSpPr/>
          <p:nvPr/>
        </p:nvSpPr>
        <p:spPr bwMode="auto">
          <a:xfrm>
            <a:off x="4910311" y="3726569"/>
            <a:ext cx="976483" cy="978126"/>
          </a:xfrm>
          <a:custGeom>
            <a:avLst/>
            <a:gdLst>
              <a:gd name="T0" fmla="*/ 908 w 1101"/>
              <a:gd name="T1" fmla="*/ 201 h 1101"/>
              <a:gd name="T2" fmla="*/ 900 w 1101"/>
              <a:gd name="T3" fmla="*/ 908 h 1101"/>
              <a:gd name="T4" fmla="*/ 193 w 1101"/>
              <a:gd name="T5" fmla="*/ 900 h 1101"/>
              <a:gd name="T6" fmla="*/ 201 w 1101"/>
              <a:gd name="T7" fmla="*/ 193 h 1101"/>
              <a:gd name="T8" fmla="*/ 908 w 1101"/>
              <a:gd name="T9" fmla="*/ 20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1">
                <a:moveTo>
                  <a:pt x="908" y="201"/>
                </a:moveTo>
                <a:cubicBezTo>
                  <a:pt x="1101" y="398"/>
                  <a:pt x="1097" y="715"/>
                  <a:pt x="900" y="908"/>
                </a:cubicBezTo>
                <a:cubicBezTo>
                  <a:pt x="703" y="1101"/>
                  <a:pt x="386" y="1098"/>
                  <a:pt x="193" y="900"/>
                </a:cubicBezTo>
                <a:cubicBezTo>
                  <a:pt x="0" y="703"/>
                  <a:pt x="3" y="386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4958072" y="4030923"/>
            <a:ext cx="911127" cy="36941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协调力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3568965" y="4344243"/>
            <a:ext cx="981246" cy="981302"/>
          </a:xfrm>
          <a:custGeom>
            <a:avLst/>
            <a:gdLst>
              <a:gd name="T0" fmla="*/ 1037 w 1105"/>
              <a:gd name="T1" fmla="*/ 429 h 1106"/>
              <a:gd name="T2" fmla="*/ 676 w 1105"/>
              <a:gd name="T3" fmla="*/ 1037 h 1106"/>
              <a:gd name="T4" fmla="*/ 68 w 1105"/>
              <a:gd name="T5" fmla="*/ 677 h 1106"/>
              <a:gd name="T6" fmla="*/ 428 w 1105"/>
              <a:gd name="T7" fmla="*/ 68 h 1106"/>
              <a:gd name="T8" fmla="*/ 1037 w 1105"/>
              <a:gd name="T9" fmla="*/ 429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5" h="1106">
                <a:moveTo>
                  <a:pt x="1037" y="429"/>
                </a:moveTo>
                <a:cubicBezTo>
                  <a:pt x="1105" y="696"/>
                  <a:pt x="944" y="969"/>
                  <a:pt x="676" y="1037"/>
                </a:cubicBezTo>
                <a:cubicBezTo>
                  <a:pt x="409" y="1106"/>
                  <a:pt x="137" y="944"/>
                  <a:pt x="68" y="677"/>
                </a:cubicBezTo>
                <a:cubicBezTo>
                  <a:pt x="0" y="409"/>
                  <a:pt x="161" y="137"/>
                  <a:pt x="428" y="68"/>
                </a:cubicBezTo>
                <a:cubicBezTo>
                  <a:pt x="696" y="0"/>
                  <a:pt x="968" y="161"/>
                  <a:pt x="1037" y="429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16"/>
          <p:cNvSpPr txBox="1"/>
          <p:nvPr/>
        </p:nvSpPr>
        <p:spPr>
          <a:xfrm>
            <a:off x="3616088" y="4650182"/>
            <a:ext cx="886997" cy="36941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创新力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Freeform 11"/>
          <p:cNvSpPr/>
          <p:nvPr/>
        </p:nvSpPr>
        <p:spPr bwMode="auto">
          <a:xfrm>
            <a:off x="2324189" y="3813183"/>
            <a:ext cx="987597" cy="986066"/>
          </a:xfrm>
          <a:custGeom>
            <a:avLst/>
            <a:gdLst>
              <a:gd name="T0" fmla="*/ 1037 w 1112"/>
              <a:gd name="T1" fmla="*/ 691 h 1112"/>
              <a:gd name="T2" fmla="*/ 421 w 1112"/>
              <a:gd name="T3" fmla="*/ 1038 h 1112"/>
              <a:gd name="T4" fmla="*/ 74 w 1112"/>
              <a:gd name="T5" fmla="*/ 422 h 1112"/>
              <a:gd name="T6" fmla="*/ 691 w 1112"/>
              <a:gd name="T7" fmla="*/ 75 h 1112"/>
              <a:gd name="T8" fmla="*/ 1037 w 1112"/>
              <a:gd name="T9" fmla="*/ 691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2" h="1112">
                <a:moveTo>
                  <a:pt x="1037" y="691"/>
                </a:moveTo>
                <a:cubicBezTo>
                  <a:pt x="963" y="957"/>
                  <a:pt x="687" y="1112"/>
                  <a:pt x="421" y="1038"/>
                </a:cubicBezTo>
                <a:cubicBezTo>
                  <a:pt x="155" y="964"/>
                  <a:pt x="0" y="688"/>
                  <a:pt x="74" y="422"/>
                </a:cubicBezTo>
                <a:cubicBezTo>
                  <a:pt x="149" y="156"/>
                  <a:pt x="425" y="0"/>
                  <a:pt x="691" y="75"/>
                </a:cubicBezTo>
                <a:cubicBezTo>
                  <a:pt x="956" y="149"/>
                  <a:pt x="1112" y="425"/>
                  <a:pt x="1037" y="691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2315187" y="4106160"/>
            <a:ext cx="1023750" cy="36941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领导力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1839915" y="2505483"/>
            <a:ext cx="978070" cy="978126"/>
          </a:xfrm>
          <a:custGeom>
            <a:avLst/>
            <a:gdLst>
              <a:gd name="T0" fmla="*/ 900 w 1101"/>
              <a:gd name="T1" fmla="*/ 908 h 1102"/>
              <a:gd name="T2" fmla="*/ 193 w 1101"/>
              <a:gd name="T3" fmla="*/ 901 h 1102"/>
              <a:gd name="T4" fmla="*/ 201 w 1101"/>
              <a:gd name="T5" fmla="*/ 193 h 1102"/>
              <a:gd name="T6" fmla="*/ 908 w 1101"/>
              <a:gd name="T7" fmla="*/ 201 h 1102"/>
              <a:gd name="T8" fmla="*/ 900 w 1101"/>
              <a:gd name="T9" fmla="*/ 908 h 1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1" h="1102">
                <a:moveTo>
                  <a:pt x="900" y="908"/>
                </a:moveTo>
                <a:cubicBezTo>
                  <a:pt x="702" y="1102"/>
                  <a:pt x="386" y="1098"/>
                  <a:pt x="193" y="901"/>
                </a:cubicBezTo>
                <a:cubicBezTo>
                  <a:pt x="0" y="703"/>
                  <a:pt x="3" y="387"/>
                  <a:pt x="201" y="193"/>
                </a:cubicBezTo>
                <a:cubicBezTo>
                  <a:pt x="398" y="0"/>
                  <a:pt x="715" y="4"/>
                  <a:pt x="908" y="201"/>
                </a:cubicBezTo>
                <a:cubicBezTo>
                  <a:pt x="1101" y="399"/>
                  <a:pt x="1097" y="715"/>
                  <a:pt x="900" y="908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7" tIns="45718" rIns="91437" bIns="45718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21"/>
          <p:cNvSpPr txBox="1"/>
          <p:nvPr/>
        </p:nvSpPr>
        <p:spPr>
          <a:xfrm>
            <a:off x="1895261" y="2809837"/>
            <a:ext cx="875357" cy="369418"/>
          </a:xfrm>
          <a:prstGeom prst="rect">
            <a:avLst/>
          </a:prstGeom>
          <a:noFill/>
        </p:spPr>
        <p:txBody>
          <a:bodyPr wrap="square" lIns="91437" tIns="45718" rIns="91437" bIns="45718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学习力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83"/>
          <p:cNvSpPr>
            <a:spLocks noChangeArrowheads="1"/>
          </p:cNvSpPr>
          <p:nvPr/>
        </p:nvSpPr>
        <p:spPr bwMode="auto">
          <a:xfrm>
            <a:off x="6637327" y="1868624"/>
            <a:ext cx="3556968" cy="3685091"/>
          </a:xfrm>
          <a:prstGeom prst="rect">
            <a:avLst/>
          </a:prstGeom>
          <a:blipFill>
            <a:blip r:embed="rId1"/>
            <a:stretch>
              <a:fillRect/>
            </a:stretch>
          </a:blipFill>
          <a:ln w="9525" cmpd="sng">
            <a:noFill/>
            <a:miter lim="800000"/>
          </a:ln>
        </p:spPr>
        <p:txBody>
          <a:bodyPr lIns="91437" tIns="45718" rIns="91437" bIns="45718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84"/>
          <p:cNvSpPr txBox="1">
            <a:spLocks noChangeArrowheads="1"/>
          </p:cNvSpPr>
          <p:nvPr/>
        </p:nvSpPr>
        <p:spPr bwMode="auto">
          <a:xfrm>
            <a:off x="6940179" y="2203831"/>
            <a:ext cx="295126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7" tIns="45718" rIns="91437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21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3" name="TextBox 84"/>
          <p:cNvSpPr txBox="1">
            <a:spLocks noChangeArrowheads="1"/>
          </p:cNvSpPr>
          <p:nvPr/>
        </p:nvSpPr>
        <p:spPr bwMode="auto">
          <a:xfrm>
            <a:off x="6940179" y="3206821"/>
            <a:ext cx="295126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7" tIns="45718" rIns="91437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84"/>
          <p:cNvSpPr txBox="1">
            <a:spLocks noChangeArrowheads="1"/>
          </p:cNvSpPr>
          <p:nvPr/>
        </p:nvSpPr>
        <p:spPr bwMode="auto">
          <a:xfrm>
            <a:off x="6940179" y="4209811"/>
            <a:ext cx="295126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7" tIns="45718" rIns="91437" bIns="4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13970" y="1043435"/>
            <a:ext cx="1744478" cy="1744474"/>
            <a:chOff x="5040640" y="838662"/>
            <a:chExt cx="2109131" cy="2109129"/>
          </a:xfrm>
        </p:grpSpPr>
        <p:sp>
          <p:nvSpPr>
            <p:cNvPr id="11" name="椭圆 10"/>
            <p:cNvSpPr/>
            <p:nvPr/>
          </p:nvSpPr>
          <p:spPr bwMode="auto">
            <a:xfrm rot="20700000">
              <a:off x="5040640" y="838662"/>
              <a:ext cx="2109131" cy="2109129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cs typeface="+mn-ea"/>
                <a:sym typeface="+mn-lt"/>
              </a:endParaRPr>
            </a:p>
          </p:txBody>
        </p:sp>
        <p:sp>
          <p:nvSpPr>
            <p:cNvPr id="12" name="文本框 5"/>
            <p:cNvSpPr txBox="1"/>
            <p:nvPr/>
          </p:nvSpPr>
          <p:spPr>
            <a:xfrm>
              <a:off x="5146711" y="1190035"/>
              <a:ext cx="1839958" cy="1227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03</a:t>
              </a:r>
              <a:endParaRPr lang="en-US" altLang="zh-CN" sz="24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56607" y="3008652"/>
            <a:ext cx="5059204" cy="607095"/>
            <a:chOff x="2217896" y="2222603"/>
            <a:chExt cx="3685841" cy="607095"/>
          </a:xfrm>
        </p:grpSpPr>
        <p:sp>
          <p:nvSpPr>
            <p:cNvPr id="1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3700" y="2222603"/>
              <a:ext cx="34142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838208" y="40710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48853" y="1417634"/>
            <a:ext cx="10364176" cy="4355389"/>
            <a:chOff x="1209227" y="1651358"/>
            <a:chExt cx="10643427" cy="4472741"/>
          </a:xfrm>
        </p:grpSpPr>
        <p:sp>
          <p:nvSpPr>
            <p:cNvPr id="6" name="Oval 36"/>
            <p:cNvSpPr>
              <a:spLocks noChangeArrowheads="1"/>
            </p:cNvSpPr>
            <p:nvPr/>
          </p:nvSpPr>
          <p:spPr bwMode="auto">
            <a:xfrm>
              <a:off x="7437309" y="5247667"/>
              <a:ext cx="857943" cy="853536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Oval 38"/>
            <p:cNvSpPr>
              <a:spLocks noChangeArrowheads="1"/>
            </p:cNvSpPr>
            <p:nvPr/>
          </p:nvSpPr>
          <p:spPr bwMode="auto">
            <a:xfrm>
              <a:off x="6444210" y="4253100"/>
              <a:ext cx="1241375" cy="1242842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39"/>
            <p:cNvSpPr>
              <a:spLocks noChangeArrowheads="1"/>
            </p:cNvSpPr>
            <p:nvPr/>
          </p:nvSpPr>
          <p:spPr bwMode="auto">
            <a:xfrm>
              <a:off x="6529417" y="4339776"/>
              <a:ext cx="1070960" cy="1065085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Oval 41"/>
            <p:cNvSpPr>
              <a:spLocks noChangeArrowheads="1"/>
            </p:cNvSpPr>
            <p:nvPr/>
          </p:nvSpPr>
          <p:spPr bwMode="auto">
            <a:xfrm>
              <a:off x="5283637" y="3088119"/>
              <a:ext cx="1548411" cy="1554287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Oval 42"/>
            <p:cNvSpPr>
              <a:spLocks noChangeArrowheads="1"/>
            </p:cNvSpPr>
            <p:nvPr/>
          </p:nvSpPr>
          <p:spPr bwMode="auto">
            <a:xfrm>
              <a:off x="5392349" y="3196831"/>
              <a:ext cx="1330987" cy="1336864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>
              <a:off x="3842468" y="1651358"/>
              <a:ext cx="1937718" cy="1937718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45"/>
            <p:cNvSpPr>
              <a:spLocks noChangeArrowheads="1"/>
            </p:cNvSpPr>
            <p:nvPr/>
          </p:nvSpPr>
          <p:spPr bwMode="auto">
            <a:xfrm>
              <a:off x="3979094" y="1787982"/>
              <a:ext cx="1665937" cy="1665938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53"/>
            <p:cNvSpPr>
              <a:spLocks noEditPoints="1"/>
            </p:cNvSpPr>
            <p:nvPr/>
          </p:nvSpPr>
          <p:spPr bwMode="auto">
            <a:xfrm>
              <a:off x="5392349" y="3196831"/>
              <a:ext cx="703690" cy="708096"/>
            </a:xfrm>
            <a:custGeom>
              <a:avLst/>
              <a:gdLst>
                <a:gd name="T0" fmla="*/ 0 w 156"/>
                <a:gd name="T1" fmla="*/ 156 h 157"/>
                <a:gd name="T2" fmla="*/ 0 w 156"/>
                <a:gd name="T3" fmla="*/ 156 h 157"/>
                <a:gd name="T4" fmla="*/ 0 w 156"/>
                <a:gd name="T5" fmla="*/ 155 h 157"/>
                <a:gd name="T6" fmla="*/ 0 w 156"/>
                <a:gd name="T7" fmla="*/ 155 h 157"/>
                <a:gd name="T8" fmla="*/ 0 w 156"/>
                <a:gd name="T9" fmla="*/ 154 h 157"/>
                <a:gd name="T10" fmla="*/ 0 w 156"/>
                <a:gd name="T11" fmla="*/ 154 h 157"/>
                <a:gd name="T12" fmla="*/ 0 w 156"/>
                <a:gd name="T13" fmla="*/ 153 h 157"/>
                <a:gd name="T14" fmla="*/ 0 w 156"/>
                <a:gd name="T15" fmla="*/ 153 h 157"/>
                <a:gd name="T16" fmla="*/ 0 w 156"/>
                <a:gd name="T17" fmla="*/ 152 h 157"/>
                <a:gd name="T18" fmla="*/ 0 w 156"/>
                <a:gd name="T19" fmla="*/ 152 h 157"/>
                <a:gd name="T20" fmla="*/ 0 w 156"/>
                <a:gd name="T21" fmla="*/ 151 h 157"/>
                <a:gd name="T22" fmla="*/ 0 w 156"/>
                <a:gd name="T23" fmla="*/ 151 h 157"/>
                <a:gd name="T24" fmla="*/ 0 w 156"/>
                <a:gd name="T25" fmla="*/ 150 h 157"/>
                <a:gd name="T26" fmla="*/ 0 w 156"/>
                <a:gd name="T27" fmla="*/ 150 h 157"/>
                <a:gd name="T28" fmla="*/ 0 w 156"/>
                <a:gd name="T29" fmla="*/ 149 h 157"/>
                <a:gd name="T30" fmla="*/ 0 w 156"/>
                <a:gd name="T31" fmla="*/ 149 h 157"/>
                <a:gd name="T32" fmla="*/ 0 w 156"/>
                <a:gd name="T33" fmla="*/ 149 h 157"/>
                <a:gd name="T34" fmla="*/ 0 w 156"/>
                <a:gd name="T35" fmla="*/ 148 h 157"/>
                <a:gd name="T36" fmla="*/ 0 w 156"/>
                <a:gd name="T37" fmla="*/ 148 h 157"/>
                <a:gd name="T38" fmla="*/ 0 w 156"/>
                <a:gd name="T39" fmla="*/ 147 h 157"/>
                <a:gd name="T40" fmla="*/ 0 w 156"/>
                <a:gd name="T41" fmla="*/ 147 h 157"/>
                <a:gd name="T42" fmla="*/ 0 w 156"/>
                <a:gd name="T43" fmla="*/ 146 h 157"/>
                <a:gd name="T44" fmla="*/ 0 w 156"/>
                <a:gd name="T45" fmla="*/ 146 h 157"/>
                <a:gd name="T46" fmla="*/ 0 w 156"/>
                <a:gd name="T47" fmla="*/ 145 h 157"/>
                <a:gd name="T48" fmla="*/ 0 w 156"/>
                <a:gd name="T49" fmla="*/ 145 h 157"/>
                <a:gd name="T50" fmla="*/ 0 w 156"/>
                <a:gd name="T51" fmla="*/ 144 h 157"/>
                <a:gd name="T52" fmla="*/ 0 w 156"/>
                <a:gd name="T53" fmla="*/ 143 h 157"/>
                <a:gd name="T54" fmla="*/ 156 w 156"/>
                <a:gd name="T55" fmla="*/ 0 h 157"/>
                <a:gd name="T56" fmla="*/ 155 w 156"/>
                <a:gd name="T57" fmla="*/ 0 h 157"/>
                <a:gd name="T58" fmla="*/ 155 w 156"/>
                <a:gd name="T59" fmla="*/ 0 h 157"/>
                <a:gd name="T60" fmla="*/ 154 w 156"/>
                <a:gd name="T61" fmla="*/ 0 h 157"/>
                <a:gd name="T62" fmla="*/ 154 w 156"/>
                <a:gd name="T63" fmla="*/ 0 h 157"/>
                <a:gd name="T64" fmla="*/ 153 w 156"/>
                <a:gd name="T65" fmla="*/ 0 h 157"/>
                <a:gd name="T66" fmla="*/ 153 w 156"/>
                <a:gd name="T67" fmla="*/ 0 h 157"/>
                <a:gd name="T68" fmla="*/ 142 w 156"/>
                <a:gd name="T69" fmla="*/ 0 h 157"/>
                <a:gd name="T70" fmla="*/ 143 w 156"/>
                <a:gd name="T71" fmla="*/ 0 h 157"/>
                <a:gd name="T72" fmla="*/ 152 w 156"/>
                <a:gd name="T73" fmla="*/ 0 h 157"/>
                <a:gd name="T74" fmla="*/ 152 w 156"/>
                <a:gd name="T75" fmla="*/ 0 h 157"/>
                <a:gd name="T76" fmla="*/ 151 w 156"/>
                <a:gd name="T77" fmla="*/ 0 h 157"/>
                <a:gd name="T78" fmla="*/ 144 w 156"/>
                <a:gd name="T79" fmla="*/ 0 h 157"/>
                <a:gd name="T80" fmla="*/ 144 w 156"/>
                <a:gd name="T81" fmla="*/ 0 h 157"/>
                <a:gd name="T82" fmla="*/ 150 w 156"/>
                <a:gd name="T83" fmla="*/ 0 h 157"/>
                <a:gd name="T84" fmla="*/ 145 w 156"/>
                <a:gd name="T85" fmla="*/ 0 h 157"/>
                <a:gd name="T86" fmla="*/ 145 w 156"/>
                <a:gd name="T87" fmla="*/ 0 h 157"/>
                <a:gd name="T88" fmla="*/ 150 w 156"/>
                <a:gd name="T89" fmla="*/ 0 h 157"/>
                <a:gd name="T90" fmla="*/ 145 w 156"/>
                <a:gd name="T91" fmla="*/ 0 h 157"/>
                <a:gd name="T92" fmla="*/ 145 w 156"/>
                <a:gd name="T93" fmla="*/ 0 h 157"/>
                <a:gd name="T94" fmla="*/ 149 w 156"/>
                <a:gd name="T95" fmla="*/ 0 h 157"/>
                <a:gd name="T96" fmla="*/ 146 w 156"/>
                <a:gd name="T97" fmla="*/ 0 h 157"/>
                <a:gd name="T98" fmla="*/ 146 w 156"/>
                <a:gd name="T99" fmla="*/ 0 h 157"/>
                <a:gd name="T100" fmla="*/ 148 w 156"/>
                <a:gd name="T101" fmla="*/ 0 h 157"/>
                <a:gd name="T102" fmla="*/ 147 w 156"/>
                <a:gd name="T103" fmla="*/ 0 h 157"/>
                <a:gd name="T104" fmla="*/ 147 w 156"/>
                <a:gd name="T105" fmla="*/ 0 h 157"/>
                <a:gd name="T106" fmla="*/ 147 w 156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57">
                  <a:moveTo>
                    <a:pt x="0" y="157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3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1"/>
                  </a:moveTo>
                  <a:cubicBezTo>
                    <a:pt x="0" y="151"/>
                    <a:pt x="0" y="152"/>
                    <a:pt x="0" y="152"/>
                  </a:cubicBezTo>
                  <a:cubicBezTo>
                    <a:pt x="0" y="152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49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8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6"/>
                  </a:moveTo>
                  <a:cubicBezTo>
                    <a:pt x="0" y="146"/>
                    <a:pt x="0" y="147"/>
                    <a:pt x="0" y="147"/>
                  </a:cubicBezTo>
                  <a:cubicBezTo>
                    <a:pt x="0" y="147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5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2" y="0"/>
                  </a:moveTo>
                  <a:cubicBezTo>
                    <a:pt x="152" y="0"/>
                    <a:pt x="153" y="0"/>
                    <a:pt x="153" y="0"/>
                  </a:cubicBezTo>
                  <a:cubicBezTo>
                    <a:pt x="153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2" y="0"/>
                    <a:pt x="142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1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0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9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6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8" y="0"/>
                    <a:pt x="148" y="0"/>
                  </a:cubicBezTo>
                  <a:cubicBezTo>
                    <a:pt x="148" y="0"/>
                    <a:pt x="147" y="0"/>
                    <a:pt x="147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85"/>
            <p:cNvSpPr>
              <a:spLocks noEditPoints="1"/>
            </p:cNvSpPr>
            <p:nvPr/>
          </p:nvSpPr>
          <p:spPr bwMode="auto">
            <a:xfrm>
              <a:off x="7672361" y="5463621"/>
              <a:ext cx="379023" cy="420158"/>
            </a:xfrm>
            <a:custGeom>
              <a:avLst/>
              <a:gdLst>
                <a:gd name="T0" fmla="*/ 67 w 84"/>
                <a:gd name="T1" fmla="*/ 13 h 93"/>
                <a:gd name="T2" fmla="*/ 59 w 84"/>
                <a:gd name="T3" fmla="*/ 23 h 93"/>
                <a:gd name="T4" fmla="*/ 71 w 84"/>
                <a:gd name="T5" fmla="*/ 47 h 93"/>
                <a:gd name="T6" fmla="*/ 43 w 84"/>
                <a:gd name="T7" fmla="*/ 76 h 93"/>
                <a:gd name="T8" fmla="*/ 43 w 84"/>
                <a:gd name="T9" fmla="*/ 71 h 93"/>
                <a:gd name="T10" fmla="*/ 24 w 84"/>
                <a:gd name="T11" fmla="*/ 82 h 93"/>
                <a:gd name="T12" fmla="*/ 43 w 84"/>
                <a:gd name="T13" fmla="*/ 93 h 93"/>
                <a:gd name="T14" fmla="*/ 43 w 84"/>
                <a:gd name="T15" fmla="*/ 89 h 93"/>
                <a:gd name="T16" fmla="*/ 84 w 84"/>
                <a:gd name="T17" fmla="*/ 47 h 93"/>
                <a:gd name="T18" fmla="*/ 67 w 84"/>
                <a:gd name="T19" fmla="*/ 13 h 93"/>
                <a:gd name="T20" fmla="*/ 38 w 84"/>
                <a:gd name="T21" fmla="*/ 0 h 93"/>
                <a:gd name="T22" fmla="*/ 38 w 84"/>
                <a:gd name="T23" fmla="*/ 5 h 93"/>
                <a:gd name="T24" fmla="*/ 0 w 84"/>
                <a:gd name="T25" fmla="*/ 47 h 93"/>
                <a:gd name="T26" fmla="*/ 14 w 84"/>
                <a:gd name="T27" fmla="*/ 78 h 93"/>
                <a:gd name="T28" fmla="*/ 23 w 84"/>
                <a:gd name="T29" fmla="*/ 69 h 93"/>
                <a:gd name="T30" fmla="*/ 13 w 84"/>
                <a:gd name="T31" fmla="*/ 47 h 93"/>
                <a:gd name="T32" fmla="*/ 38 w 84"/>
                <a:gd name="T33" fmla="*/ 18 h 93"/>
                <a:gd name="T34" fmla="*/ 38 w 84"/>
                <a:gd name="T35" fmla="*/ 22 h 93"/>
                <a:gd name="T36" fmla="*/ 57 w 84"/>
                <a:gd name="T37" fmla="*/ 11 h 93"/>
                <a:gd name="T38" fmla="*/ 38 w 84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93">
                  <a:moveTo>
                    <a:pt x="67" y="1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6" y="29"/>
                    <a:pt x="71" y="37"/>
                    <a:pt x="71" y="47"/>
                  </a:cubicBezTo>
                  <a:cubicBezTo>
                    <a:pt x="71" y="62"/>
                    <a:pt x="59" y="75"/>
                    <a:pt x="43" y="76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66" y="88"/>
                    <a:pt x="84" y="69"/>
                    <a:pt x="84" y="47"/>
                  </a:cubicBezTo>
                  <a:cubicBezTo>
                    <a:pt x="84" y="33"/>
                    <a:pt x="77" y="21"/>
                    <a:pt x="67" y="13"/>
                  </a:cubicBezTo>
                  <a:moveTo>
                    <a:pt x="38" y="0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17" y="7"/>
                    <a:pt x="0" y="25"/>
                    <a:pt x="0" y="47"/>
                  </a:cubicBezTo>
                  <a:cubicBezTo>
                    <a:pt x="0" y="59"/>
                    <a:pt x="5" y="70"/>
                    <a:pt x="14" y="7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63"/>
                    <a:pt x="13" y="55"/>
                    <a:pt x="13" y="47"/>
                  </a:cubicBezTo>
                  <a:cubicBezTo>
                    <a:pt x="13" y="32"/>
                    <a:pt x="24" y="20"/>
                    <a:pt x="38" y="18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4397781" y="2266903"/>
              <a:ext cx="863819" cy="716911"/>
            </a:xfrm>
            <a:custGeom>
              <a:avLst/>
              <a:gdLst>
                <a:gd name="T0" fmla="*/ 25 w 191"/>
                <a:gd name="T1" fmla="*/ 89 h 159"/>
                <a:gd name="T2" fmla="*/ 113 w 191"/>
                <a:gd name="T3" fmla="*/ 89 h 159"/>
                <a:gd name="T4" fmla="*/ 80 w 191"/>
                <a:gd name="T5" fmla="*/ 20 h 159"/>
                <a:gd name="T6" fmla="*/ 58 w 191"/>
                <a:gd name="T7" fmla="*/ 33 h 159"/>
                <a:gd name="T8" fmla="*/ 28 w 191"/>
                <a:gd name="T9" fmla="*/ 33 h 159"/>
                <a:gd name="T10" fmla="*/ 21 w 191"/>
                <a:gd name="T11" fmla="*/ 57 h 159"/>
                <a:gd name="T12" fmla="*/ 0 w 191"/>
                <a:gd name="T13" fmla="*/ 79 h 159"/>
                <a:gd name="T14" fmla="*/ 12 w 191"/>
                <a:gd name="T15" fmla="*/ 100 h 159"/>
                <a:gd name="T16" fmla="*/ 12 w 191"/>
                <a:gd name="T17" fmla="*/ 131 h 159"/>
                <a:gd name="T18" fmla="*/ 37 w 191"/>
                <a:gd name="T19" fmla="*/ 137 h 159"/>
                <a:gd name="T20" fmla="*/ 58 w 191"/>
                <a:gd name="T21" fmla="*/ 159 h 159"/>
                <a:gd name="T22" fmla="*/ 80 w 191"/>
                <a:gd name="T23" fmla="*/ 146 h 159"/>
                <a:gd name="T24" fmla="*/ 110 w 191"/>
                <a:gd name="T25" fmla="*/ 146 h 159"/>
                <a:gd name="T26" fmla="*/ 116 w 191"/>
                <a:gd name="T27" fmla="*/ 122 h 159"/>
                <a:gd name="T28" fmla="*/ 138 w 191"/>
                <a:gd name="T29" fmla="*/ 100 h 159"/>
                <a:gd name="T30" fmla="*/ 125 w 191"/>
                <a:gd name="T31" fmla="*/ 79 h 159"/>
                <a:gd name="T32" fmla="*/ 126 w 191"/>
                <a:gd name="T33" fmla="*/ 48 h 159"/>
                <a:gd name="T34" fmla="*/ 101 w 191"/>
                <a:gd name="T35" fmla="*/ 42 h 159"/>
                <a:gd name="T36" fmla="*/ 80 w 191"/>
                <a:gd name="T37" fmla="*/ 20 h 159"/>
                <a:gd name="T38" fmla="*/ 141 w 191"/>
                <a:gd name="T39" fmla="*/ 34 h 159"/>
                <a:gd name="T40" fmla="*/ 175 w 191"/>
                <a:gd name="T41" fmla="*/ 34 h 159"/>
                <a:gd name="T42" fmla="*/ 163 w 191"/>
                <a:gd name="T43" fmla="*/ 0 h 159"/>
                <a:gd name="T44" fmla="*/ 153 w 191"/>
                <a:gd name="T45" fmla="*/ 7 h 159"/>
                <a:gd name="T46" fmla="*/ 138 w 191"/>
                <a:gd name="T47" fmla="*/ 7 h 159"/>
                <a:gd name="T48" fmla="*/ 135 w 191"/>
                <a:gd name="T49" fmla="*/ 18 h 159"/>
                <a:gd name="T50" fmla="*/ 125 w 191"/>
                <a:gd name="T51" fmla="*/ 29 h 159"/>
                <a:gd name="T52" fmla="*/ 131 w 191"/>
                <a:gd name="T53" fmla="*/ 39 h 159"/>
                <a:gd name="T54" fmla="*/ 131 w 191"/>
                <a:gd name="T55" fmla="*/ 54 h 159"/>
                <a:gd name="T56" fmla="*/ 143 w 191"/>
                <a:gd name="T57" fmla="*/ 57 h 159"/>
                <a:gd name="T58" fmla="*/ 153 w 191"/>
                <a:gd name="T59" fmla="*/ 67 h 159"/>
                <a:gd name="T60" fmla="*/ 163 w 191"/>
                <a:gd name="T61" fmla="*/ 61 h 159"/>
                <a:gd name="T62" fmla="*/ 178 w 191"/>
                <a:gd name="T63" fmla="*/ 61 h 159"/>
                <a:gd name="T64" fmla="*/ 181 w 191"/>
                <a:gd name="T65" fmla="*/ 49 h 159"/>
                <a:gd name="T66" fmla="*/ 191 w 191"/>
                <a:gd name="T67" fmla="*/ 39 h 159"/>
                <a:gd name="T68" fmla="*/ 185 w 191"/>
                <a:gd name="T69" fmla="*/ 29 h 159"/>
                <a:gd name="T70" fmla="*/ 185 w 191"/>
                <a:gd name="T71" fmla="*/ 14 h 159"/>
                <a:gd name="T72" fmla="*/ 174 w 191"/>
                <a:gd name="T73" fmla="*/ 11 h 159"/>
                <a:gd name="T74" fmla="*/ 163 w 191"/>
                <a:gd name="T7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9">
                  <a:moveTo>
                    <a:pt x="69" y="133"/>
                  </a:moveTo>
                  <a:cubicBezTo>
                    <a:pt x="45" y="133"/>
                    <a:pt x="25" y="114"/>
                    <a:pt x="25" y="89"/>
                  </a:cubicBezTo>
                  <a:cubicBezTo>
                    <a:pt x="25" y="65"/>
                    <a:pt x="45" y="46"/>
                    <a:pt x="69" y="46"/>
                  </a:cubicBezTo>
                  <a:cubicBezTo>
                    <a:pt x="93" y="46"/>
                    <a:pt x="113" y="65"/>
                    <a:pt x="113" y="89"/>
                  </a:cubicBezTo>
                  <a:cubicBezTo>
                    <a:pt x="113" y="114"/>
                    <a:pt x="93" y="133"/>
                    <a:pt x="69" y="133"/>
                  </a:cubicBezTo>
                  <a:moveTo>
                    <a:pt x="80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0" y="35"/>
                    <a:pt x="43" y="38"/>
                    <a:pt x="37" y="4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7" y="64"/>
                    <a:pt x="14" y="71"/>
                    <a:pt x="1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8"/>
                    <a:pt x="17" y="115"/>
                    <a:pt x="21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43" y="141"/>
                    <a:pt x="50" y="144"/>
                    <a:pt x="58" y="146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7" y="144"/>
                    <a:pt x="95" y="141"/>
                    <a:pt x="101" y="137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21" y="115"/>
                    <a:pt x="124" y="108"/>
                    <a:pt x="125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4" y="71"/>
                    <a:pt x="121" y="64"/>
                    <a:pt x="116" y="57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5" y="38"/>
                    <a:pt x="87" y="35"/>
                    <a:pt x="80" y="33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158" y="51"/>
                  </a:moveTo>
                  <a:cubicBezTo>
                    <a:pt x="149" y="51"/>
                    <a:pt x="141" y="43"/>
                    <a:pt x="141" y="34"/>
                  </a:cubicBezTo>
                  <a:cubicBezTo>
                    <a:pt x="141" y="24"/>
                    <a:pt x="149" y="17"/>
                    <a:pt x="158" y="17"/>
                  </a:cubicBezTo>
                  <a:cubicBezTo>
                    <a:pt x="168" y="17"/>
                    <a:pt x="175" y="24"/>
                    <a:pt x="175" y="34"/>
                  </a:cubicBezTo>
                  <a:cubicBezTo>
                    <a:pt x="175" y="43"/>
                    <a:pt x="168" y="51"/>
                    <a:pt x="158" y="51"/>
                  </a:cubicBezTo>
                  <a:moveTo>
                    <a:pt x="16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7"/>
                    <a:pt x="146" y="9"/>
                    <a:pt x="143" y="11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3" y="21"/>
                    <a:pt x="132" y="25"/>
                    <a:pt x="131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2" y="43"/>
                    <a:pt x="133" y="46"/>
                    <a:pt x="135" y="49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9"/>
                    <a:pt x="149" y="60"/>
                    <a:pt x="153" y="61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7" y="60"/>
                    <a:pt x="171" y="59"/>
                    <a:pt x="174" y="57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3" y="46"/>
                    <a:pt x="185" y="43"/>
                    <a:pt x="185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5" y="29"/>
                    <a:pt x="185" y="29"/>
                    <a:pt x="185" y="29"/>
                  </a:cubicBezTo>
                  <a:cubicBezTo>
                    <a:pt x="185" y="25"/>
                    <a:pt x="183" y="21"/>
                    <a:pt x="181" y="18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1" y="9"/>
                    <a:pt x="167" y="7"/>
                    <a:pt x="163" y="7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87"/>
            <p:cNvSpPr>
              <a:spLocks noEditPoints="1"/>
            </p:cNvSpPr>
            <p:nvPr/>
          </p:nvSpPr>
          <p:spPr bwMode="auto">
            <a:xfrm>
              <a:off x="6810013" y="4673257"/>
              <a:ext cx="496549" cy="442194"/>
            </a:xfrm>
            <a:custGeom>
              <a:avLst/>
              <a:gdLst>
                <a:gd name="T0" fmla="*/ 23 w 110"/>
                <a:gd name="T1" fmla="*/ 40 h 98"/>
                <a:gd name="T2" fmla="*/ 34 w 110"/>
                <a:gd name="T3" fmla="*/ 55 h 98"/>
                <a:gd name="T4" fmla="*/ 50 w 110"/>
                <a:gd name="T5" fmla="*/ 44 h 98"/>
                <a:gd name="T6" fmla="*/ 39 w 110"/>
                <a:gd name="T7" fmla="*/ 30 h 98"/>
                <a:gd name="T8" fmla="*/ 50 w 110"/>
                <a:gd name="T9" fmla="*/ 22 h 98"/>
                <a:gd name="T10" fmla="*/ 8 w 110"/>
                <a:gd name="T11" fmla="*/ 0 h 98"/>
                <a:gd name="T12" fmla="*/ 11 w 110"/>
                <a:gd name="T13" fmla="*/ 48 h 98"/>
                <a:gd name="T14" fmla="*/ 23 w 110"/>
                <a:gd name="T15" fmla="*/ 40 h 98"/>
                <a:gd name="T16" fmla="*/ 88 w 110"/>
                <a:gd name="T17" fmla="*/ 41 h 98"/>
                <a:gd name="T18" fmla="*/ 100 w 110"/>
                <a:gd name="T19" fmla="*/ 49 h 98"/>
                <a:gd name="T20" fmla="*/ 105 w 110"/>
                <a:gd name="T21" fmla="*/ 1 h 98"/>
                <a:gd name="T22" fmla="*/ 62 w 110"/>
                <a:gd name="T23" fmla="*/ 22 h 98"/>
                <a:gd name="T24" fmla="*/ 73 w 110"/>
                <a:gd name="T25" fmla="*/ 30 h 98"/>
                <a:gd name="T26" fmla="*/ 0 w 110"/>
                <a:gd name="T27" fmla="*/ 78 h 98"/>
                <a:gd name="T28" fmla="*/ 4 w 110"/>
                <a:gd name="T29" fmla="*/ 96 h 98"/>
                <a:gd name="T30" fmla="*/ 88 w 110"/>
                <a:gd name="T31" fmla="*/ 41 h 98"/>
                <a:gd name="T32" fmla="*/ 77 w 110"/>
                <a:gd name="T33" fmla="*/ 66 h 98"/>
                <a:gd name="T34" fmla="*/ 62 w 110"/>
                <a:gd name="T35" fmla="*/ 78 h 98"/>
                <a:gd name="T36" fmla="*/ 105 w 110"/>
                <a:gd name="T37" fmla="*/ 98 h 98"/>
                <a:gd name="T38" fmla="*/ 110 w 110"/>
                <a:gd name="T39" fmla="*/ 80 h 98"/>
                <a:gd name="T40" fmla="*/ 77 w 110"/>
                <a:gd name="T4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98">
                  <a:moveTo>
                    <a:pt x="23" y="40"/>
                  </a:moveTo>
                  <a:cubicBezTo>
                    <a:pt x="27" y="45"/>
                    <a:pt x="30" y="50"/>
                    <a:pt x="34" y="55"/>
                  </a:cubicBezTo>
                  <a:cubicBezTo>
                    <a:pt x="40" y="52"/>
                    <a:pt x="45" y="48"/>
                    <a:pt x="50" y="44"/>
                  </a:cubicBezTo>
                  <a:cubicBezTo>
                    <a:pt x="46" y="40"/>
                    <a:pt x="42" y="35"/>
                    <a:pt x="39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23" y="40"/>
                  </a:lnTo>
                  <a:close/>
                  <a:moveTo>
                    <a:pt x="88" y="41"/>
                  </a:moveTo>
                  <a:cubicBezTo>
                    <a:pt x="100" y="49"/>
                    <a:pt x="100" y="49"/>
                    <a:pt x="100" y="49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46" y="68"/>
                    <a:pt x="1" y="78"/>
                    <a:pt x="0" y="78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6"/>
                    <a:pt x="57" y="85"/>
                    <a:pt x="88" y="41"/>
                  </a:cubicBezTo>
                  <a:close/>
                  <a:moveTo>
                    <a:pt x="77" y="66"/>
                  </a:moveTo>
                  <a:cubicBezTo>
                    <a:pt x="72" y="70"/>
                    <a:pt x="67" y="75"/>
                    <a:pt x="62" y="78"/>
                  </a:cubicBezTo>
                  <a:cubicBezTo>
                    <a:pt x="84" y="93"/>
                    <a:pt x="104" y="98"/>
                    <a:pt x="105" y="98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9" y="80"/>
                    <a:pt x="95" y="76"/>
                    <a:pt x="77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88"/>
            <p:cNvSpPr>
              <a:spLocks noEditPoints="1"/>
            </p:cNvSpPr>
            <p:nvPr/>
          </p:nvSpPr>
          <p:spPr bwMode="auto">
            <a:xfrm>
              <a:off x="5631810" y="3639023"/>
              <a:ext cx="847660" cy="428972"/>
            </a:xfrm>
            <a:custGeom>
              <a:avLst/>
              <a:gdLst>
                <a:gd name="T0" fmla="*/ 26 w 188"/>
                <a:gd name="T1" fmla="*/ 37 h 95"/>
                <a:gd name="T2" fmla="*/ 17 w 188"/>
                <a:gd name="T3" fmla="*/ 46 h 95"/>
                <a:gd name="T4" fmla="*/ 20 w 188"/>
                <a:gd name="T5" fmla="*/ 53 h 95"/>
                <a:gd name="T6" fmla="*/ 4 w 188"/>
                <a:gd name="T7" fmla="*/ 78 h 95"/>
                <a:gd name="T8" fmla="*/ 6 w 188"/>
                <a:gd name="T9" fmla="*/ 78 h 95"/>
                <a:gd name="T10" fmla="*/ 16 w 188"/>
                <a:gd name="T11" fmla="*/ 69 h 95"/>
                <a:gd name="T12" fmla="*/ 11 w 188"/>
                <a:gd name="T13" fmla="*/ 95 h 95"/>
                <a:gd name="T14" fmla="*/ 19 w 188"/>
                <a:gd name="T15" fmla="*/ 95 h 95"/>
                <a:gd name="T16" fmla="*/ 26 w 188"/>
                <a:gd name="T17" fmla="*/ 84 h 95"/>
                <a:gd name="T18" fmla="*/ 32 w 188"/>
                <a:gd name="T19" fmla="*/ 95 h 95"/>
                <a:gd name="T20" fmla="*/ 40 w 188"/>
                <a:gd name="T21" fmla="*/ 95 h 95"/>
                <a:gd name="T22" fmla="*/ 35 w 188"/>
                <a:gd name="T23" fmla="*/ 69 h 95"/>
                <a:gd name="T24" fmla="*/ 46 w 188"/>
                <a:gd name="T25" fmla="*/ 78 h 95"/>
                <a:gd name="T26" fmla="*/ 47 w 188"/>
                <a:gd name="T27" fmla="*/ 78 h 95"/>
                <a:gd name="T28" fmla="*/ 31 w 188"/>
                <a:gd name="T29" fmla="*/ 53 h 95"/>
                <a:gd name="T30" fmla="*/ 35 w 188"/>
                <a:gd name="T31" fmla="*/ 46 h 95"/>
                <a:gd name="T32" fmla="*/ 26 w 188"/>
                <a:gd name="T33" fmla="*/ 37 h 95"/>
                <a:gd name="T34" fmla="*/ 163 w 188"/>
                <a:gd name="T35" fmla="*/ 37 h 95"/>
                <a:gd name="T36" fmla="*/ 154 w 188"/>
                <a:gd name="T37" fmla="*/ 46 h 95"/>
                <a:gd name="T38" fmla="*/ 157 w 188"/>
                <a:gd name="T39" fmla="*/ 53 h 95"/>
                <a:gd name="T40" fmla="*/ 141 w 188"/>
                <a:gd name="T41" fmla="*/ 78 h 95"/>
                <a:gd name="T42" fmla="*/ 143 w 188"/>
                <a:gd name="T43" fmla="*/ 78 h 95"/>
                <a:gd name="T44" fmla="*/ 153 w 188"/>
                <a:gd name="T45" fmla="*/ 69 h 95"/>
                <a:gd name="T46" fmla="*/ 148 w 188"/>
                <a:gd name="T47" fmla="*/ 95 h 95"/>
                <a:gd name="T48" fmla="*/ 157 w 188"/>
                <a:gd name="T49" fmla="*/ 95 h 95"/>
                <a:gd name="T50" fmla="*/ 163 w 188"/>
                <a:gd name="T51" fmla="*/ 84 h 95"/>
                <a:gd name="T52" fmla="*/ 169 w 188"/>
                <a:gd name="T53" fmla="*/ 95 h 95"/>
                <a:gd name="T54" fmla="*/ 177 w 188"/>
                <a:gd name="T55" fmla="*/ 95 h 95"/>
                <a:gd name="T56" fmla="*/ 173 w 188"/>
                <a:gd name="T57" fmla="*/ 69 h 95"/>
                <a:gd name="T58" fmla="*/ 183 w 188"/>
                <a:gd name="T59" fmla="*/ 78 h 95"/>
                <a:gd name="T60" fmla="*/ 185 w 188"/>
                <a:gd name="T61" fmla="*/ 78 h 95"/>
                <a:gd name="T62" fmla="*/ 169 w 188"/>
                <a:gd name="T63" fmla="*/ 53 h 95"/>
                <a:gd name="T64" fmla="*/ 172 w 188"/>
                <a:gd name="T65" fmla="*/ 46 h 95"/>
                <a:gd name="T66" fmla="*/ 163 w 188"/>
                <a:gd name="T67" fmla="*/ 37 h 95"/>
                <a:gd name="T68" fmla="*/ 96 w 188"/>
                <a:gd name="T69" fmla="*/ 0 h 95"/>
                <a:gd name="T70" fmla="*/ 81 w 188"/>
                <a:gd name="T71" fmla="*/ 14 h 95"/>
                <a:gd name="T72" fmla="*/ 87 w 188"/>
                <a:gd name="T73" fmla="*/ 26 h 95"/>
                <a:gd name="T74" fmla="*/ 60 w 188"/>
                <a:gd name="T75" fmla="*/ 67 h 95"/>
                <a:gd name="T76" fmla="*/ 63 w 188"/>
                <a:gd name="T77" fmla="*/ 68 h 95"/>
                <a:gd name="T78" fmla="*/ 80 w 188"/>
                <a:gd name="T79" fmla="*/ 53 h 95"/>
                <a:gd name="T80" fmla="*/ 72 w 188"/>
                <a:gd name="T81" fmla="*/ 95 h 95"/>
                <a:gd name="T82" fmla="*/ 86 w 188"/>
                <a:gd name="T83" fmla="*/ 95 h 95"/>
                <a:gd name="T84" fmla="*/ 96 w 188"/>
                <a:gd name="T85" fmla="*/ 78 h 95"/>
                <a:gd name="T86" fmla="*/ 106 w 188"/>
                <a:gd name="T87" fmla="*/ 95 h 95"/>
                <a:gd name="T88" fmla="*/ 119 w 188"/>
                <a:gd name="T89" fmla="*/ 95 h 95"/>
                <a:gd name="T90" fmla="*/ 112 w 188"/>
                <a:gd name="T91" fmla="*/ 53 h 95"/>
                <a:gd name="T92" fmla="*/ 128 w 188"/>
                <a:gd name="T93" fmla="*/ 68 h 95"/>
                <a:gd name="T94" fmla="*/ 131 w 188"/>
                <a:gd name="T95" fmla="*/ 67 h 95"/>
                <a:gd name="T96" fmla="*/ 105 w 188"/>
                <a:gd name="T97" fmla="*/ 26 h 95"/>
                <a:gd name="T98" fmla="*/ 111 w 188"/>
                <a:gd name="T99" fmla="*/ 14 h 95"/>
                <a:gd name="T100" fmla="*/ 96 w 188"/>
                <a:gd name="T10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8" h="95">
                  <a:moveTo>
                    <a:pt x="26" y="37"/>
                  </a:moveTo>
                  <a:cubicBezTo>
                    <a:pt x="21" y="37"/>
                    <a:pt x="17" y="41"/>
                    <a:pt x="17" y="46"/>
                  </a:cubicBezTo>
                  <a:cubicBezTo>
                    <a:pt x="17" y="49"/>
                    <a:pt x="18" y="51"/>
                    <a:pt x="20" y="53"/>
                  </a:cubicBezTo>
                  <a:cubicBezTo>
                    <a:pt x="11" y="56"/>
                    <a:pt x="0" y="74"/>
                    <a:pt x="4" y="78"/>
                  </a:cubicBezTo>
                  <a:cubicBezTo>
                    <a:pt x="4" y="78"/>
                    <a:pt x="5" y="78"/>
                    <a:pt x="6" y="78"/>
                  </a:cubicBezTo>
                  <a:cubicBezTo>
                    <a:pt x="9" y="78"/>
                    <a:pt x="13" y="74"/>
                    <a:pt x="16" y="69"/>
                  </a:cubicBezTo>
                  <a:cubicBezTo>
                    <a:pt x="14" y="78"/>
                    <a:pt x="12" y="87"/>
                    <a:pt x="11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1"/>
                    <a:pt x="22" y="84"/>
                    <a:pt x="26" y="84"/>
                  </a:cubicBezTo>
                  <a:cubicBezTo>
                    <a:pt x="29" y="84"/>
                    <a:pt x="32" y="91"/>
                    <a:pt x="32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87"/>
                    <a:pt x="38" y="78"/>
                    <a:pt x="35" y="69"/>
                  </a:cubicBezTo>
                  <a:cubicBezTo>
                    <a:pt x="39" y="74"/>
                    <a:pt x="43" y="78"/>
                    <a:pt x="46" y="78"/>
                  </a:cubicBezTo>
                  <a:cubicBezTo>
                    <a:pt x="46" y="78"/>
                    <a:pt x="47" y="78"/>
                    <a:pt x="47" y="78"/>
                  </a:cubicBezTo>
                  <a:cubicBezTo>
                    <a:pt x="51" y="74"/>
                    <a:pt x="41" y="56"/>
                    <a:pt x="31" y="53"/>
                  </a:cubicBezTo>
                  <a:cubicBezTo>
                    <a:pt x="33" y="51"/>
                    <a:pt x="35" y="49"/>
                    <a:pt x="35" y="46"/>
                  </a:cubicBezTo>
                  <a:cubicBezTo>
                    <a:pt x="35" y="41"/>
                    <a:pt x="31" y="37"/>
                    <a:pt x="26" y="37"/>
                  </a:cubicBezTo>
                  <a:moveTo>
                    <a:pt x="163" y="37"/>
                  </a:moveTo>
                  <a:cubicBezTo>
                    <a:pt x="158" y="37"/>
                    <a:pt x="154" y="41"/>
                    <a:pt x="154" y="46"/>
                  </a:cubicBezTo>
                  <a:cubicBezTo>
                    <a:pt x="154" y="49"/>
                    <a:pt x="155" y="51"/>
                    <a:pt x="157" y="53"/>
                  </a:cubicBezTo>
                  <a:cubicBezTo>
                    <a:pt x="148" y="56"/>
                    <a:pt x="138" y="74"/>
                    <a:pt x="141" y="78"/>
                  </a:cubicBezTo>
                  <a:cubicBezTo>
                    <a:pt x="142" y="78"/>
                    <a:pt x="142" y="78"/>
                    <a:pt x="143" y="78"/>
                  </a:cubicBezTo>
                  <a:cubicBezTo>
                    <a:pt x="146" y="78"/>
                    <a:pt x="150" y="74"/>
                    <a:pt x="153" y="69"/>
                  </a:cubicBezTo>
                  <a:cubicBezTo>
                    <a:pt x="151" y="78"/>
                    <a:pt x="149" y="87"/>
                    <a:pt x="148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1"/>
                    <a:pt x="160" y="84"/>
                    <a:pt x="163" y="84"/>
                  </a:cubicBezTo>
                  <a:cubicBezTo>
                    <a:pt x="166" y="84"/>
                    <a:pt x="169" y="91"/>
                    <a:pt x="169" y="95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87"/>
                    <a:pt x="175" y="78"/>
                    <a:pt x="173" y="69"/>
                  </a:cubicBezTo>
                  <a:cubicBezTo>
                    <a:pt x="176" y="74"/>
                    <a:pt x="180" y="78"/>
                    <a:pt x="183" y="78"/>
                  </a:cubicBezTo>
                  <a:cubicBezTo>
                    <a:pt x="184" y="78"/>
                    <a:pt x="184" y="78"/>
                    <a:pt x="185" y="78"/>
                  </a:cubicBezTo>
                  <a:cubicBezTo>
                    <a:pt x="188" y="74"/>
                    <a:pt x="178" y="56"/>
                    <a:pt x="169" y="53"/>
                  </a:cubicBezTo>
                  <a:cubicBezTo>
                    <a:pt x="171" y="51"/>
                    <a:pt x="172" y="49"/>
                    <a:pt x="172" y="46"/>
                  </a:cubicBezTo>
                  <a:cubicBezTo>
                    <a:pt x="172" y="41"/>
                    <a:pt x="168" y="37"/>
                    <a:pt x="163" y="37"/>
                  </a:cubicBezTo>
                  <a:moveTo>
                    <a:pt x="96" y="0"/>
                  </a:moveTo>
                  <a:cubicBezTo>
                    <a:pt x="88" y="0"/>
                    <a:pt x="81" y="6"/>
                    <a:pt x="81" y="14"/>
                  </a:cubicBezTo>
                  <a:cubicBezTo>
                    <a:pt x="81" y="19"/>
                    <a:pt x="83" y="23"/>
                    <a:pt x="87" y="26"/>
                  </a:cubicBezTo>
                  <a:cubicBezTo>
                    <a:pt x="72" y="31"/>
                    <a:pt x="55" y="61"/>
                    <a:pt x="60" y="67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8" y="68"/>
                    <a:pt x="75" y="60"/>
                    <a:pt x="80" y="53"/>
                  </a:cubicBezTo>
                  <a:cubicBezTo>
                    <a:pt x="76" y="67"/>
                    <a:pt x="74" y="82"/>
                    <a:pt x="72" y="95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88"/>
                    <a:pt x="91" y="78"/>
                    <a:pt x="96" y="78"/>
                  </a:cubicBezTo>
                  <a:cubicBezTo>
                    <a:pt x="101" y="78"/>
                    <a:pt x="106" y="88"/>
                    <a:pt x="106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8" y="82"/>
                    <a:pt x="115" y="67"/>
                    <a:pt x="112" y="53"/>
                  </a:cubicBezTo>
                  <a:cubicBezTo>
                    <a:pt x="117" y="60"/>
                    <a:pt x="124" y="68"/>
                    <a:pt x="128" y="68"/>
                  </a:cubicBezTo>
                  <a:cubicBezTo>
                    <a:pt x="130" y="68"/>
                    <a:pt x="131" y="68"/>
                    <a:pt x="131" y="67"/>
                  </a:cubicBezTo>
                  <a:cubicBezTo>
                    <a:pt x="137" y="61"/>
                    <a:pt x="120" y="31"/>
                    <a:pt x="105" y="26"/>
                  </a:cubicBezTo>
                  <a:cubicBezTo>
                    <a:pt x="108" y="23"/>
                    <a:pt x="111" y="19"/>
                    <a:pt x="111" y="14"/>
                  </a:cubicBezTo>
                  <a:cubicBezTo>
                    <a:pt x="111" y="6"/>
                    <a:pt x="104" y="0"/>
                    <a:pt x="9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109"/>
            <p:cNvSpPr txBox="1"/>
            <p:nvPr/>
          </p:nvSpPr>
          <p:spPr>
            <a:xfrm>
              <a:off x="1267448" y="4039141"/>
              <a:ext cx="1689920" cy="35557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111"/>
            <p:cNvSpPr/>
            <p:nvPr/>
          </p:nvSpPr>
          <p:spPr>
            <a:xfrm>
              <a:off x="1209227" y="4465089"/>
              <a:ext cx="3848839" cy="45039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111"/>
            <p:cNvSpPr txBox="1"/>
            <p:nvPr/>
          </p:nvSpPr>
          <p:spPr>
            <a:xfrm>
              <a:off x="6444694" y="1954652"/>
              <a:ext cx="1757495" cy="316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112"/>
            <p:cNvSpPr txBox="1"/>
            <p:nvPr/>
          </p:nvSpPr>
          <p:spPr>
            <a:xfrm>
              <a:off x="6461102" y="2235740"/>
              <a:ext cx="3306808" cy="44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113"/>
            <p:cNvSpPr txBox="1"/>
            <p:nvPr/>
          </p:nvSpPr>
          <p:spPr>
            <a:xfrm>
              <a:off x="7276708" y="2904197"/>
              <a:ext cx="1757495" cy="316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114"/>
            <p:cNvSpPr txBox="1"/>
            <p:nvPr/>
          </p:nvSpPr>
          <p:spPr>
            <a:xfrm>
              <a:off x="7293117" y="3185285"/>
              <a:ext cx="2815616" cy="616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115"/>
            <p:cNvSpPr txBox="1"/>
            <p:nvPr/>
          </p:nvSpPr>
          <p:spPr>
            <a:xfrm>
              <a:off x="7903930" y="3735071"/>
              <a:ext cx="1757495" cy="316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116"/>
            <p:cNvSpPr txBox="1"/>
            <p:nvPr/>
          </p:nvSpPr>
          <p:spPr>
            <a:xfrm>
              <a:off x="7920338" y="4016158"/>
              <a:ext cx="3306808" cy="44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117"/>
            <p:cNvSpPr txBox="1"/>
            <p:nvPr/>
          </p:nvSpPr>
          <p:spPr>
            <a:xfrm>
              <a:off x="8529438" y="4763747"/>
              <a:ext cx="1757495" cy="316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点击添加文本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118"/>
            <p:cNvSpPr txBox="1"/>
            <p:nvPr/>
          </p:nvSpPr>
          <p:spPr>
            <a:xfrm>
              <a:off x="8545846" y="5044835"/>
              <a:ext cx="3306808" cy="44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Rectangle 111"/>
            <p:cNvSpPr/>
            <p:nvPr/>
          </p:nvSpPr>
          <p:spPr>
            <a:xfrm>
              <a:off x="1209227" y="5039480"/>
              <a:ext cx="3848839" cy="45039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111"/>
            <p:cNvSpPr/>
            <p:nvPr/>
          </p:nvSpPr>
          <p:spPr>
            <a:xfrm>
              <a:off x="1209227" y="5673700"/>
              <a:ext cx="3848839" cy="45039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36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4"/>
          <p:cNvGrpSpPr/>
          <p:nvPr/>
        </p:nvGrpSpPr>
        <p:grpSpPr bwMode="auto">
          <a:xfrm>
            <a:off x="6520521" y="2604486"/>
            <a:ext cx="839849" cy="839853"/>
            <a:chOff x="0" y="0"/>
            <a:chExt cx="1734853" cy="1734853"/>
          </a:xfrm>
        </p:grpSpPr>
        <p:sp>
          <p:nvSpPr>
            <p:cNvPr id="37" name="AutoShape 5"/>
            <p:cNvSpPr/>
            <p:nvPr/>
          </p:nvSpPr>
          <p:spPr bwMode="auto">
            <a:xfrm rot="3600000">
              <a:off x="231694" y="232283"/>
              <a:ext cx="1271685" cy="1270107"/>
            </a:xfrm>
            <a:prstGeom prst="wedgeEllipseCallout">
              <a:avLst>
                <a:gd name="adj1" fmla="val 778"/>
                <a:gd name="adj2" fmla="val 60440"/>
              </a:avLst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AutoShape 6"/>
            <p:cNvSpPr/>
            <p:nvPr/>
          </p:nvSpPr>
          <p:spPr bwMode="auto">
            <a:xfrm>
              <a:off x="559536" y="523615"/>
              <a:ext cx="619177" cy="662038"/>
            </a:xfrm>
            <a:custGeom>
              <a:avLst/>
              <a:gdLst>
                <a:gd name="T0" fmla="*/ 309589 w 21600"/>
                <a:gd name="T1" fmla="*/ 331019 h 21600"/>
                <a:gd name="T2" fmla="*/ 309589 w 21600"/>
                <a:gd name="T3" fmla="*/ 331019 h 21600"/>
                <a:gd name="T4" fmla="*/ 309589 w 21600"/>
                <a:gd name="T5" fmla="*/ 331019 h 21600"/>
                <a:gd name="T6" fmla="*/ 309589 w 21600"/>
                <a:gd name="T7" fmla="*/ 3310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040" y="0"/>
                  </a:moveTo>
                  <a:cubicBezTo>
                    <a:pt x="4643" y="0"/>
                    <a:pt x="4320" y="302"/>
                    <a:pt x="4320" y="675"/>
                  </a:cubicBezTo>
                  <a:lnTo>
                    <a:pt x="4320" y="3375"/>
                  </a:lnTo>
                  <a:cubicBezTo>
                    <a:pt x="4320" y="3748"/>
                    <a:pt x="4643" y="4050"/>
                    <a:pt x="5040" y="4050"/>
                  </a:cubicBezTo>
                  <a:lnTo>
                    <a:pt x="6480" y="4050"/>
                  </a:lnTo>
                  <a:cubicBezTo>
                    <a:pt x="6877" y="4050"/>
                    <a:pt x="7200" y="3748"/>
                    <a:pt x="7200" y="3375"/>
                  </a:cubicBezTo>
                  <a:lnTo>
                    <a:pt x="7200" y="675"/>
                  </a:lnTo>
                  <a:cubicBezTo>
                    <a:pt x="7200" y="302"/>
                    <a:pt x="6877" y="0"/>
                    <a:pt x="6480" y="0"/>
                  </a:cubicBezTo>
                  <a:lnTo>
                    <a:pt x="5040" y="0"/>
                  </a:lnTo>
                  <a:close/>
                  <a:moveTo>
                    <a:pt x="15120" y="0"/>
                  </a:moveTo>
                  <a:cubicBezTo>
                    <a:pt x="14723" y="0"/>
                    <a:pt x="14400" y="302"/>
                    <a:pt x="14400" y="675"/>
                  </a:cubicBezTo>
                  <a:lnTo>
                    <a:pt x="14400" y="3375"/>
                  </a:lnTo>
                  <a:cubicBezTo>
                    <a:pt x="14400" y="3748"/>
                    <a:pt x="14723" y="4050"/>
                    <a:pt x="15120" y="4050"/>
                  </a:cubicBezTo>
                  <a:lnTo>
                    <a:pt x="16560" y="4050"/>
                  </a:lnTo>
                  <a:cubicBezTo>
                    <a:pt x="16957" y="4050"/>
                    <a:pt x="17280" y="3748"/>
                    <a:pt x="17280" y="3375"/>
                  </a:cubicBezTo>
                  <a:lnTo>
                    <a:pt x="17280" y="675"/>
                  </a:lnTo>
                  <a:cubicBezTo>
                    <a:pt x="17280" y="302"/>
                    <a:pt x="16957" y="0"/>
                    <a:pt x="16560" y="0"/>
                  </a:cubicBezTo>
                  <a:lnTo>
                    <a:pt x="15120" y="0"/>
                  </a:lnTo>
                  <a:close/>
                  <a:moveTo>
                    <a:pt x="2160" y="2025"/>
                  </a:moveTo>
                  <a:cubicBezTo>
                    <a:pt x="725" y="2025"/>
                    <a:pt x="0" y="2700"/>
                    <a:pt x="0" y="4050"/>
                  </a:cubicBezTo>
                  <a:lnTo>
                    <a:pt x="0" y="19575"/>
                  </a:lnTo>
                  <a:cubicBezTo>
                    <a:pt x="0" y="20925"/>
                    <a:pt x="720" y="21600"/>
                    <a:pt x="2160" y="21600"/>
                  </a:cubicBezTo>
                  <a:lnTo>
                    <a:pt x="19440" y="21600"/>
                  </a:lnTo>
                  <a:cubicBezTo>
                    <a:pt x="20880" y="21600"/>
                    <a:pt x="21600" y="20925"/>
                    <a:pt x="21600" y="19575"/>
                  </a:cubicBezTo>
                  <a:cubicBezTo>
                    <a:pt x="21600" y="19575"/>
                    <a:pt x="21600" y="4050"/>
                    <a:pt x="21600" y="4050"/>
                  </a:cubicBezTo>
                  <a:cubicBezTo>
                    <a:pt x="21600" y="2700"/>
                    <a:pt x="20879" y="2025"/>
                    <a:pt x="19398" y="2025"/>
                  </a:cubicBezTo>
                  <a:lnTo>
                    <a:pt x="18720" y="2025"/>
                  </a:lnTo>
                  <a:lnTo>
                    <a:pt x="18720" y="4050"/>
                  </a:lnTo>
                  <a:cubicBezTo>
                    <a:pt x="18720" y="4796"/>
                    <a:pt x="18074" y="5400"/>
                    <a:pt x="17280" y="5400"/>
                  </a:cubicBezTo>
                  <a:lnTo>
                    <a:pt x="14400" y="5400"/>
                  </a:lnTo>
                  <a:cubicBezTo>
                    <a:pt x="13606" y="5400"/>
                    <a:pt x="12960" y="4796"/>
                    <a:pt x="12960" y="4050"/>
                  </a:cubicBezTo>
                  <a:lnTo>
                    <a:pt x="12960" y="2025"/>
                  </a:lnTo>
                  <a:lnTo>
                    <a:pt x="8640" y="2025"/>
                  </a:lnTo>
                  <a:lnTo>
                    <a:pt x="8640" y="4050"/>
                  </a:lnTo>
                  <a:cubicBezTo>
                    <a:pt x="8640" y="4796"/>
                    <a:pt x="7994" y="5400"/>
                    <a:pt x="7200" y="5400"/>
                  </a:cubicBezTo>
                  <a:lnTo>
                    <a:pt x="4320" y="5400"/>
                  </a:lnTo>
                  <a:cubicBezTo>
                    <a:pt x="3526" y="5400"/>
                    <a:pt x="2880" y="4796"/>
                    <a:pt x="2880" y="4050"/>
                  </a:cubicBezTo>
                  <a:lnTo>
                    <a:pt x="2880" y="2025"/>
                  </a:lnTo>
                  <a:lnTo>
                    <a:pt x="2160" y="2025"/>
                  </a:lnTo>
                  <a:close/>
                  <a:moveTo>
                    <a:pt x="1440" y="6750"/>
                  </a:moveTo>
                  <a:lnTo>
                    <a:pt x="20160" y="6750"/>
                  </a:lnTo>
                  <a:cubicBezTo>
                    <a:pt x="20160" y="6750"/>
                    <a:pt x="20160" y="20250"/>
                    <a:pt x="20160" y="20250"/>
                  </a:cubicBezTo>
                  <a:lnTo>
                    <a:pt x="1440" y="20250"/>
                  </a:lnTo>
                  <a:lnTo>
                    <a:pt x="1440" y="6750"/>
                  </a:lnTo>
                  <a:close/>
                  <a:moveTo>
                    <a:pt x="2880" y="8100"/>
                  </a:moveTo>
                  <a:lnTo>
                    <a:pt x="2880" y="10800"/>
                  </a:lnTo>
                  <a:lnTo>
                    <a:pt x="5760" y="10800"/>
                  </a:lnTo>
                  <a:cubicBezTo>
                    <a:pt x="5760" y="10800"/>
                    <a:pt x="5760" y="8100"/>
                    <a:pt x="5760" y="8100"/>
                  </a:cubicBezTo>
                  <a:lnTo>
                    <a:pt x="2880" y="8100"/>
                  </a:lnTo>
                  <a:close/>
                  <a:moveTo>
                    <a:pt x="7200" y="8100"/>
                  </a:moveTo>
                  <a:cubicBezTo>
                    <a:pt x="7200" y="8100"/>
                    <a:pt x="7200" y="10800"/>
                    <a:pt x="7200" y="10800"/>
                  </a:cubicBezTo>
                  <a:lnTo>
                    <a:pt x="10080" y="10800"/>
                  </a:lnTo>
                  <a:lnTo>
                    <a:pt x="10080" y="8100"/>
                  </a:lnTo>
                  <a:lnTo>
                    <a:pt x="7200" y="8100"/>
                  </a:lnTo>
                  <a:close/>
                  <a:moveTo>
                    <a:pt x="11520" y="8100"/>
                  </a:moveTo>
                  <a:lnTo>
                    <a:pt x="11520" y="10800"/>
                  </a:lnTo>
                  <a:lnTo>
                    <a:pt x="14400" y="10800"/>
                  </a:lnTo>
                  <a:cubicBezTo>
                    <a:pt x="14400" y="10800"/>
                    <a:pt x="14400" y="8100"/>
                    <a:pt x="14400" y="8100"/>
                  </a:cubicBezTo>
                  <a:lnTo>
                    <a:pt x="11520" y="8100"/>
                  </a:lnTo>
                  <a:close/>
                  <a:moveTo>
                    <a:pt x="15840" y="8100"/>
                  </a:moveTo>
                  <a:cubicBezTo>
                    <a:pt x="15840" y="8100"/>
                    <a:pt x="15840" y="10800"/>
                    <a:pt x="15840" y="10800"/>
                  </a:cubicBezTo>
                  <a:lnTo>
                    <a:pt x="18720" y="10800"/>
                  </a:lnTo>
                  <a:lnTo>
                    <a:pt x="18720" y="8100"/>
                  </a:lnTo>
                  <a:lnTo>
                    <a:pt x="15840" y="8100"/>
                  </a:lnTo>
                  <a:close/>
                  <a:moveTo>
                    <a:pt x="2880" y="12150"/>
                  </a:moveTo>
                  <a:lnTo>
                    <a:pt x="2880" y="14850"/>
                  </a:lnTo>
                  <a:lnTo>
                    <a:pt x="5760" y="14850"/>
                  </a:lnTo>
                  <a:cubicBezTo>
                    <a:pt x="5760" y="14850"/>
                    <a:pt x="5760" y="12150"/>
                    <a:pt x="5760" y="12150"/>
                  </a:cubicBezTo>
                  <a:lnTo>
                    <a:pt x="2880" y="12150"/>
                  </a:lnTo>
                  <a:close/>
                  <a:moveTo>
                    <a:pt x="7200" y="12150"/>
                  </a:moveTo>
                  <a:cubicBezTo>
                    <a:pt x="7200" y="12150"/>
                    <a:pt x="7200" y="14850"/>
                    <a:pt x="7200" y="14850"/>
                  </a:cubicBezTo>
                  <a:lnTo>
                    <a:pt x="10080" y="14850"/>
                  </a:lnTo>
                  <a:lnTo>
                    <a:pt x="10080" y="12150"/>
                  </a:lnTo>
                  <a:lnTo>
                    <a:pt x="7200" y="12150"/>
                  </a:lnTo>
                  <a:close/>
                  <a:moveTo>
                    <a:pt x="11520" y="12150"/>
                  </a:moveTo>
                  <a:lnTo>
                    <a:pt x="11520" y="14850"/>
                  </a:lnTo>
                  <a:lnTo>
                    <a:pt x="14400" y="14850"/>
                  </a:lnTo>
                  <a:cubicBezTo>
                    <a:pt x="14400" y="14850"/>
                    <a:pt x="14400" y="12150"/>
                    <a:pt x="14400" y="12150"/>
                  </a:cubicBezTo>
                  <a:lnTo>
                    <a:pt x="11520" y="12150"/>
                  </a:lnTo>
                  <a:close/>
                  <a:moveTo>
                    <a:pt x="15840" y="12150"/>
                  </a:moveTo>
                  <a:cubicBezTo>
                    <a:pt x="15840" y="12150"/>
                    <a:pt x="15840" y="14850"/>
                    <a:pt x="15840" y="14850"/>
                  </a:cubicBezTo>
                  <a:lnTo>
                    <a:pt x="18720" y="14850"/>
                  </a:lnTo>
                  <a:lnTo>
                    <a:pt x="18720" y="12150"/>
                  </a:lnTo>
                  <a:lnTo>
                    <a:pt x="15840" y="12150"/>
                  </a:lnTo>
                  <a:close/>
                  <a:moveTo>
                    <a:pt x="2880" y="16200"/>
                  </a:moveTo>
                  <a:lnTo>
                    <a:pt x="2880" y="18900"/>
                  </a:lnTo>
                  <a:lnTo>
                    <a:pt x="5760" y="18900"/>
                  </a:lnTo>
                  <a:cubicBezTo>
                    <a:pt x="5760" y="18900"/>
                    <a:pt x="5760" y="16200"/>
                    <a:pt x="5760" y="16200"/>
                  </a:cubicBezTo>
                  <a:lnTo>
                    <a:pt x="2880" y="16200"/>
                  </a:lnTo>
                  <a:close/>
                  <a:moveTo>
                    <a:pt x="7200" y="16200"/>
                  </a:moveTo>
                  <a:cubicBezTo>
                    <a:pt x="7200" y="16200"/>
                    <a:pt x="7200" y="18900"/>
                    <a:pt x="7200" y="18900"/>
                  </a:cubicBezTo>
                  <a:lnTo>
                    <a:pt x="10080" y="18900"/>
                  </a:lnTo>
                  <a:lnTo>
                    <a:pt x="10080" y="16200"/>
                  </a:lnTo>
                  <a:lnTo>
                    <a:pt x="7200" y="16200"/>
                  </a:lnTo>
                  <a:close/>
                  <a:moveTo>
                    <a:pt x="11520" y="16200"/>
                  </a:moveTo>
                  <a:lnTo>
                    <a:pt x="11520" y="18900"/>
                  </a:lnTo>
                  <a:lnTo>
                    <a:pt x="14400" y="18900"/>
                  </a:lnTo>
                  <a:cubicBezTo>
                    <a:pt x="14400" y="18900"/>
                    <a:pt x="14400" y="16200"/>
                    <a:pt x="14400" y="16200"/>
                  </a:cubicBezTo>
                  <a:lnTo>
                    <a:pt x="11520" y="16200"/>
                  </a:lnTo>
                  <a:close/>
                  <a:moveTo>
                    <a:pt x="15840" y="16200"/>
                  </a:moveTo>
                  <a:lnTo>
                    <a:pt x="15840" y="18900"/>
                  </a:lnTo>
                  <a:cubicBezTo>
                    <a:pt x="15840" y="18900"/>
                    <a:pt x="18720" y="18900"/>
                    <a:pt x="18720" y="18900"/>
                  </a:cubicBezTo>
                  <a:lnTo>
                    <a:pt x="18720" y="16200"/>
                  </a:lnTo>
                  <a:lnTo>
                    <a:pt x="15840" y="16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s-E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9"/>
          <p:cNvGrpSpPr/>
          <p:nvPr/>
        </p:nvGrpSpPr>
        <p:grpSpPr bwMode="auto">
          <a:xfrm>
            <a:off x="4561213" y="2604293"/>
            <a:ext cx="839888" cy="839893"/>
            <a:chOff x="-1" y="-1"/>
            <a:chExt cx="1734936" cy="1734936"/>
          </a:xfrm>
        </p:grpSpPr>
        <p:sp>
          <p:nvSpPr>
            <p:cNvPr id="33" name="AutoShape 10"/>
            <p:cNvSpPr/>
            <p:nvPr/>
          </p:nvSpPr>
          <p:spPr bwMode="auto">
            <a:xfrm rot="18000606">
              <a:off x="231312" y="231886"/>
              <a:ext cx="1271687" cy="1271695"/>
            </a:xfrm>
            <a:prstGeom prst="wedgeEllipseCallout">
              <a:avLst>
                <a:gd name="adj1" fmla="val 778"/>
                <a:gd name="adj2" fmla="val 60440"/>
              </a:avLst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AutoShape 11"/>
            <p:cNvSpPr/>
            <p:nvPr/>
          </p:nvSpPr>
          <p:spPr bwMode="auto">
            <a:xfrm>
              <a:off x="429763" y="589104"/>
              <a:ext cx="849383" cy="660452"/>
            </a:xfrm>
            <a:custGeom>
              <a:avLst/>
              <a:gdLst>
                <a:gd name="T0" fmla="*/ 424691 w 21600"/>
                <a:gd name="T1" fmla="*/ 330767 h 21345"/>
                <a:gd name="T2" fmla="*/ 424691 w 21600"/>
                <a:gd name="T3" fmla="*/ 330767 h 21345"/>
                <a:gd name="T4" fmla="*/ 424691 w 21600"/>
                <a:gd name="T5" fmla="*/ 330767 h 21345"/>
                <a:gd name="T6" fmla="*/ 424691 w 21600"/>
                <a:gd name="T7" fmla="*/ 330767 h 213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345">
                  <a:moveTo>
                    <a:pt x="3348" y="2"/>
                  </a:moveTo>
                  <a:cubicBezTo>
                    <a:pt x="1989" y="2"/>
                    <a:pt x="0" y="1403"/>
                    <a:pt x="0" y="2554"/>
                  </a:cubicBezTo>
                  <a:cubicBezTo>
                    <a:pt x="0" y="4074"/>
                    <a:pt x="0" y="9708"/>
                    <a:pt x="0" y="11941"/>
                  </a:cubicBezTo>
                  <a:lnTo>
                    <a:pt x="787" y="9825"/>
                  </a:lnTo>
                  <a:cubicBezTo>
                    <a:pt x="1450" y="8140"/>
                    <a:pt x="3062" y="7455"/>
                    <a:pt x="4387" y="8299"/>
                  </a:cubicBezTo>
                  <a:lnTo>
                    <a:pt x="10982" y="12492"/>
                  </a:lnTo>
                  <a:cubicBezTo>
                    <a:pt x="12306" y="13336"/>
                    <a:pt x="12845" y="15385"/>
                    <a:pt x="12182" y="17070"/>
                  </a:cubicBezTo>
                  <a:cubicBezTo>
                    <a:pt x="12182" y="17070"/>
                    <a:pt x="10810" y="20494"/>
                    <a:pt x="10810" y="20494"/>
                  </a:cubicBezTo>
                  <a:cubicBezTo>
                    <a:pt x="11174" y="21294"/>
                    <a:pt x="11975" y="21582"/>
                    <a:pt x="12615" y="21135"/>
                  </a:cubicBezTo>
                  <a:cubicBezTo>
                    <a:pt x="13068" y="20819"/>
                    <a:pt x="13116" y="19783"/>
                    <a:pt x="12988" y="18904"/>
                  </a:cubicBezTo>
                  <a:lnTo>
                    <a:pt x="13281" y="18750"/>
                  </a:lnTo>
                  <a:cubicBezTo>
                    <a:pt x="13637" y="19575"/>
                    <a:pt x="14457" y="19883"/>
                    <a:pt x="15106" y="19429"/>
                  </a:cubicBezTo>
                  <a:cubicBezTo>
                    <a:pt x="15579" y="19099"/>
                    <a:pt x="15717" y="17972"/>
                    <a:pt x="15620" y="17070"/>
                  </a:cubicBezTo>
                  <a:lnTo>
                    <a:pt x="15882" y="16890"/>
                  </a:lnTo>
                  <a:cubicBezTo>
                    <a:pt x="16417" y="17509"/>
                    <a:pt x="17213" y="18017"/>
                    <a:pt x="17687" y="17685"/>
                  </a:cubicBezTo>
                  <a:cubicBezTo>
                    <a:pt x="18337" y="17232"/>
                    <a:pt x="18458" y="16177"/>
                    <a:pt x="18101" y="15351"/>
                  </a:cubicBezTo>
                  <a:lnTo>
                    <a:pt x="14037" y="6157"/>
                  </a:lnTo>
                  <a:lnTo>
                    <a:pt x="12030" y="8530"/>
                  </a:lnTo>
                  <a:cubicBezTo>
                    <a:pt x="12030" y="8530"/>
                    <a:pt x="8903" y="8772"/>
                    <a:pt x="8390" y="8119"/>
                  </a:cubicBezTo>
                  <a:cubicBezTo>
                    <a:pt x="7855" y="7440"/>
                    <a:pt x="8047" y="3387"/>
                    <a:pt x="8047" y="3387"/>
                  </a:cubicBezTo>
                  <a:lnTo>
                    <a:pt x="10729" y="2"/>
                  </a:lnTo>
                  <a:cubicBezTo>
                    <a:pt x="10729" y="2"/>
                    <a:pt x="6106" y="2"/>
                    <a:pt x="3348" y="2"/>
                  </a:cubicBezTo>
                  <a:close/>
                  <a:moveTo>
                    <a:pt x="12877" y="15"/>
                  </a:moveTo>
                  <a:lnTo>
                    <a:pt x="10195" y="3426"/>
                  </a:lnTo>
                  <a:lnTo>
                    <a:pt x="9529" y="4285"/>
                  </a:lnTo>
                  <a:cubicBezTo>
                    <a:pt x="9529" y="4285"/>
                    <a:pt x="9332" y="5791"/>
                    <a:pt x="9852" y="6452"/>
                  </a:cubicBezTo>
                  <a:cubicBezTo>
                    <a:pt x="10337" y="7069"/>
                    <a:pt x="11536" y="6837"/>
                    <a:pt x="11536" y="6837"/>
                  </a:cubicBezTo>
                  <a:lnTo>
                    <a:pt x="14874" y="3426"/>
                  </a:lnTo>
                  <a:lnTo>
                    <a:pt x="19583" y="14518"/>
                  </a:lnTo>
                  <a:cubicBezTo>
                    <a:pt x="19583" y="14518"/>
                    <a:pt x="21600" y="14512"/>
                    <a:pt x="21600" y="13659"/>
                  </a:cubicBezTo>
                  <a:cubicBezTo>
                    <a:pt x="21599" y="8488"/>
                    <a:pt x="21600" y="5991"/>
                    <a:pt x="21600" y="4285"/>
                  </a:cubicBezTo>
                  <a:cubicBezTo>
                    <a:pt x="21600" y="4285"/>
                    <a:pt x="20806" y="2570"/>
                    <a:pt x="20511" y="2195"/>
                  </a:cubicBezTo>
                  <a:cubicBezTo>
                    <a:pt x="20237" y="1847"/>
                    <a:pt x="19177" y="41"/>
                    <a:pt x="17556" y="15"/>
                  </a:cubicBezTo>
                  <a:cubicBezTo>
                    <a:pt x="15583" y="-18"/>
                    <a:pt x="12877" y="15"/>
                    <a:pt x="12877" y="15"/>
                  </a:cubicBezTo>
                  <a:close/>
                  <a:moveTo>
                    <a:pt x="2854" y="9581"/>
                  </a:moveTo>
                  <a:cubicBezTo>
                    <a:pt x="2609" y="9684"/>
                    <a:pt x="2403" y="9906"/>
                    <a:pt x="2279" y="10222"/>
                  </a:cubicBezTo>
                  <a:lnTo>
                    <a:pt x="776" y="14031"/>
                  </a:lnTo>
                  <a:cubicBezTo>
                    <a:pt x="528" y="14662"/>
                    <a:pt x="723" y="15433"/>
                    <a:pt x="1220" y="15749"/>
                  </a:cubicBezTo>
                  <a:cubicBezTo>
                    <a:pt x="1717" y="16065"/>
                    <a:pt x="2323" y="15804"/>
                    <a:pt x="2571" y="15172"/>
                  </a:cubicBezTo>
                  <a:cubicBezTo>
                    <a:pt x="2571" y="15172"/>
                    <a:pt x="4074" y="11363"/>
                    <a:pt x="4074" y="11363"/>
                  </a:cubicBezTo>
                  <a:cubicBezTo>
                    <a:pt x="4323" y="10732"/>
                    <a:pt x="4117" y="9962"/>
                    <a:pt x="3620" y="9645"/>
                  </a:cubicBezTo>
                  <a:cubicBezTo>
                    <a:pt x="3372" y="9487"/>
                    <a:pt x="3098" y="9478"/>
                    <a:pt x="2854" y="9581"/>
                  </a:cubicBezTo>
                  <a:close/>
                  <a:moveTo>
                    <a:pt x="5254" y="11107"/>
                  </a:moveTo>
                  <a:cubicBezTo>
                    <a:pt x="5009" y="11210"/>
                    <a:pt x="4793" y="11432"/>
                    <a:pt x="4669" y="11748"/>
                  </a:cubicBezTo>
                  <a:lnTo>
                    <a:pt x="3176" y="15557"/>
                  </a:lnTo>
                  <a:cubicBezTo>
                    <a:pt x="2928" y="16188"/>
                    <a:pt x="3123" y="16958"/>
                    <a:pt x="3620" y="17275"/>
                  </a:cubicBezTo>
                  <a:cubicBezTo>
                    <a:pt x="4117" y="17591"/>
                    <a:pt x="4723" y="17330"/>
                    <a:pt x="4971" y="16698"/>
                  </a:cubicBezTo>
                  <a:cubicBezTo>
                    <a:pt x="4971" y="16698"/>
                    <a:pt x="6474" y="12889"/>
                    <a:pt x="6474" y="12889"/>
                  </a:cubicBezTo>
                  <a:cubicBezTo>
                    <a:pt x="6723" y="12258"/>
                    <a:pt x="6517" y="11488"/>
                    <a:pt x="6020" y="11171"/>
                  </a:cubicBezTo>
                  <a:cubicBezTo>
                    <a:pt x="5772" y="11013"/>
                    <a:pt x="5498" y="11004"/>
                    <a:pt x="5254" y="11107"/>
                  </a:cubicBezTo>
                  <a:close/>
                  <a:moveTo>
                    <a:pt x="7654" y="12633"/>
                  </a:moveTo>
                  <a:cubicBezTo>
                    <a:pt x="7410" y="12736"/>
                    <a:pt x="7193" y="12958"/>
                    <a:pt x="7069" y="13274"/>
                  </a:cubicBezTo>
                  <a:lnTo>
                    <a:pt x="5566" y="17083"/>
                  </a:lnTo>
                  <a:cubicBezTo>
                    <a:pt x="5318" y="17714"/>
                    <a:pt x="5523" y="18485"/>
                    <a:pt x="6020" y="18801"/>
                  </a:cubicBezTo>
                  <a:cubicBezTo>
                    <a:pt x="6517" y="19117"/>
                    <a:pt x="7123" y="18855"/>
                    <a:pt x="7371" y="18224"/>
                  </a:cubicBezTo>
                  <a:cubicBezTo>
                    <a:pt x="7371" y="18224"/>
                    <a:pt x="8874" y="14415"/>
                    <a:pt x="8874" y="14415"/>
                  </a:cubicBezTo>
                  <a:cubicBezTo>
                    <a:pt x="9123" y="13784"/>
                    <a:pt x="8917" y="13014"/>
                    <a:pt x="8420" y="12697"/>
                  </a:cubicBezTo>
                  <a:cubicBezTo>
                    <a:pt x="8172" y="12539"/>
                    <a:pt x="7898" y="12530"/>
                    <a:pt x="7654" y="12633"/>
                  </a:cubicBezTo>
                  <a:close/>
                  <a:moveTo>
                    <a:pt x="10054" y="14159"/>
                  </a:moveTo>
                  <a:cubicBezTo>
                    <a:pt x="9809" y="14262"/>
                    <a:pt x="9593" y="14484"/>
                    <a:pt x="9469" y="14800"/>
                  </a:cubicBezTo>
                  <a:lnTo>
                    <a:pt x="7966" y="18609"/>
                  </a:lnTo>
                  <a:cubicBezTo>
                    <a:pt x="7718" y="19240"/>
                    <a:pt x="7923" y="20010"/>
                    <a:pt x="8420" y="20327"/>
                  </a:cubicBezTo>
                  <a:cubicBezTo>
                    <a:pt x="8917" y="20643"/>
                    <a:pt x="9523" y="20395"/>
                    <a:pt x="9771" y="19763"/>
                  </a:cubicBezTo>
                  <a:lnTo>
                    <a:pt x="11274" y="15941"/>
                  </a:lnTo>
                  <a:cubicBezTo>
                    <a:pt x="11523" y="15310"/>
                    <a:pt x="11317" y="14539"/>
                    <a:pt x="10820" y="14223"/>
                  </a:cubicBezTo>
                  <a:cubicBezTo>
                    <a:pt x="10572" y="14065"/>
                    <a:pt x="10298" y="14056"/>
                    <a:pt x="10054" y="141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s-E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14"/>
          <p:cNvGrpSpPr/>
          <p:nvPr/>
        </p:nvGrpSpPr>
        <p:grpSpPr bwMode="auto">
          <a:xfrm>
            <a:off x="4561133" y="3735745"/>
            <a:ext cx="839848" cy="839853"/>
            <a:chOff x="0" y="0"/>
            <a:chExt cx="1734853" cy="1734853"/>
          </a:xfrm>
        </p:grpSpPr>
        <p:sp>
          <p:nvSpPr>
            <p:cNvPr id="27" name="AutoShape 15"/>
            <p:cNvSpPr/>
            <p:nvPr/>
          </p:nvSpPr>
          <p:spPr bwMode="auto">
            <a:xfrm rot="14400000" flipH="1">
              <a:off x="231478" y="231670"/>
              <a:ext cx="1271685" cy="1271695"/>
            </a:xfrm>
            <a:prstGeom prst="wedgeEllipseCallout">
              <a:avLst>
                <a:gd name="adj1" fmla="val 778"/>
                <a:gd name="adj2" fmla="val 60440"/>
              </a:avLst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AutoShape 16"/>
            <p:cNvSpPr/>
            <p:nvPr/>
          </p:nvSpPr>
          <p:spPr bwMode="auto">
            <a:xfrm>
              <a:off x="507722" y="519034"/>
              <a:ext cx="784291" cy="660451"/>
            </a:xfrm>
            <a:custGeom>
              <a:avLst/>
              <a:gdLst>
                <a:gd name="T0" fmla="*/ 392146 w 21600"/>
                <a:gd name="T1" fmla="*/ 330226 h 21600"/>
                <a:gd name="T2" fmla="*/ 392146 w 21600"/>
                <a:gd name="T3" fmla="*/ 330226 h 21600"/>
                <a:gd name="T4" fmla="*/ 392146 w 21600"/>
                <a:gd name="T5" fmla="*/ 330226 h 21600"/>
                <a:gd name="T6" fmla="*/ 392146 w 21600"/>
                <a:gd name="T7" fmla="*/ 3302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58" y="0"/>
                  </a:moveTo>
                  <a:cubicBezTo>
                    <a:pt x="612" y="0"/>
                    <a:pt x="0" y="713"/>
                    <a:pt x="0" y="1597"/>
                  </a:cubicBezTo>
                  <a:lnTo>
                    <a:pt x="0" y="20003"/>
                  </a:lnTo>
                  <a:cubicBezTo>
                    <a:pt x="0" y="20887"/>
                    <a:pt x="612" y="21600"/>
                    <a:pt x="1358" y="21600"/>
                  </a:cubicBezTo>
                  <a:lnTo>
                    <a:pt x="18896" y="21600"/>
                  </a:lnTo>
                  <a:cubicBezTo>
                    <a:pt x="19641" y="21600"/>
                    <a:pt x="20242" y="20887"/>
                    <a:pt x="20242" y="20003"/>
                  </a:cubicBezTo>
                  <a:lnTo>
                    <a:pt x="20242" y="15200"/>
                  </a:lnTo>
                  <a:lnTo>
                    <a:pt x="15524" y="15200"/>
                  </a:lnTo>
                  <a:cubicBezTo>
                    <a:pt x="14779" y="15200"/>
                    <a:pt x="14177" y="14487"/>
                    <a:pt x="14177" y="13604"/>
                  </a:cubicBezTo>
                  <a:lnTo>
                    <a:pt x="14177" y="10398"/>
                  </a:lnTo>
                  <a:cubicBezTo>
                    <a:pt x="14177" y="9514"/>
                    <a:pt x="14779" y="8801"/>
                    <a:pt x="15524" y="8801"/>
                  </a:cubicBezTo>
                  <a:lnTo>
                    <a:pt x="20242" y="8801"/>
                  </a:lnTo>
                  <a:lnTo>
                    <a:pt x="20242" y="4803"/>
                  </a:lnTo>
                  <a:cubicBezTo>
                    <a:pt x="20242" y="3919"/>
                    <a:pt x="19641" y="3193"/>
                    <a:pt x="18896" y="3193"/>
                  </a:cubicBezTo>
                  <a:lnTo>
                    <a:pt x="18896" y="1597"/>
                  </a:lnTo>
                  <a:cubicBezTo>
                    <a:pt x="18896" y="713"/>
                    <a:pt x="18295" y="0"/>
                    <a:pt x="17549" y="0"/>
                  </a:cubicBezTo>
                  <a:lnTo>
                    <a:pt x="1358" y="0"/>
                  </a:lnTo>
                  <a:close/>
                  <a:moveTo>
                    <a:pt x="2025" y="1597"/>
                  </a:moveTo>
                  <a:lnTo>
                    <a:pt x="16192" y="1597"/>
                  </a:lnTo>
                  <a:cubicBezTo>
                    <a:pt x="16192" y="1597"/>
                    <a:pt x="17549" y="1593"/>
                    <a:pt x="17549" y="3193"/>
                  </a:cubicBezTo>
                  <a:lnTo>
                    <a:pt x="2025" y="3193"/>
                  </a:lnTo>
                  <a:cubicBezTo>
                    <a:pt x="1653" y="3193"/>
                    <a:pt x="1358" y="2844"/>
                    <a:pt x="1358" y="2401"/>
                  </a:cubicBezTo>
                  <a:cubicBezTo>
                    <a:pt x="1358" y="1960"/>
                    <a:pt x="1653" y="1597"/>
                    <a:pt x="2025" y="1597"/>
                  </a:cubicBezTo>
                  <a:close/>
                  <a:moveTo>
                    <a:pt x="16192" y="9606"/>
                  </a:moveTo>
                  <a:cubicBezTo>
                    <a:pt x="15447" y="9606"/>
                    <a:pt x="14845" y="10318"/>
                    <a:pt x="14845" y="11202"/>
                  </a:cubicBezTo>
                  <a:lnTo>
                    <a:pt x="14845" y="12799"/>
                  </a:lnTo>
                  <a:cubicBezTo>
                    <a:pt x="14845" y="13683"/>
                    <a:pt x="15447" y="14396"/>
                    <a:pt x="16192" y="14396"/>
                  </a:cubicBezTo>
                  <a:lnTo>
                    <a:pt x="20242" y="14396"/>
                  </a:lnTo>
                  <a:cubicBezTo>
                    <a:pt x="20988" y="14396"/>
                    <a:pt x="21600" y="13683"/>
                    <a:pt x="21600" y="12799"/>
                  </a:cubicBezTo>
                  <a:lnTo>
                    <a:pt x="21600" y="11202"/>
                  </a:lnTo>
                  <a:cubicBezTo>
                    <a:pt x="21600" y="10318"/>
                    <a:pt x="20988" y="9606"/>
                    <a:pt x="20242" y="9606"/>
                  </a:cubicBezTo>
                  <a:lnTo>
                    <a:pt x="16192" y="9606"/>
                  </a:lnTo>
                  <a:close/>
                  <a:moveTo>
                    <a:pt x="16871" y="11202"/>
                  </a:moveTo>
                  <a:cubicBezTo>
                    <a:pt x="17243" y="11202"/>
                    <a:pt x="17549" y="11552"/>
                    <a:pt x="17549" y="11994"/>
                  </a:cubicBezTo>
                  <a:cubicBezTo>
                    <a:pt x="17549" y="12436"/>
                    <a:pt x="17243" y="12799"/>
                    <a:pt x="16871" y="12799"/>
                  </a:cubicBezTo>
                  <a:cubicBezTo>
                    <a:pt x="16498" y="12799"/>
                    <a:pt x="16192" y="12436"/>
                    <a:pt x="16192" y="11994"/>
                  </a:cubicBezTo>
                  <a:cubicBezTo>
                    <a:pt x="16192" y="11552"/>
                    <a:pt x="16498" y="11202"/>
                    <a:pt x="16871" y="112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s-E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19"/>
          <p:cNvGrpSpPr/>
          <p:nvPr/>
        </p:nvGrpSpPr>
        <p:grpSpPr bwMode="auto">
          <a:xfrm>
            <a:off x="6520401" y="3735898"/>
            <a:ext cx="839888" cy="839893"/>
            <a:chOff x="-1" y="-1"/>
            <a:chExt cx="1734936" cy="1734936"/>
          </a:xfrm>
        </p:grpSpPr>
        <p:sp>
          <p:nvSpPr>
            <p:cNvPr id="23" name="AutoShape 20"/>
            <p:cNvSpPr/>
            <p:nvPr/>
          </p:nvSpPr>
          <p:spPr bwMode="auto">
            <a:xfrm rot="7200606" flipH="1">
              <a:off x="231146" y="231355"/>
              <a:ext cx="1271686" cy="1271694"/>
            </a:xfrm>
            <a:prstGeom prst="wedgeEllipseCallout">
              <a:avLst>
                <a:gd name="adj1" fmla="val 778"/>
                <a:gd name="adj2" fmla="val 60440"/>
              </a:avLst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AutoShape 21"/>
            <p:cNvSpPr/>
            <p:nvPr/>
          </p:nvSpPr>
          <p:spPr bwMode="auto">
            <a:xfrm>
              <a:off x="521679" y="523482"/>
              <a:ext cx="660456" cy="660451"/>
            </a:xfrm>
            <a:custGeom>
              <a:avLst/>
              <a:gdLst>
                <a:gd name="T0" fmla="*/ 330228 w 21600"/>
                <a:gd name="T1" fmla="*/ 330226 h 21600"/>
                <a:gd name="T2" fmla="*/ 330228 w 21600"/>
                <a:gd name="T3" fmla="*/ 330226 h 21600"/>
                <a:gd name="T4" fmla="*/ 330228 w 21600"/>
                <a:gd name="T5" fmla="*/ 330226 h 21600"/>
                <a:gd name="T6" fmla="*/ 330228 w 21600"/>
                <a:gd name="T7" fmla="*/ 3302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350" y="0"/>
                  </a:moveTo>
                  <a:lnTo>
                    <a:pt x="1350" y="20250"/>
                  </a:lnTo>
                  <a:lnTo>
                    <a:pt x="21600" y="20250"/>
                  </a:lnTo>
                  <a:lnTo>
                    <a:pt x="21600" y="19575"/>
                  </a:lnTo>
                  <a:cubicBezTo>
                    <a:pt x="21600" y="19575"/>
                    <a:pt x="18225" y="19575"/>
                    <a:pt x="18225" y="19575"/>
                  </a:cubicBezTo>
                  <a:lnTo>
                    <a:pt x="18225" y="16200"/>
                  </a:lnTo>
                  <a:lnTo>
                    <a:pt x="21600" y="16200"/>
                  </a:lnTo>
                  <a:lnTo>
                    <a:pt x="21600" y="15525"/>
                  </a:lnTo>
                  <a:lnTo>
                    <a:pt x="18225" y="15525"/>
                  </a:lnTo>
                  <a:lnTo>
                    <a:pt x="18225" y="12150"/>
                  </a:lnTo>
                  <a:lnTo>
                    <a:pt x="21600" y="12150"/>
                  </a:lnTo>
                  <a:lnTo>
                    <a:pt x="21600" y="11475"/>
                  </a:lnTo>
                  <a:lnTo>
                    <a:pt x="18225" y="11475"/>
                  </a:lnTo>
                  <a:lnTo>
                    <a:pt x="18225" y="8100"/>
                  </a:lnTo>
                  <a:lnTo>
                    <a:pt x="21600" y="8100"/>
                  </a:lnTo>
                  <a:lnTo>
                    <a:pt x="21600" y="7425"/>
                  </a:lnTo>
                  <a:lnTo>
                    <a:pt x="18225" y="7425"/>
                  </a:lnTo>
                  <a:lnTo>
                    <a:pt x="18225" y="6750"/>
                  </a:lnTo>
                  <a:lnTo>
                    <a:pt x="19575" y="5400"/>
                  </a:lnTo>
                  <a:lnTo>
                    <a:pt x="19575" y="4050"/>
                  </a:lnTo>
                  <a:lnTo>
                    <a:pt x="21600" y="4050"/>
                  </a:lnTo>
                  <a:lnTo>
                    <a:pt x="21600" y="3375"/>
                  </a:lnTo>
                  <a:lnTo>
                    <a:pt x="18225" y="3375"/>
                  </a:lnTo>
                  <a:lnTo>
                    <a:pt x="18225" y="0"/>
                  </a:lnTo>
                  <a:lnTo>
                    <a:pt x="17550" y="0"/>
                  </a:lnTo>
                  <a:lnTo>
                    <a:pt x="17550" y="3375"/>
                  </a:lnTo>
                  <a:lnTo>
                    <a:pt x="14175" y="3375"/>
                  </a:lnTo>
                  <a:lnTo>
                    <a:pt x="14175" y="0"/>
                  </a:lnTo>
                  <a:lnTo>
                    <a:pt x="13500" y="0"/>
                  </a:lnTo>
                  <a:lnTo>
                    <a:pt x="13500" y="3375"/>
                  </a:lnTo>
                  <a:lnTo>
                    <a:pt x="10125" y="3375"/>
                  </a:lnTo>
                  <a:lnTo>
                    <a:pt x="10125" y="0"/>
                  </a:lnTo>
                  <a:lnTo>
                    <a:pt x="9450" y="0"/>
                  </a:lnTo>
                  <a:lnTo>
                    <a:pt x="9450" y="3375"/>
                  </a:lnTo>
                  <a:lnTo>
                    <a:pt x="6075" y="3375"/>
                  </a:lnTo>
                  <a:lnTo>
                    <a:pt x="6075" y="0"/>
                  </a:lnTo>
                  <a:lnTo>
                    <a:pt x="5400" y="0"/>
                  </a:lnTo>
                  <a:lnTo>
                    <a:pt x="5400" y="3375"/>
                  </a:lnTo>
                  <a:lnTo>
                    <a:pt x="2025" y="3375"/>
                  </a:lnTo>
                  <a:lnTo>
                    <a:pt x="2025" y="0"/>
                  </a:lnTo>
                  <a:lnTo>
                    <a:pt x="1350" y="0"/>
                  </a:lnTo>
                  <a:close/>
                  <a:moveTo>
                    <a:pt x="0" y="3375"/>
                  </a:moveTo>
                  <a:cubicBezTo>
                    <a:pt x="0" y="3375"/>
                    <a:pt x="0" y="4050"/>
                    <a:pt x="0" y="4050"/>
                  </a:cubicBezTo>
                  <a:lnTo>
                    <a:pt x="675" y="4050"/>
                  </a:lnTo>
                  <a:lnTo>
                    <a:pt x="675" y="3375"/>
                  </a:lnTo>
                  <a:lnTo>
                    <a:pt x="0" y="3375"/>
                  </a:lnTo>
                  <a:close/>
                  <a:moveTo>
                    <a:pt x="2025" y="4050"/>
                  </a:moveTo>
                  <a:lnTo>
                    <a:pt x="5400" y="4050"/>
                  </a:lnTo>
                  <a:cubicBezTo>
                    <a:pt x="5400" y="4050"/>
                    <a:pt x="5400" y="7425"/>
                    <a:pt x="5400" y="7425"/>
                  </a:cubicBezTo>
                  <a:lnTo>
                    <a:pt x="2025" y="7425"/>
                  </a:lnTo>
                  <a:lnTo>
                    <a:pt x="2025" y="4050"/>
                  </a:lnTo>
                  <a:close/>
                  <a:moveTo>
                    <a:pt x="6075" y="4050"/>
                  </a:moveTo>
                  <a:lnTo>
                    <a:pt x="9450" y="4050"/>
                  </a:lnTo>
                  <a:lnTo>
                    <a:pt x="9450" y="7425"/>
                  </a:lnTo>
                  <a:lnTo>
                    <a:pt x="6075" y="7425"/>
                  </a:lnTo>
                  <a:cubicBezTo>
                    <a:pt x="6075" y="7425"/>
                    <a:pt x="6075" y="4050"/>
                    <a:pt x="6075" y="4050"/>
                  </a:cubicBezTo>
                  <a:close/>
                  <a:moveTo>
                    <a:pt x="10125" y="4050"/>
                  </a:moveTo>
                  <a:lnTo>
                    <a:pt x="13500" y="4050"/>
                  </a:lnTo>
                  <a:lnTo>
                    <a:pt x="13500" y="7425"/>
                  </a:lnTo>
                  <a:lnTo>
                    <a:pt x="10125" y="7425"/>
                  </a:lnTo>
                  <a:cubicBezTo>
                    <a:pt x="10125" y="7425"/>
                    <a:pt x="10125" y="4050"/>
                    <a:pt x="10125" y="4050"/>
                  </a:cubicBezTo>
                  <a:close/>
                  <a:moveTo>
                    <a:pt x="14175" y="4050"/>
                  </a:moveTo>
                  <a:lnTo>
                    <a:pt x="17550" y="4050"/>
                  </a:lnTo>
                  <a:lnTo>
                    <a:pt x="17550" y="4725"/>
                  </a:lnTo>
                  <a:cubicBezTo>
                    <a:pt x="17064" y="5211"/>
                    <a:pt x="16200" y="6075"/>
                    <a:pt x="14850" y="7425"/>
                  </a:cubicBezTo>
                  <a:lnTo>
                    <a:pt x="14175" y="7425"/>
                  </a:lnTo>
                  <a:lnTo>
                    <a:pt x="14175" y="4050"/>
                  </a:lnTo>
                  <a:close/>
                  <a:moveTo>
                    <a:pt x="0" y="7425"/>
                  </a:moveTo>
                  <a:cubicBezTo>
                    <a:pt x="0" y="7425"/>
                    <a:pt x="0" y="8100"/>
                    <a:pt x="0" y="8100"/>
                  </a:cubicBezTo>
                  <a:lnTo>
                    <a:pt x="675" y="8100"/>
                  </a:lnTo>
                  <a:lnTo>
                    <a:pt x="675" y="7425"/>
                  </a:lnTo>
                  <a:lnTo>
                    <a:pt x="0" y="7425"/>
                  </a:lnTo>
                  <a:close/>
                  <a:moveTo>
                    <a:pt x="2025" y="8100"/>
                  </a:moveTo>
                  <a:lnTo>
                    <a:pt x="5400" y="8100"/>
                  </a:lnTo>
                  <a:lnTo>
                    <a:pt x="5400" y="11475"/>
                  </a:lnTo>
                  <a:cubicBezTo>
                    <a:pt x="5400" y="11475"/>
                    <a:pt x="2025" y="11475"/>
                    <a:pt x="2025" y="11475"/>
                  </a:cubicBezTo>
                  <a:lnTo>
                    <a:pt x="2025" y="8100"/>
                  </a:lnTo>
                  <a:close/>
                  <a:moveTo>
                    <a:pt x="6075" y="8100"/>
                  </a:moveTo>
                  <a:lnTo>
                    <a:pt x="9450" y="8100"/>
                  </a:lnTo>
                  <a:lnTo>
                    <a:pt x="9450" y="10800"/>
                  </a:lnTo>
                  <a:lnTo>
                    <a:pt x="7425" y="10800"/>
                  </a:lnTo>
                  <a:lnTo>
                    <a:pt x="6750" y="11475"/>
                  </a:lnTo>
                  <a:lnTo>
                    <a:pt x="6075" y="11475"/>
                  </a:lnTo>
                  <a:lnTo>
                    <a:pt x="6075" y="8100"/>
                  </a:lnTo>
                  <a:close/>
                  <a:moveTo>
                    <a:pt x="10125" y="8100"/>
                  </a:moveTo>
                  <a:lnTo>
                    <a:pt x="13500" y="8100"/>
                  </a:lnTo>
                  <a:lnTo>
                    <a:pt x="13500" y="8775"/>
                  </a:lnTo>
                  <a:cubicBezTo>
                    <a:pt x="12649" y="9626"/>
                    <a:pt x="11475" y="10800"/>
                    <a:pt x="11475" y="10800"/>
                  </a:cubicBezTo>
                  <a:lnTo>
                    <a:pt x="10125" y="10800"/>
                  </a:lnTo>
                  <a:lnTo>
                    <a:pt x="10125" y="8100"/>
                  </a:lnTo>
                  <a:close/>
                  <a:moveTo>
                    <a:pt x="16875" y="8100"/>
                  </a:moveTo>
                  <a:lnTo>
                    <a:pt x="17550" y="8100"/>
                  </a:lnTo>
                  <a:cubicBezTo>
                    <a:pt x="17550" y="8100"/>
                    <a:pt x="17550" y="11475"/>
                    <a:pt x="17550" y="11475"/>
                  </a:cubicBezTo>
                  <a:lnTo>
                    <a:pt x="14175" y="11475"/>
                  </a:lnTo>
                  <a:lnTo>
                    <a:pt x="14175" y="10800"/>
                  </a:lnTo>
                  <a:lnTo>
                    <a:pt x="16875" y="8100"/>
                  </a:lnTo>
                  <a:close/>
                  <a:moveTo>
                    <a:pt x="0" y="11475"/>
                  </a:moveTo>
                  <a:cubicBezTo>
                    <a:pt x="0" y="11475"/>
                    <a:pt x="0" y="12150"/>
                    <a:pt x="0" y="12150"/>
                  </a:cubicBezTo>
                  <a:lnTo>
                    <a:pt x="675" y="12150"/>
                  </a:lnTo>
                  <a:lnTo>
                    <a:pt x="675" y="11475"/>
                  </a:lnTo>
                  <a:lnTo>
                    <a:pt x="0" y="11475"/>
                  </a:lnTo>
                  <a:close/>
                  <a:moveTo>
                    <a:pt x="2025" y="12150"/>
                  </a:moveTo>
                  <a:lnTo>
                    <a:pt x="5400" y="12150"/>
                  </a:lnTo>
                  <a:lnTo>
                    <a:pt x="5400" y="12825"/>
                  </a:lnTo>
                  <a:lnTo>
                    <a:pt x="2700" y="15525"/>
                  </a:lnTo>
                  <a:lnTo>
                    <a:pt x="2025" y="15525"/>
                  </a:lnTo>
                  <a:lnTo>
                    <a:pt x="2025" y="12150"/>
                  </a:lnTo>
                  <a:close/>
                  <a:moveTo>
                    <a:pt x="12825" y="12150"/>
                  </a:moveTo>
                  <a:lnTo>
                    <a:pt x="13500" y="12150"/>
                  </a:lnTo>
                  <a:cubicBezTo>
                    <a:pt x="13500" y="12150"/>
                    <a:pt x="13500" y="15525"/>
                    <a:pt x="13500" y="15525"/>
                  </a:cubicBezTo>
                  <a:lnTo>
                    <a:pt x="10125" y="15525"/>
                  </a:lnTo>
                  <a:lnTo>
                    <a:pt x="10125" y="12825"/>
                  </a:lnTo>
                  <a:lnTo>
                    <a:pt x="12150" y="12825"/>
                  </a:lnTo>
                  <a:lnTo>
                    <a:pt x="12825" y="12150"/>
                  </a:lnTo>
                  <a:close/>
                  <a:moveTo>
                    <a:pt x="14175" y="12150"/>
                  </a:moveTo>
                  <a:lnTo>
                    <a:pt x="17550" y="12150"/>
                  </a:lnTo>
                  <a:cubicBezTo>
                    <a:pt x="17550" y="12150"/>
                    <a:pt x="17550" y="15525"/>
                    <a:pt x="17550" y="15525"/>
                  </a:cubicBezTo>
                  <a:lnTo>
                    <a:pt x="14175" y="15525"/>
                  </a:lnTo>
                  <a:lnTo>
                    <a:pt x="14175" y="12150"/>
                  </a:lnTo>
                  <a:close/>
                  <a:moveTo>
                    <a:pt x="8100" y="12825"/>
                  </a:moveTo>
                  <a:lnTo>
                    <a:pt x="9450" y="12825"/>
                  </a:lnTo>
                  <a:lnTo>
                    <a:pt x="9450" y="15525"/>
                  </a:lnTo>
                  <a:lnTo>
                    <a:pt x="6075" y="15525"/>
                  </a:lnTo>
                  <a:lnTo>
                    <a:pt x="6075" y="14850"/>
                  </a:lnTo>
                  <a:lnTo>
                    <a:pt x="8100" y="12825"/>
                  </a:lnTo>
                  <a:close/>
                  <a:moveTo>
                    <a:pt x="0" y="15525"/>
                  </a:moveTo>
                  <a:cubicBezTo>
                    <a:pt x="0" y="15525"/>
                    <a:pt x="0" y="16200"/>
                    <a:pt x="0" y="16200"/>
                  </a:cubicBezTo>
                  <a:lnTo>
                    <a:pt x="675" y="16200"/>
                  </a:lnTo>
                  <a:lnTo>
                    <a:pt x="675" y="15525"/>
                  </a:lnTo>
                  <a:lnTo>
                    <a:pt x="0" y="15525"/>
                  </a:lnTo>
                  <a:close/>
                  <a:moveTo>
                    <a:pt x="4725" y="16200"/>
                  </a:moveTo>
                  <a:lnTo>
                    <a:pt x="5400" y="16200"/>
                  </a:lnTo>
                  <a:cubicBezTo>
                    <a:pt x="5400" y="16200"/>
                    <a:pt x="5400" y="19575"/>
                    <a:pt x="5400" y="19575"/>
                  </a:cubicBezTo>
                  <a:lnTo>
                    <a:pt x="2025" y="19575"/>
                  </a:lnTo>
                  <a:lnTo>
                    <a:pt x="2025" y="18900"/>
                  </a:lnTo>
                  <a:lnTo>
                    <a:pt x="4725" y="16200"/>
                  </a:lnTo>
                  <a:close/>
                  <a:moveTo>
                    <a:pt x="6075" y="16200"/>
                  </a:moveTo>
                  <a:lnTo>
                    <a:pt x="9450" y="16200"/>
                  </a:lnTo>
                  <a:cubicBezTo>
                    <a:pt x="9450" y="16200"/>
                    <a:pt x="9450" y="19575"/>
                    <a:pt x="9450" y="19575"/>
                  </a:cubicBezTo>
                  <a:lnTo>
                    <a:pt x="6075" y="19575"/>
                  </a:lnTo>
                  <a:lnTo>
                    <a:pt x="6075" y="16200"/>
                  </a:lnTo>
                  <a:close/>
                  <a:moveTo>
                    <a:pt x="10125" y="16200"/>
                  </a:moveTo>
                  <a:lnTo>
                    <a:pt x="13500" y="16200"/>
                  </a:lnTo>
                  <a:cubicBezTo>
                    <a:pt x="13500" y="16200"/>
                    <a:pt x="13500" y="19575"/>
                    <a:pt x="13500" y="19575"/>
                  </a:cubicBezTo>
                  <a:lnTo>
                    <a:pt x="10125" y="19575"/>
                  </a:lnTo>
                  <a:lnTo>
                    <a:pt x="10125" y="16200"/>
                  </a:lnTo>
                  <a:close/>
                  <a:moveTo>
                    <a:pt x="14175" y="16200"/>
                  </a:moveTo>
                  <a:lnTo>
                    <a:pt x="17550" y="16200"/>
                  </a:lnTo>
                  <a:cubicBezTo>
                    <a:pt x="17550" y="16200"/>
                    <a:pt x="17550" y="19575"/>
                    <a:pt x="17550" y="19575"/>
                  </a:cubicBezTo>
                  <a:lnTo>
                    <a:pt x="14175" y="19575"/>
                  </a:lnTo>
                  <a:lnTo>
                    <a:pt x="14175" y="16200"/>
                  </a:lnTo>
                  <a:close/>
                  <a:moveTo>
                    <a:pt x="5400" y="20925"/>
                  </a:moveTo>
                  <a:lnTo>
                    <a:pt x="5400" y="21600"/>
                  </a:lnTo>
                  <a:lnTo>
                    <a:pt x="6075" y="21600"/>
                  </a:lnTo>
                  <a:cubicBezTo>
                    <a:pt x="6075" y="21600"/>
                    <a:pt x="6075" y="20925"/>
                    <a:pt x="6075" y="20925"/>
                  </a:cubicBezTo>
                  <a:lnTo>
                    <a:pt x="5400" y="20925"/>
                  </a:lnTo>
                  <a:close/>
                  <a:moveTo>
                    <a:pt x="9450" y="20925"/>
                  </a:moveTo>
                  <a:lnTo>
                    <a:pt x="9450" y="21600"/>
                  </a:lnTo>
                  <a:lnTo>
                    <a:pt x="10125" y="21600"/>
                  </a:lnTo>
                  <a:cubicBezTo>
                    <a:pt x="10125" y="21600"/>
                    <a:pt x="10125" y="20925"/>
                    <a:pt x="10125" y="20925"/>
                  </a:cubicBezTo>
                  <a:lnTo>
                    <a:pt x="9450" y="20925"/>
                  </a:lnTo>
                  <a:close/>
                  <a:moveTo>
                    <a:pt x="13500" y="20925"/>
                  </a:moveTo>
                  <a:lnTo>
                    <a:pt x="13500" y="21600"/>
                  </a:lnTo>
                  <a:lnTo>
                    <a:pt x="14175" y="21600"/>
                  </a:lnTo>
                  <a:cubicBezTo>
                    <a:pt x="14175" y="21600"/>
                    <a:pt x="14175" y="20925"/>
                    <a:pt x="14175" y="20925"/>
                  </a:cubicBezTo>
                  <a:lnTo>
                    <a:pt x="13500" y="20925"/>
                  </a:lnTo>
                  <a:close/>
                  <a:moveTo>
                    <a:pt x="17550" y="20925"/>
                  </a:moveTo>
                  <a:lnTo>
                    <a:pt x="17550" y="21600"/>
                  </a:lnTo>
                  <a:lnTo>
                    <a:pt x="18225" y="21600"/>
                  </a:lnTo>
                  <a:cubicBezTo>
                    <a:pt x="18225" y="21600"/>
                    <a:pt x="18225" y="20925"/>
                    <a:pt x="18225" y="20925"/>
                  </a:cubicBezTo>
                  <a:lnTo>
                    <a:pt x="17550" y="209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s-E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24"/>
          <p:cNvGrpSpPr/>
          <p:nvPr/>
        </p:nvGrpSpPr>
        <p:grpSpPr bwMode="auto">
          <a:xfrm>
            <a:off x="5653346" y="2151376"/>
            <a:ext cx="614813" cy="614815"/>
            <a:chOff x="0" y="0"/>
            <a:chExt cx="1270000" cy="1270000"/>
          </a:xfrm>
        </p:grpSpPr>
        <p:sp>
          <p:nvSpPr>
            <p:cNvPr id="19" name="AutoShape 25"/>
            <p:cNvSpPr/>
            <p:nvPr/>
          </p:nvSpPr>
          <p:spPr bwMode="auto">
            <a:xfrm>
              <a:off x="2729" y="562"/>
              <a:ext cx="1266930" cy="1270098"/>
            </a:xfrm>
            <a:prstGeom prst="wedgeEllipseCallout">
              <a:avLst>
                <a:gd name="adj1" fmla="val 778"/>
                <a:gd name="adj2" fmla="val 60440"/>
              </a:avLst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AutoShape 26"/>
            <p:cNvSpPr/>
            <p:nvPr/>
          </p:nvSpPr>
          <p:spPr bwMode="auto">
            <a:xfrm>
              <a:off x="471080" y="305386"/>
              <a:ext cx="328640" cy="660451"/>
            </a:xfrm>
            <a:custGeom>
              <a:avLst/>
              <a:gdLst>
                <a:gd name="T0" fmla="*/ 164320 w 21600"/>
                <a:gd name="T1" fmla="*/ 330226 h 21600"/>
                <a:gd name="T2" fmla="*/ 164320 w 21600"/>
                <a:gd name="T3" fmla="*/ 330226 h 21600"/>
                <a:gd name="T4" fmla="*/ 164320 w 21600"/>
                <a:gd name="T5" fmla="*/ 330226 h 21600"/>
                <a:gd name="T6" fmla="*/ 164320 w 21600"/>
                <a:gd name="T7" fmla="*/ 3302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4050"/>
                  </a:moveTo>
                  <a:lnTo>
                    <a:pt x="1350" y="4050"/>
                  </a:lnTo>
                  <a:lnTo>
                    <a:pt x="1350" y="17550"/>
                  </a:lnTo>
                  <a:lnTo>
                    <a:pt x="20250" y="17550"/>
                  </a:lnTo>
                  <a:cubicBezTo>
                    <a:pt x="20250" y="17550"/>
                    <a:pt x="20250" y="4050"/>
                    <a:pt x="20250" y="4050"/>
                  </a:cubicBezTo>
                  <a:close/>
                  <a:moveTo>
                    <a:pt x="14175" y="2025"/>
                  </a:moveTo>
                  <a:lnTo>
                    <a:pt x="7425" y="2025"/>
                  </a:lnTo>
                  <a:cubicBezTo>
                    <a:pt x="7052" y="2025"/>
                    <a:pt x="6750" y="2176"/>
                    <a:pt x="6750" y="2363"/>
                  </a:cubicBezTo>
                  <a:cubicBezTo>
                    <a:pt x="6750" y="2549"/>
                    <a:pt x="7052" y="2700"/>
                    <a:pt x="7425" y="2700"/>
                  </a:cubicBezTo>
                  <a:lnTo>
                    <a:pt x="14175" y="2700"/>
                  </a:lnTo>
                  <a:cubicBezTo>
                    <a:pt x="14547" y="2700"/>
                    <a:pt x="14850" y="2549"/>
                    <a:pt x="14850" y="2363"/>
                  </a:cubicBezTo>
                  <a:cubicBezTo>
                    <a:pt x="14850" y="2176"/>
                    <a:pt x="14547" y="2025"/>
                    <a:pt x="14175" y="2025"/>
                  </a:cubicBezTo>
                  <a:close/>
                  <a:moveTo>
                    <a:pt x="11475" y="20250"/>
                  </a:moveTo>
                  <a:cubicBezTo>
                    <a:pt x="12593" y="20250"/>
                    <a:pt x="13500" y="19797"/>
                    <a:pt x="13500" y="19237"/>
                  </a:cubicBezTo>
                  <a:cubicBezTo>
                    <a:pt x="13500" y="18678"/>
                    <a:pt x="12593" y="18225"/>
                    <a:pt x="11475" y="18225"/>
                  </a:cubicBezTo>
                  <a:cubicBezTo>
                    <a:pt x="10357" y="18225"/>
                    <a:pt x="9450" y="18678"/>
                    <a:pt x="9450" y="19237"/>
                  </a:cubicBezTo>
                  <a:cubicBezTo>
                    <a:pt x="9450" y="19797"/>
                    <a:pt x="10357" y="20250"/>
                    <a:pt x="11475" y="20250"/>
                  </a:cubicBezTo>
                  <a:close/>
                  <a:moveTo>
                    <a:pt x="18900" y="21600"/>
                  </a:moveTo>
                  <a:lnTo>
                    <a:pt x="2700" y="21600"/>
                  </a:lnTo>
                  <a:cubicBezTo>
                    <a:pt x="1209" y="21600"/>
                    <a:pt x="0" y="20996"/>
                    <a:pt x="0" y="20250"/>
                  </a:cubicBezTo>
                  <a:lnTo>
                    <a:pt x="0" y="1350"/>
                  </a:lnTo>
                  <a:cubicBezTo>
                    <a:pt x="0" y="604"/>
                    <a:pt x="1209" y="0"/>
                    <a:pt x="2700" y="0"/>
                  </a:cubicBezTo>
                  <a:lnTo>
                    <a:pt x="18900" y="0"/>
                  </a:lnTo>
                  <a:cubicBezTo>
                    <a:pt x="20391" y="0"/>
                    <a:pt x="21600" y="604"/>
                    <a:pt x="21600" y="1350"/>
                  </a:cubicBezTo>
                  <a:lnTo>
                    <a:pt x="21600" y="20250"/>
                  </a:lnTo>
                  <a:cubicBezTo>
                    <a:pt x="21600" y="20996"/>
                    <a:pt x="20391" y="21600"/>
                    <a:pt x="18900" y="2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s-E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29"/>
          <p:cNvGrpSpPr/>
          <p:nvPr/>
        </p:nvGrpSpPr>
        <p:grpSpPr bwMode="auto">
          <a:xfrm>
            <a:off x="5641291" y="4413574"/>
            <a:ext cx="614863" cy="614863"/>
            <a:chOff x="-24902" y="-661"/>
            <a:chExt cx="1270106" cy="1270100"/>
          </a:xfrm>
        </p:grpSpPr>
        <p:sp>
          <p:nvSpPr>
            <p:cNvPr id="14" name="AutoShape 30"/>
            <p:cNvSpPr/>
            <p:nvPr/>
          </p:nvSpPr>
          <p:spPr bwMode="auto">
            <a:xfrm rot="10800000" flipH="1">
              <a:off x="-24902" y="-661"/>
              <a:ext cx="1270106" cy="1270100"/>
            </a:xfrm>
            <a:prstGeom prst="wedgeEllipseCallout">
              <a:avLst>
                <a:gd name="adj1" fmla="val 778"/>
                <a:gd name="adj2" fmla="val 60440"/>
              </a:avLst>
            </a:prstGeom>
            <a:blipFill>
              <a:blip r:embed="rId1"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AutoShape 31"/>
            <p:cNvSpPr/>
            <p:nvPr/>
          </p:nvSpPr>
          <p:spPr bwMode="auto">
            <a:xfrm>
              <a:off x="366296" y="304163"/>
              <a:ext cx="536620" cy="660452"/>
            </a:xfrm>
            <a:custGeom>
              <a:avLst/>
              <a:gdLst>
                <a:gd name="T0" fmla="*/ 268310 w 21600"/>
                <a:gd name="T1" fmla="*/ 330226 h 21600"/>
                <a:gd name="T2" fmla="*/ 268310 w 21600"/>
                <a:gd name="T3" fmla="*/ 330226 h 21600"/>
                <a:gd name="T4" fmla="*/ 268310 w 21600"/>
                <a:gd name="T5" fmla="*/ 330226 h 21600"/>
                <a:gd name="T6" fmla="*/ 268310 w 21600"/>
                <a:gd name="T7" fmla="*/ 33022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831" y="0"/>
                  </a:moveTo>
                  <a:cubicBezTo>
                    <a:pt x="372" y="0"/>
                    <a:pt x="0" y="302"/>
                    <a:pt x="0" y="675"/>
                  </a:cubicBezTo>
                  <a:cubicBezTo>
                    <a:pt x="0" y="1048"/>
                    <a:pt x="372" y="1350"/>
                    <a:pt x="831" y="1350"/>
                  </a:cubicBezTo>
                  <a:lnTo>
                    <a:pt x="20769" y="1350"/>
                  </a:lnTo>
                  <a:cubicBezTo>
                    <a:pt x="21228" y="1350"/>
                    <a:pt x="21600" y="1048"/>
                    <a:pt x="21600" y="675"/>
                  </a:cubicBezTo>
                  <a:cubicBezTo>
                    <a:pt x="21600" y="302"/>
                    <a:pt x="21228" y="0"/>
                    <a:pt x="20769" y="0"/>
                  </a:cubicBezTo>
                  <a:lnTo>
                    <a:pt x="831" y="0"/>
                  </a:lnTo>
                  <a:close/>
                  <a:moveTo>
                    <a:pt x="831" y="2025"/>
                  </a:moveTo>
                  <a:lnTo>
                    <a:pt x="831" y="15525"/>
                  </a:lnTo>
                  <a:cubicBezTo>
                    <a:pt x="831" y="15525"/>
                    <a:pt x="20769" y="15525"/>
                    <a:pt x="20769" y="15525"/>
                  </a:cubicBezTo>
                  <a:lnTo>
                    <a:pt x="20769" y="2025"/>
                  </a:lnTo>
                  <a:lnTo>
                    <a:pt x="831" y="2025"/>
                  </a:lnTo>
                  <a:close/>
                  <a:moveTo>
                    <a:pt x="15785" y="4050"/>
                  </a:moveTo>
                  <a:lnTo>
                    <a:pt x="18277" y="4050"/>
                  </a:lnTo>
                  <a:cubicBezTo>
                    <a:pt x="18277" y="4050"/>
                    <a:pt x="18277" y="13500"/>
                    <a:pt x="18277" y="13500"/>
                  </a:cubicBezTo>
                  <a:lnTo>
                    <a:pt x="15785" y="13500"/>
                  </a:lnTo>
                  <a:lnTo>
                    <a:pt x="15785" y="4050"/>
                  </a:lnTo>
                  <a:close/>
                  <a:moveTo>
                    <a:pt x="7477" y="6750"/>
                  </a:moveTo>
                  <a:lnTo>
                    <a:pt x="9969" y="6750"/>
                  </a:lnTo>
                  <a:cubicBezTo>
                    <a:pt x="9969" y="6750"/>
                    <a:pt x="9969" y="13500"/>
                    <a:pt x="9969" y="13500"/>
                  </a:cubicBezTo>
                  <a:lnTo>
                    <a:pt x="7477" y="13500"/>
                  </a:lnTo>
                  <a:lnTo>
                    <a:pt x="7477" y="6750"/>
                  </a:lnTo>
                  <a:close/>
                  <a:moveTo>
                    <a:pt x="11631" y="8775"/>
                  </a:moveTo>
                  <a:lnTo>
                    <a:pt x="14123" y="8775"/>
                  </a:lnTo>
                  <a:cubicBezTo>
                    <a:pt x="14123" y="8775"/>
                    <a:pt x="14123" y="13500"/>
                    <a:pt x="14123" y="13500"/>
                  </a:cubicBezTo>
                  <a:lnTo>
                    <a:pt x="11631" y="13500"/>
                  </a:lnTo>
                  <a:lnTo>
                    <a:pt x="11631" y="8775"/>
                  </a:lnTo>
                  <a:close/>
                  <a:moveTo>
                    <a:pt x="3323" y="10800"/>
                  </a:moveTo>
                  <a:lnTo>
                    <a:pt x="5815" y="10800"/>
                  </a:lnTo>
                  <a:cubicBezTo>
                    <a:pt x="5815" y="10800"/>
                    <a:pt x="5815" y="13500"/>
                    <a:pt x="5815" y="13500"/>
                  </a:cubicBezTo>
                  <a:lnTo>
                    <a:pt x="3323" y="13500"/>
                  </a:lnTo>
                  <a:lnTo>
                    <a:pt x="3323" y="10800"/>
                  </a:lnTo>
                  <a:close/>
                  <a:moveTo>
                    <a:pt x="3323" y="16200"/>
                  </a:moveTo>
                  <a:lnTo>
                    <a:pt x="1662" y="21600"/>
                  </a:lnTo>
                  <a:lnTo>
                    <a:pt x="3323" y="21600"/>
                  </a:lnTo>
                  <a:lnTo>
                    <a:pt x="4985" y="16200"/>
                  </a:lnTo>
                  <a:cubicBezTo>
                    <a:pt x="4985" y="16200"/>
                    <a:pt x="3323" y="16200"/>
                    <a:pt x="3323" y="16200"/>
                  </a:cubicBezTo>
                  <a:close/>
                  <a:moveTo>
                    <a:pt x="9969" y="16200"/>
                  </a:moveTo>
                  <a:lnTo>
                    <a:pt x="9969" y="21600"/>
                  </a:lnTo>
                  <a:lnTo>
                    <a:pt x="11615" y="21600"/>
                  </a:lnTo>
                  <a:cubicBezTo>
                    <a:pt x="11615" y="21600"/>
                    <a:pt x="11631" y="16200"/>
                    <a:pt x="11631" y="16200"/>
                  </a:cubicBezTo>
                  <a:lnTo>
                    <a:pt x="9969" y="16200"/>
                  </a:lnTo>
                  <a:close/>
                  <a:moveTo>
                    <a:pt x="16615" y="16200"/>
                  </a:moveTo>
                  <a:lnTo>
                    <a:pt x="18277" y="21600"/>
                  </a:lnTo>
                  <a:lnTo>
                    <a:pt x="19938" y="21600"/>
                  </a:lnTo>
                  <a:cubicBezTo>
                    <a:pt x="19938" y="21600"/>
                    <a:pt x="18277" y="16200"/>
                    <a:pt x="18277" y="16200"/>
                  </a:cubicBezTo>
                  <a:lnTo>
                    <a:pt x="16615" y="16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es-E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4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80452" y="1368110"/>
            <a:ext cx="4935365" cy="791475"/>
            <a:chOff x="5180452" y="1368110"/>
            <a:chExt cx="4935365" cy="791475"/>
          </a:xfrm>
        </p:grpSpPr>
        <p:sp>
          <p:nvSpPr>
            <p:cNvPr id="18" name="Rectangle 27"/>
            <p:cNvSpPr/>
            <p:nvPr/>
          </p:nvSpPr>
          <p:spPr bwMode="auto">
            <a:xfrm>
              <a:off x="5545432" y="1368110"/>
              <a:ext cx="1259961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 defTabSz="410845">
                <a:lnSpc>
                  <a:spcPct val="110000"/>
                </a:lnSpc>
                <a:spcBef>
                  <a:spcPts val="211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5180452" y="1636365"/>
              <a:ext cx="493536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255048" y="2638319"/>
            <a:ext cx="3252907" cy="1006919"/>
            <a:chOff x="5180452" y="1368110"/>
            <a:chExt cx="3252907" cy="1006919"/>
          </a:xfrm>
        </p:grpSpPr>
        <p:sp>
          <p:nvSpPr>
            <p:cNvPr id="48" name="Rectangle 27"/>
            <p:cNvSpPr/>
            <p:nvPr/>
          </p:nvSpPr>
          <p:spPr bwMode="auto">
            <a:xfrm>
              <a:off x="5545432" y="1368110"/>
              <a:ext cx="1259961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 defTabSz="410845">
                <a:lnSpc>
                  <a:spcPct val="110000"/>
                </a:lnSpc>
                <a:spcBef>
                  <a:spcPts val="211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Rectángulo 45"/>
            <p:cNvSpPr/>
            <p:nvPr/>
          </p:nvSpPr>
          <p:spPr>
            <a:xfrm>
              <a:off x="5180452" y="1636365"/>
              <a:ext cx="325290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253535" y="3882201"/>
            <a:ext cx="3252907" cy="1006919"/>
            <a:chOff x="5180452" y="1368110"/>
            <a:chExt cx="3252907" cy="1006919"/>
          </a:xfrm>
        </p:grpSpPr>
        <p:sp>
          <p:nvSpPr>
            <p:cNvPr id="51" name="Rectangle 27"/>
            <p:cNvSpPr/>
            <p:nvPr/>
          </p:nvSpPr>
          <p:spPr bwMode="auto">
            <a:xfrm>
              <a:off x="5545432" y="1368110"/>
              <a:ext cx="1259961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 defTabSz="410845">
                <a:lnSpc>
                  <a:spcPct val="110000"/>
                </a:lnSpc>
                <a:spcBef>
                  <a:spcPts val="211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Rectángulo 45"/>
            <p:cNvSpPr/>
            <p:nvPr/>
          </p:nvSpPr>
          <p:spPr>
            <a:xfrm>
              <a:off x="5180452" y="1636365"/>
              <a:ext cx="325290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997101" y="5099599"/>
            <a:ext cx="4972399" cy="791475"/>
            <a:chOff x="5180452" y="1368110"/>
            <a:chExt cx="4972399" cy="791475"/>
          </a:xfrm>
        </p:grpSpPr>
        <p:sp>
          <p:nvSpPr>
            <p:cNvPr id="54" name="Rectangle 27"/>
            <p:cNvSpPr/>
            <p:nvPr/>
          </p:nvSpPr>
          <p:spPr bwMode="auto">
            <a:xfrm>
              <a:off x="5545432" y="1368110"/>
              <a:ext cx="1259961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 defTabSz="410845">
                <a:lnSpc>
                  <a:spcPct val="110000"/>
                </a:lnSpc>
                <a:spcBef>
                  <a:spcPts val="211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ángulo 45"/>
            <p:cNvSpPr/>
            <p:nvPr/>
          </p:nvSpPr>
          <p:spPr>
            <a:xfrm>
              <a:off x="5180452" y="1636365"/>
              <a:ext cx="497239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413198" y="2638319"/>
            <a:ext cx="3252907" cy="1006919"/>
            <a:chOff x="5180452" y="1368110"/>
            <a:chExt cx="3252907" cy="1006919"/>
          </a:xfrm>
        </p:grpSpPr>
        <p:sp>
          <p:nvSpPr>
            <p:cNvPr id="57" name="Rectangle 27"/>
            <p:cNvSpPr/>
            <p:nvPr/>
          </p:nvSpPr>
          <p:spPr bwMode="auto">
            <a:xfrm>
              <a:off x="5545432" y="1368110"/>
              <a:ext cx="1259961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 defTabSz="410845">
                <a:lnSpc>
                  <a:spcPct val="110000"/>
                </a:lnSpc>
                <a:spcBef>
                  <a:spcPts val="211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Rectángulo 45"/>
            <p:cNvSpPr/>
            <p:nvPr/>
          </p:nvSpPr>
          <p:spPr>
            <a:xfrm>
              <a:off x="5180452" y="1636365"/>
              <a:ext cx="325290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388313" y="3882201"/>
            <a:ext cx="3252907" cy="1006919"/>
            <a:chOff x="5180452" y="1368110"/>
            <a:chExt cx="3252907" cy="1006919"/>
          </a:xfrm>
        </p:grpSpPr>
        <p:sp>
          <p:nvSpPr>
            <p:cNvPr id="60" name="Rectangle 27"/>
            <p:cNvSpPr/>
            <p:nvPr/>
          </p:nvSpPr>
          <p:spPr bwMode="auto">
            <a:xfrm>
              <a:off x="5545432" y="1368110"/>
              <a:ext cx="1259961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r" defTabSz="410845">
                <a:lnSpc>
                  <a:spcPct val="110000"/>
                </a:lnSpc>
                <a:spcBef>
                  <a:spcPts val="2110"/>
                </a:spcBef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Rectángulo 45"/>
            <p:cNvSpPr/>
            <p:nvPr/>
          </p:nvSpPr>
          <p:spPr>
            <a:xfrm>
              <a:off x="5180452" y="1636365"/>
              <a:ext cx="325290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01311" y="1677226"/>
            <a:ext cx="10202078" cy="4013296"/>
            <a:chOff x="313180" y="1667142"/>
            <a:chExt cx="11581620" cy="4555981"/>
          </a:xfrm>
        </p:grpSpPr>
        <p:grpSp>
          <p:nvGrpSpPr>
            <p:cNvPr id="6" name="1"/>
            <p:cNvGrpSpPr/>
            <p:nvPr/>
          </p:nvGrpSpPr>
          <p:grpSpPr>
            <a:xfrm>
              <a:off x="313180" y="1667142"/>
              <a:ext cx="3021837" cy="2866184"/>
              <a:chOff x="313180" y="1510976"/>
              <a:chExt cx="3021837" cy="2866184"/>
            </a:xfrm>
          </p:grpSpPr>
          <p:graphicFrame>
            <p:nvGraphicFramePr>
              <p:cNvPr id="34" name="Chart 44"/>
              <p:cNvGraphicFramePr/>
              <p:nvPr/>
            </p:nvGraphicFramePr>
            <p:xfrm>
              <a:off x="313180" y="1510976"/>
              <a:ext cx="3021837" cy="28661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"/>
              </a:graphicData>
            </a:graphic>
          </p:graphicFrame>
          <p:sp>
            <p:nvSpPr>
              <p:cNvPr id="35" name="TextBox 118"/>
              <p:cNvSpPr txBox="1"/>
              <p:nvPr/>
            </p:nvSpPr>
            <p:spPr>
              <a:xfrm>
                <a:off x="1462018" y="3862082"/>
                <a:ext cx="733729" cy="419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prstClr val="white"/>
                    </a:solidFill>
                    <a:cs typeface="+mn-ea"/>
                    <a:sym typeface="+mn-lt"/>
                  </a:rPr>
                  <a:t>5</a:t>
                </a:r>
                <a:r>
                  <a:rPr lang="id-ID" b="1" dirty="0">
                    <a:solidFill>
                      <a:prstClr val="white"/>
                    </a:solidFill>
                    <a:cs typeface="+mn-ea"/>
                    <a:sym typeface="+mn-lt"/>
                  </a:rPr>
                  <a:t>5%</a:t>
                </a:r>
                <a:endParaRPr lang="id-ID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33"/>
              <p:cNvSpPr>
                <a:spLocks noEditPoints="1"/>
              </p:cNvSpPr>
              <p:nvPr/>
            </p:nvSpPr>
            <p:spPr bwMode="auto">
              <a:xfrm>
                <a:off x="1437011" y="2631794"/>
                <a:ext cx="811213" cy="596900"/>
              </a:xfrm>
              <a:custGeom>
                <a:avLst/>
                <a:gdLst>
                  <a:gd name="T0" fmla="*/ 133 w 511"/>
                  <a:gd name="T1" fmla="*/ 76 h 376"/>
                  <a:gd name="T2" fmla="*/ 116 w 511"/>
                  <a:gd name="T3" fmla="*/ 92 h 376"/>
                  <a:gd name="T4" fmla="*/ 116 w 511"/>
                  <a:gd name="T5" fmla="*/ 315 h 376"/>
                  <a:gd name="T6" fmla="*/ 495 w 511"/>
                  <a:gd name="T7" fmla="*/ 315 h 376"/>
                  <a:gd name="T8" fmla="*/ 511 w 511"/>
                  <a:gd name="T9" fmla="*/ 298 h 376"/>
                  <a:gd name="T10" fmla="*/ 511 w 511"/>
                  <a:gd name="T11" fmla="*/ 76 h 376"/>
                  <a:gd name="T12" fmla="*/ 495 w 511"/>
                  <a:gd name="T13" fmla="*/ 76 h 376"/>
                  <a:gd name="T14" fmla="*/ 0 w 511"/>
                  <a:gd name="T15" fmla="*/ 376 h 376"/>
                  <a:gd name="T16" fmla="*/ 173 w 511"/>
                  <a:gd name="T17" fmla="*/ 0 h 376"/>
                  <a:gd name="T18" fmla="*/ 123 w 511"/>
                  <a:gd name="T19" fmla="*/ 52 h 376"/>
                  <a:gd name="T20" fmla="*/ 24 w 511"/>
                  <a:gd name="T21" fmla="*/ 52 h 376"/>
                  <a:gd name="T22" fmla="*/ 14 w 511"/>
                  <a:gd name="T23" fmla="*/ 59 h 376"/>
                  <a:gd name="T24" fmla="*/ 14 w 511"/>
                  <a:gd name="T25" fmla="*/ 114 h 376"/>
                  <a:gd name="T26" fmla="*/ 93 w 511"/>
                  <a:gd name="T27" fmla="*/ 114 h 376"/>
                  <a:gd name="T28" fmla="*/ 24 w 511"/>
                  <a:gd name="T29" fmla="*/ 128 h 376"/>
                  <a:gd name="T30" fmla="*/ 14 w 511"/>
                  <a:gd name="T31" fmla="*/ 135 h 376"/>
                  <a:gd name="T32" fmla="*/ 14 w 511"/>
                  <a:gd name="T33" fmla="*/ 189 h 376"/>
                  <a:gd name="T34" fmla="*/ 93 w 511"/>
                  <a:gd name="T35" fmla="*/ 189 h 376"/>
                  <a:gd name="T36" fmla="*/ 173 w 511"/>
                  <a:gd name="T37" fmla="*/ 341 h 376"/>
                  <a:gd name="T38" fmla="*/ 173 w 511"/>
                  <a:gd name="T39" fmla="*/ 376 h 376"/>
                  <a:gd name="T40" fmla="*/ 17 w 511"/>
                  <a:gd name="T41" fmla="*/ 213 h 376"/>
                  <a:gd name="T42" fmla="*/ 50 w 511"/>
                  <a:gd name="T43" fmla="*/ 230 h 376"/>
                  <a:gd name="T44" fmla="*/ 50 w 511"/>
                  <a:gd name="T45" fmla="*/ 213 h 376"/>
                  <a:gd name="T46" fmla="*/ 17 w 511"/>
                  <a:gd name="T47" fmla="*/ 241 h 376"/>
                  <a:gd name="T48" fmla="*/ 50 w 511"/>
                  <a:gd name="T49" fmla="*/ 260 h 376"/>
                  <a:gd name="T50" fmla="*/ 50 w 511"/>
                  <a:gd name="T51" fmla="*/ 241 h 376"/>
                  <a:gd name="T52" fmla="*/ 31 w 511"/>
                  <a:gd name="T53" fmla="*/ 69 h 376"/>
                  <a:gd name="T54" fmla="*/ 93 w 511"/>
                  <a:gd name="T55" fmla="*/ 99 h 376"/>
                  <a:gd name="T56" fmla="*/ 93 w 511"/>
                  <a:gd name="T57" fmla="*/ 69 h 376"/>
                  <a:gd name="T58" fmla="*/ 31 w 511"/>
                  <a:gd name="T59" fmla="*/ 144 h 376"/>
                  <a:gd name="T60" fmla="*/ 93 w 511"/>
                  <a:gd name="T61" fmla="*/ 175 h 376"/>
                  <a:gd name="T62" fmla="*/ 93 w 511"/>
                  <a:gd name="T63" fmla="*/ 144 h 376"/>
                  <a:gd name="T64" fmla="*/ 379 w 511"/>
                  <a:gd name="T65" fmla="*/ 357 h 376"/>
                  <a:gd name="T66" fmla="*/ 251 w 511"/>
                  <a:gd name="T67" fmla="*/ 327 h 376"/>
                  <a:gd name="T68" fmla="*/ 227 w 511"/>
                  <a:gd name="T69" fmla="*/ 357 h 376"/>
                  <a:gd name="T70" fmla="*/ 407 w 511"/>
                  <a:gd name="T71" fmla="*/ 376 h 376"/>
                  <a:gd name="T72" fmla="*/ 407 w 511"/>
                  <a:gd name="T73" fmla="*/ 357 h 376"/>
                  <a:gd name="T74" fmla="*/ 466 w 511"/>
                  <a:gd name="T75" fmla="*/ 118 h 376"/>
                  <a:gd name="T76" fmla="*/ 161 w 511"/>
                  <a:gd name="T77" fmla="*/ 275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1" h="376">
                    <a:moveTo>
                      <a:pt x="495" y="76"/>
                    </a:moveTo>
                    <a:lnTo>
                      <a:pt x="133" y="76"/>
                    </a:lnTo>
                    <a:lnTo>
                      <a:pt x="116" y="76"/>
                    </a:lnTo>
                    <a:lnTo>
                      <a:pt x="116" y="92"/>
                    </a:lnTo>
                    <a:lnTo>
                      <a:pt x="116" y="298"/>
                    </a:lnTo>
                    <a:lnTo>
                      <a:pt x="116" y="315"/>
                    </a:lnTo>
                    <a:lnTo>
                      <a:pt x="133" y="315"/>
                    </a:lnTo>
                    <a:lnTo>
                      <a:pt x="495" y="315"/>
                    </a:lnTo>
                    <a:lnTo>
                      <a:pt x="511" y="315"/>
                    </a:lnTo>
                    <a:lnTo>
                      <a:pt x="511" y="298"/>
                    </a:lnTo>
                    <a:lnTo>
                      <a:pt x="511" y="92"/>
                    </a:lnTo>
                    <a:lnTo>
                      <a:pt x="511" y="76"/>
                    </a:lnTo>
                    <a:lnTo>
                      <a:pt x="495" y="76"/>
                    </a:lnTo>
                    <a:lnTo>
                      <a:pt x="495" y="76"/>
                    </a:lnTo>
                    <a:close/>
                    <a:moveTo>
                      <a:pt x="173" y="376"/>
                    </a:moveTo>
                    <a:lnTo>
                      <a:pt x="0" y="376"/>
                    </a:lnTo>
                    <a:lnTo>
                      <a:pt x="0" y="0"/>
                    </a:lnTo>
                    <a:lnTo>
                      <a:pt x="173" y="0"/>
                    </a:lnTo>
                    <a:lnTo>
                      <a:pt x="173" y="52"/>
                    </a:lnTo>
                    <a:lnTo>
                      <a:pt x="123" y="52"/>
                    </a:lnTo>
                    <a:lnTo>
                      <a:pt x="93" y="52"/>
                    </a:lnTo>
                    <a:lnTo>
                      <a:pt x="24" y="52"/>
                    </a:lnTo>
                    <a:lnTo>
                      <a:pt x="14" y="52"/>
                    </a:lnTo>
                    <a:lnTo>
                      <a:pt x="14" y="59"/>
                    </a:lnTo>
                    <a:lnTo>
                      <a:pt x="14" y="107"/>
                    </a:lnTo>
                    <a:lnTo>
                      <a:pt x="14" y="114"/>
                    </a:lnTo>
                    <a:lnTo>
                      <a:pt x="24" y="114"/>
                    </a:lnTo>
                    <a:lnTo>
                      <a:pt x="93" y="114"/>
                    </a:lnTo>
                    <a:lnTo>
                      <a:pt x="93" y="128"/>
                    </a:lnTo>
                    <a:lnTo>
                      <a:pt x="24" y="128"/>
                    </a:lnTo>
                    <a:lnTo>
                      <a:pt x="14" y="128"/>
                    </a:lnTo>
                    <a:lnTo>
                      <a:pt x="14" y="135"/>
                    </a:lnTo>
                    <a:lnTo>
                      <a:pt x="14" y="182"/>
                    </a:lnTo>
                    <a:lnTo>
                      <a:pt x="14" y="189"/>
                    </a:lnTo>
                    <a:lnTo>
                      <a:pt x="24" y="189"/>
                    </a:lnTo>
                    <a:lnTo>
                      <a:pt x="93" y="189"/>
                    </a:lnTo>
                    <a:lnTo>
                      <a:pt x="93" y="341"/>
                    </a:lnTo>
                    <a:lnTo>
                      <a:pt x="173" y="341"/>
                    </a:lnTo>
                    <a:lnTo>
                      <a:pt x="173" y="376"/>
                    </a:lnTo>
                    <a:lnTo>
                      <a:pt x="173" y="376"/>
                    </a:lnTo>
                    <a:close/>
                    <a:moveTo>
                      <a:pt x="50" y="213"/>
                    </a:moveTo>
                    <a:lnTo>
                      <a:pt x="17" y="213"/>
                    </a:lnTo>
                    <a:lnTo>
                      <a:pt x="17" y="230"/>
                    </a:lnTo>
                    <a:lnTo>
                      <a:pt x="50" y="230"/>
                    </a:lnTo>
                    <a:lnTo>
                      <a:pt x="50" y="213"/>
                    </a:lnTo>
                    <a:lnTo>
                      <a:pt x="50" y="213"/>
                    </a:lnTo>
                    <a:close/>
                    <a:moveTo>
                      <a:pt x="50" y="241"/>
                    </a:moveTo>
                    <a:lnTo>
                      <a:pt x="17" y="241"/>
                    </a:lnTo>
                    <a:lnTo>
                      <a:pt x="17" y="260"/>
                    </a:lnTo>
                    <a:lnTo>
                      <a:pt x="50" y="260"/>
                    </a:lnTo>
                    <a:lnTo>
                      <a:pt x="50" y="241"/>
                    </a:lnTo>
                    <a:lnTo>
                      <a:pt x="50" y="241"/>
                    </a:lnTo>
                    <a:close/>
                    <a:moveTo>
                      <a:pt x="93" y="69"/>
                    </a:moveTo>
                    <a:lnTo>
                      <a:pt x="31" y="69"/>
                    </a:lnTo>
                    <a:lnTo>
                      <a:pt x="31" y="99"/>
                    </a:lnTo>
                    <a:lnTo>
                      <a:pt x="93" y="99"/>
                    </a:lnTo>
                    <a:lnTo>
                      <a:pt x="93" y="69"/>
                    </a:lnTo>
                    <a:lnTo>
                      <a:pt x="93" y="69"/>
                    </a:lnTo>
                    <a:close/>
                    <a:moveTo>
                      <a:pt x="93" y="144"/>
                    </a:moveTo>
                    <a:lnTo>
                      <a:pt x="31" y="144"/>
                    </a:lnTo>
                    <a:lnTo>
                      <a:pt x="31" y="175"/>
                    </a:lnTo>
                    <a:lnTo>
                      <a:pt x="93" y="175"/>
                    </a:lnTo>
                    <a:lnTo>
                      <a:pt x="93" y="144"/>
                    </a:lnTo>
                    <a:lnTo>
                      <a:pt x="93" y="144"/>
                    </a:lnTo>
                    <a:close/>
                    <a:moveTo>
                      <a:pt x="407" y="357"/>
                    </a:moveTo>
                    <a:lnTo>
                      <a:pt x="379" y="357"/>
                    </a:lnTo>
                    <a:lnTo>
                      <a:pt x="379" y="327"/>
                    </a:lnTo>
                    <a:lnTo>
                      <a:pt x="251" y="327"/>
                    </a:lnTo>
                    <a:lnTo>
                      <a:pt x="251" y="357"/>
                    </a:lnTo>
                    <a:lnTo>
                      <a:pt x="227" y="357"/>
                    </a:lnTo>
                    <a:lnTo>
                      <a:pt x="227" y="376"/>
                    </a:lnTo>
                    <a:lnTo>
                      <a:pt x="407" y="376"/>
                    </a:lnTo>
                    <a:lnTo>
                      <a:pt x="407" y="357"/>
                    </a:lnTo>
                    <a:lnTo>
                      <a:pt x="407" y="357"/>
                    </a:lnTo>
                    <a:close/>
                    <a:moveTo>
                      <a:pt x="161" y="118"/>
                    </a:moveTo>
                    <a:lnTo>
                      <a:pt x="466" y="118"/>
                    </a:lnTo>
                    <a:lnTo>
                      <a:pt x="466" y="275"/>
                    </a:lnTo>
                    <a:lnTo>
                      <a:pt x="161" y="275"/>
                    </a:lnTo>
                    <a:lnTo>
                      <a:pt x="161" y="118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2"/>
            <p:cNvGrpSpPr/>
            <p:nvPr/>
          </p:nvGrpSpPr>
          <p:grpSpPr>
            <a:xfrm>
              <a:off x="3166441" y="1667142"/>
              <a:ext cx="3021837" cy="2866184"/>
              <a:chOff x="3166441" y="1510976"/>
              <a:chExt cx="3021837" cy="2866184"/>
            </a:xfrm>
          </p:grpSpPr>
          <p:graphicFrame>
            <p:nvGraphicFramePr>
              <p:cNvPr id="29" name="Chart 46"/>
              <p:cNvGraphicFramePr/>
              <p:nvPr/>
            </p:nvGraphicFramePr>
            <p:xfrm>
              <a:off x="3166441" y="1510976"/>
              <a:ext cx="3021837" cy="28661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0" name="TextBox 119"/>
              <p:cNvSpPr txBox="1"/>
              <p:nvPr/>
            </p:nvSpPr>
            <p:spPr>
              <a:xfrm>
                <a:off x="4327301" y="3862082"/>
                <a:ext cx="733729" cy="419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prstClr val="white"/>
                    </a:solidFill>
                    <a:cs typeface="+mn-ea"/>
                    <a:sym typeface="+mn-lt"/>
                  </a:rPr>
                  <a:t>8</a:t>
                </a:r>
                <a:r>
                  <a:rPr lang="id-ID" b="1" dirty="0">
                    <a:solidFill>
                      <a:prstClr val="white"/>
                    </a:solidFill>
                    <a:cs typeface="+mn-ea"/>
                    <a:sym typeface="+mn-lt"/>
                  </a:rPr>
                  <a:t>0%</a:t>
                </a:r>
                <a:endParaRPr lang="id-ID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35"/>
              <p:cNvSpPr>
                <a:spLocks noEditPoints="1"/>
              </p:cNvSpPr>
              <p:nvPr/>
            </p:nvSpPr>
            <p:spPr bwMode="auto">
              <a:xfrm>
                <a:off x="4292803" y="2726123"/>
                <a:ext cx="781050" cy="484188"/>
              </a:xfrm>
              <a:custGeom>
                <a:avLst/>
                <a:gdLst>
                  <a:gd name="T0" fmla="*/ 25 w 208"/>
                  <a:gd name="T1" fmla="*/ 0 h 129"/>
                  <a:gd name="T2" fmla="*/ 183 w 208"/>
                  <a:gd name="T3" fmla="*/ 0 h 129"/>
                  <a:gd name="T4" fmla="*/ 208 w 208"/>
                  <a:gd name="T5" fmla="*/ 25 h 129"/>
                  <a:gd name="T6" fmla="*/ 208 w 208"/>
                  <a:gd name="T7" fmla="*/ 104 h 129"/>
                  <a:gd name="T8" fmla="*/ 183 w 208"/>
                  <a:gd name="T9" fmla="*/ 129 h 129"/>
                  <a:gd name="T10" fmla="*/ 25 w 208"/>
                  <a:gd name="T11" fmla="*/ 129 h 129"/>
                  <a:gd name="T12" fmla="*/ 0 w 208"/>
                  <a:gd name="T13" fmla="*/ 104 h 129"/>
                  <a:gd name="T14" fmla="*/ 0 w 208"/>
                  <a:gd name="T15" fmla="*/ 25 h 129"/>
                  <a:gd name="T16" fmla="*/ 25 w 208"/>
                  <a:gd name="T17" fmla="*/ 0 h 129"/>
                  <a:gd name="T18" fmla="*/ 26 w 208"/>
                  <a:gd name="T19" fmla="*/ 20 h 129"/>
                  <a:gd name="T20" fmla="*/ 26 w 208"/>
                  <a:gd name="T21" fmla="*/ 109 h 129"/>
                  <a:gd name="T22" fmla="*/ 184 w 208"/>
                  <a:gd name="T23" fmla="*/ 109 h 129"/>
                  <a:gd name="T24" fmla="*/ 184 w 208"/>
                  <a:gd name="T25" fmla="*/ 20 h 129"/>
                  <a:gd name="T26" fmla="*/ 26 w 208"/>
                  <a:gd name="T27" fmla="*/ 20 h 129"/>
                  <a:gd name="T28" fmla="*/ 6 w 208"/>
                  <a:gd name="T29" fmla="*/ 51 h 129"/>
                  <a:gd name="T30" fmla="*/ 6 w 208"/>
                  <a:gd name="T31" fmla="*/ 76 h 129"/>
                  <a:gd name="T32" fmla="*/ 21 w 208"/>
                  <a:gd name="T33" fmla="*/ 76 h 129"/>
                  <a:gd name="T34" fmla="*/ 21 w 208"/>
                  <a:gd name="T35" fmla="*/ 51 h 129"/>
                  <a:gd name="T36" fmla="*/ 6 w 208"/>
                  <a:gd name="T37" fmla="*/ 51 h 129"/>
                  <a:gd name="T38" fmla="*/ 193 w 208"/>
                  <a:gd name="T39" fmla="*/ 51 h 129"/>
                  <a:gd name="T40" fmla="*/ 193 w 208"/>
                  <a:gd name="T41" fmla="*/ 76 h 129"/>
                  <a:gd name="T42" fmla="*/ 200 w 208"/>
                  <a:gd name="T43" fmla="*/ 76 h 129"/>
                  <a:gd name="T44" fmla="*/ 200 w 208"/>
                  <a:gd name="T45" fmla="*/ 51 h 129"/>
                  <a:gd name="T46" fmla="*/ 193 w 208"/>
                  <a:gd name="T47" fmla="*/ 5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8" h="129">
                    <a:moveTo>
                      <a:pt x="25" y="0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97" y="0"/>
                      <a:pt x="208" y="11"/>
                      <a:pt x="208" y="25"/>
                    </a:cubicBezTo>
                    <a:cubicBezTo>
                      <a:pt x="208" y="104"/>
                      <a:pt x="208" y="104"/>
                      <a:pt x="208" y="104"/>
                    </a:cubicBezTo>
                    <a:cubicBezTo>
                      <a:pt x="208" y="117"/>
                      <a:pt x="197" y="129"/>
                      <a:pt x="183" y="129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12" y="129"/>
                      <a:pt x="0" y="117"/>
                      <a:pt x="0" y="10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1"/>
                      <a:pt x="12" y="0"/>
                      <a:pt x="25" y="0"/>
                    </a:cubicBezTo>
                    <a:close/>
                    <a:moveTo>
                      <a:pt x="26" y="20"/>
                    </a:moveTo>
                    <a:cubicBezTo>
                      <a:pt x="26" y="109"/>
                      <a:pt x="26" y="109"/>
                      <a:pt x="26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20"/>
                      <a:pt x="184" y="20"/>
                      <a:pt x="184" y="20"/>
                    </a:cubicBezTo>
                    <a:cubicBezTo>
                      <a:pt x="26" y="20"/>
                      <a:pt x="26" y="20"/>
                      <a:pt x="26" y="20"/>
                    </a:cubicBezTo>
                    <a:close/>
                    <a:moveTo>
                      <a:pt x="6" y="51"/>
                    </a:moveTo>
                    <a:cubicBezTo>
                      <a:pt x="6" y="76"/>
                      <a:pt x="6" y="76"/>
                      <a:pt x="6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6" y="51"/>
                      <a:pt x="6" y="51"/>
                      <a:pt x="6" y="51"/>
                    </a:cubicBezTo>
                    <a:close/>
                    <a:moveTo>
                      <a:pt x="193" y="51"/>
                    </a:moveTo>
                    <a:cubicBezTo>
                      <a:pt x="193" y="76"/>
                      <a:pt x="193" y="76"/>
                      <a:pt x="193" y="76"/>
                    </a:cubicBezTo>
                    <a:cubicBezTo>
                      <a:pt x="200" y="76"/>
                      <a:pt x="200" y="76"/>
                      <a:pt x="200" y="76"/>
                    </a:cubicBezTo>
                    <a:cubicBezTo>
                      <a:pt x="200" y="51"/>
                      <a:pt x="200" y="51"/>
                      <a:pt x="200" y="51"/>
                    </a:cubicBezTo>
                    <a:lnTo>
                      <a:pt x="193" y="51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3"/>
            <p:cNvGrpSpPr/>
            <p:nvPr/>
          </p:nvGrpSpPr>
          <p:grpSpPr>
            <a:xfrm>
              <a:off x="6019702" y="1667142"/>
              <a:ext cx="3021837" cy="2866184"/>
              <a:chOff x="6019702" y="1510976"/>
              <a:chExt cx="3021837" cy="2866184"/>
            </a:xfrm>
          </p:grpSpPr>
          <p:graphicFrame>
            <p:nvGraphicFramePr>
              <p:cNvPr id="26" name="Chart 47"/>
              <p:cNvGraphicFramePr/>
              <p:nvPr/>
            </p:nvGraphicFramePr>
            <p:xfrm>
              <a:off x="6019702" y="1510976"/>
              <a:ext cx="3021837" cy="28661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27" name="TextBox 120"/>
              <p:cNvSpPr txBox="1"/>
              <p:nvPr/>
            </p:nvSpPr>
            <p:spPr>
              <a:xfrm>
                <a:off x="7171746" y="3862082"/>
                <a:ext cx="733730" cy="419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prstClr val="white"/>
                    </a:solidFill>
                    <a:cs typeface="+mn-ea"/>
                    <a:sym typeface="+mn-lt"/>
                  </a:rPr>
                  <a:t>70%</a:t>
                </a:r>
                <a:endParaRPr lang="id-ID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28"/>
              <p:cNvSpPr>
                <a:spLocks noEditPoints="1"/>
              </p:cNvSpPr>
              <p:nvPr/>
            </p:nvSpPr>
            <p:spPr bwMode="auto">
              <a:xfrm>
                <a:off x="7145320" y="2627698"/>
                <a:ext cx="784225" cy="582613"/>
              </a:xfrm>
              <a:custGeom>
                <a:avLst/>
                <a:gdLst>
                  <a:gd name="T0" fmla="*/ 44 w 209"/>
                  <a:gd name="T1" fmla="*/ 99 h 155"/>
                  <a:gd name="T2" fmla="*/ 24 w 209"/>
                  <a:gd name="T3" fmla="*/ 87 h 155"/>
                  <a:gd name="T4" fmla="*/ 28 w 209"/>
                  <a:gd name="T5" fmla="*/ 4 h 155"/>
                  <a:gd name="T6" fmla="*/ 179 w 209"/>
                  <a:gd name="T7" fmla="*/ 4 h 155"/>
                  <a:gd name="T8" fmla="*/ 182 w 209"/>
                  <a:gd name="T9" fmla="*/ 87 h 155"/>
                  <a:gd name="T10" fmla="*/ 161 w 209"/>
                  <a:gd name="T11" fmla="*/ 99 h 155"/>
                  <a:gd name="T12" fmla="*/ 209 w 209"/>
                  <a:gd name="T13" fmla="*/ 141 h 155"/>
                  <a:gd name="T14" fmla="*/ 7 w 209"/>
                  <a:gd name="T15" fmla="*/ 155 h 155"/>
                  <a:gd name="T16" fmla="*/ 63 w 209"/>
                  <a:gd name="T17" fmla="*/ 102 h 155"/>
                  <a:gd name="T18" fmla="*/ 63 w 209"/>
                  <a:gd name="T19" fmla="*/ 99 h 155"/>
                  <a:gd name="T20" fmla="*/ 36 w 209"/>
                  <a:gd name="T21" fmla="*/ 12 h 155"/>
                  <a:gd name="T22" fmla="*/ 36 w 209"/>
                  <a:gd name="T23" fmla="*/ 12 h 155"/>
                  <a:gd name="T24" fmla="*/ 36 w 209"/>
                  <a:gd name="T25" fmla="*/ 87 h 155"/>
                  <a:gd name="T26" fmla="*/ 170 w 209"/>
                  <a:gd name="T27" fmla="*/ 87 h 155"/>
                  <a:gd name="T28" fmla="*/ 170 w 209"/>
                  <a:gd name="T29" fmla="*/ 12 h 155"/>
                  <a:gd name="T30" fmla="*/ 27 w 209"/>
                  <a:gd name="T31" fmla="*/ 133 h 155"/>
                  <a:gd name="T32" fmla="*/ 31 w 209"/>
                  <a:gd name="T33" fmla="*/ 126 h 155"/>
                  <a:gd name="T34" fmla="*/ 61 w 209"/>
                  <a:gd name="T35" fmla="*/ 115 h 155"/>
                  <a:gd name="T36" fmla="*/ 157 w 209"/>
                  <a:gd name="T37" fmla="*/ 110 h 155"/>
                  <a:gd name="T38" fmla="*/ 170 w 209"/>
                  <a:gd name="T39" fmla="*/ 110 h 155"/>
                  <a:gd name="T40" fmla="*/ 140 w 209"/>
                  <a:gd name="T41" fmla="*/ 115 h 155"/>
                  <a:gd name="T42" fmla="*/ 139 w 209"/>
                  <a:gd name="T43" fmla="*/ 110 h 155"/>
                  <a:gd name="T44" fmla="*/ 136 w 209"/>
                  <a:gd name="T45" fmla="*/ 115 h 155"/>
                  <a:gd name="T46" fmla="*/ 103 w 209"/>
                  <a:gd name="T47" fmla="*/ 110 h 155"/>
                  <a:gd name="T48" fmla="*/ 117 w 209"/>
                  <a:gd name="T49" fmla="*/ 110 h 155"/>
                  <a:gd name="T50" fmla="*/ 84 w 209"/>
                  <a:gd name="T51" fmla="*/ 115 h 155"/>
                  <a:gd name="T52" fmla="*/ 85 w 209"/>
                  <a:gd name="T53" fmla="*/ 110 h 155"/>
                  <a:gd name="T54" fmla="*/ 80 w 209"/>
                  <a:gd name="T55" fmla="*/ 115 h 155"/>
                  <a:gd name="T56" fmla="*/ 152 w 209"/>
                  <a:gd name="T57" fmla="*/ 117 h 155"/>
                  <a:gd name="T58" fmla="*/ 175 w 209"/>
                  <a:gd name="T59" fmla="*/ 117 h 155"/>
                  <a:gd name="T60" fmla="*/ 134 w 209"/>
                  <a:gd name="T61" fmla="*/ 123 h 155"/>
                  <a:gd name="T62" fmla="*/ 132 w 209"/>
                  <a:gd name="T63" fmla="*/ 117 h 155"/>
                  <a:gd name="T64" fmla="*/ 129 w 209"/>
                  <a:gd name="T65" fmla="*/ 123 h 155"/>
                  <a:gd name="T66" fmla="*/ 94 w 209"/>
                  <a:gd name="T67" fmla="*/ 117 h 155"/>
                  <a:gd name="T68" fmla="*/ 109 w 209"/>
                  <a:gd name="T69" fmla="*/ 117 h 155"/>
                  <a:gd name="T70" fmla="*/ 73 w 209"/>
                  <a:gd name="T71" fmla="*/ 123 h 155"/>
                  <a:gd name="T72" fmla="*/ 75 w 209"/>
                  <a:gd name="T73" fmla="*/ 117 h 155"/>
                  <a:gd name="T74" fmla="*/ 68 w 209"/>
                  <a:gd name="T75" fmla="*/ 123 h 155"/>
                  <a:gd name="T76" fmla="*/ 37 w 209"/>
                  <a:gd name="T77" fmla="*/ 117 h 155"/>
                  <a:gd name="T78" fmla="*/ 51 w 209"/>
                  <a:gd name="T79" fmla="*/ 117 h 155"/>
                  <a:gd name="T80" fmla="*/ 163 w 209"/>
                  <a:gd name="T81" fmla="*/ 133 h 155"/>
                  <a:gd name="T82" fmla="*/ 160 w 209"/>
                  <a:gd name="T83" fmla="*/ 126 h 155"/>
                  <a:gd name="T84" fmla="*/ 158 w 209"/>
                  <a:gd name="T85" fmla="*/ 133 h 155"/>
                  <a:gd name="T86" fmla="*/ 119 w 209"/>
                  <a:gd name="T87" fmla="*/ 126 h 155"/>
                  <a:gd name="T88" fmla="*/ 135 w 209"/>
                  <a:gd name="T89" fmla="*/ 126 h 155"/>
                  <a:gd name="T90" fmla="*/ 98 w 209"/>
                  <a:gd name="T91" fmla="*/ 133 h 155"/>
                  <a:gd name="T92" fmla="*/ 98 w 209"/>
                  <a:gd name="T93" fmla="*/ 126 h 155"/>
                  <a:gd name="T94" fmla="*/ 92 w 209"/>
                  <a:gd name="T95" fmla="*/ 133 h 155"/>
                  <a:gd name="T96" fmla="*/ 57 w 209"/>
                  <a:gd name="T97" fmla="*/ 126 h 155"/>
                  <a:gd name="T98" fmla="*/ 73 w 209"/>
                  <a:gd name="T99" fmla="*/ 126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9" h="155">
                    <a:moveTo>
                      <a:pt x="27" y="102"/>
                    </a:move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99"/>
                      <a:pt x="44" y="99"/>
                      <a:pt x="44" y="99"/>
                    </a:cubicBezTo>
                    <a:cubicBezTo>
                      <a:pt x="36" y="99"/>
                      <a:pt x="36" y="99"/>
                      <a:pt x="36" y="99"/>
                    </a:cubicBezTo>
                    <a:cubicBezTo>
                      <a:pt x="33" y="99"/>
                      <a:pt x="30" y="98"/>
                      <a:pt x="28" y="96"/>
                    </a:cubicBezTo>
                    <a:cubicBezTo>
                      <a:pt x="25" y="93"/>
                      <a:pt x="24" y="90"/>
                      <a:pt x="24" y="87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9"/>
                      <a:pt x="25" y="6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30" y="1"/>
                      <a:pt x="33" y="0"/>
                      <a:pt x="36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73" y="0"/>
                      <a:pt x="177" y="1"/>
                      <a:pt x="179" y="4"/>
                    </a:cubicBezTo>
                    <a:cubicBezTo>
                      <a:pt x="179" y="4"/>
                      <a:pt x="179" y="4"/>
                      <a:pt x="179" y="4"/>
                    </a:cubicBezTo>
                    <a:cubicBezTo>
                      <a:pt x="181" y="6"/>
                      <a:pt x="182" y="9"/>
                      <a:pt x="182" y="12"/>
                    </a:cubicBezTo>
                    <a:cubicBezTo>
                      <a:pt x="182" y="87"/>
                      <a:pt x="182" y="87"/>
                      <a:pt x="182" y="87"/>
                    </a:cubicBezTo>
                    <a:cubicBezTo>
                      <a:pt x="182" y="90"/>
                      <a:pt x="181" y="93"/>
                      <a:pt x="179" y="96"/>
                    </a:cubicBezTo>
                    <a:cubicBezTo>
                      <a:pt x="177" y="98"/>
                      <a:pt x="173" y="99"/>
                      <a:pt x="170" y="99"/>
                    </a:cubicBezTo>
                    <a:cubicBezTo>
                      <a:pt x="161" y="99"/>
                      <a:pt x="161" y="99"/>
                      <a:pt x="161" y="99"/>
                    </a:cubicBezTo>
                    <a:cubicBezTo>
                      <a:pt x="161" y="102"/>
                      <a:pt x="161" y="102"/>
                      <a:pt x="161" y="102"/>
                    </a:cubicBezTo>
                    <a:cubicBezTo>
                      <a:pt x="180" y="102"/>
                      <a:pt x="180" y="102"/>
                      <a:pt x="180" y="102"/>
                    </a:cubicBezTo>
                    <a:cubicBezTo>
                      <a:pt x="209" y="141"/>
                      <a:pt x="209" y="141"/>
                      <a:pt x="209" y="141"/>
                    </a:cubicBezTo>
                    <a:cubicBezTo>
                      <a:pt x="209" y="141"/>
                      <a:pt x="209" y="141"/>
                      <a:pt x="209" y="141"/>
                    </a:cubicBezTo>
                    <a:cubicBezTo>
                      <a:pt x="202" y="155"/>
                      <a:pt x="202" y="155"/>
                      <a:pt x="202" y="155"/>
                    </a:cubicBezTo>
                    <a:cubicBezTo>
                      <a:pt x="7" y="155"/>
                      <a:pt x="7" y="155"/>
                      <a:pt x="7" y="155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27" y="102"/>
                      <a:pt x="27" y="102"/>
                      <a:pt x="27" y="102"/>
                    </a:cubicBezTo>
                    <a:close/>
                    <a:moveTo>
                      <a:pt x="63" y="102"/>
                    </a:move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63" y="102"/>
                      <a:pt x="63" y="102"/>
                      <a:pt x="63" y="102"/>
                    </a:cubicBezTo>
                    <a:close/>
                    <a:moveTo>
                      <a:pt x="170" y="12"/>
                    </a:move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36" y="87"/>
                      <a:pt x="36" y="87"/>
                      <a:pt x="36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87"/>
                      <a:pt x="170" y="87"/>
                      <a:pt x="170" y="87"/>
                    </a:cubicBezTo>
                    <a:cubicBezTo>
                      <a:pt x="170" y="12"/>
                      <a:pt x="170" y="12"/>
                      <a:pt x="170" y="12"/>
                    </a:cubicBezTo>
                    <a:cubicBezTo>
                      <a:pt x="170" y="12"/>
                      <a:pt x="170" y="12"/>
                      <a:pt x="170" y="12"/>
                    </a:cubicBezTo>
                    <a:cubicBezTo>
                      <a:pt x="170" y="12"/>
                      <a:pt x="170" y="12"/>
                      <a:pt x="170" y="12"/>
                    </a:cubicBezTo>
                    <a:cubicBezTo>
                      <a:pt x="170" y="12"/>
                      <a:pt x="170" y="12"/>
                      <a:pt x="170" y="12"/>
                    </a:cubicBezTo>
                    <a:close/>
                    <a:moveTo>
                      <a:pt x="31" y="126"/>
                    </a:moveTo>
                    <a:cubicBezTo>
                      <a:pt x="30" y="128"/>
                      <a:pt x="28" y="131"/>
                      <a:pt x="27" y="133"/>
                    </a:cubicBezTo>
                    <a:cubicBezTo>
                      <a:pt x="34" y="133"/>
                      <a:pt x="41" y="133"/>
                      <a:pt x="48" y="133"/>
                    </a:cubicBezTo>
                    <a:cubicBezTo>
                      <a:pt x="49" y="131"/>
                      <a:pt x="50" y="128"/>
                      <a:pt x="51" y="126"/>
                    </a:cubicBezTo>
                    <a:cubicBezTo>
                      <a:pt x="44" y="126"/>
                      <a:pt x="38" y="126"/>
                      <a:pt x="31" y="126"/>
                    </a:cubicBezTo>
                    <a:close/>
                    <a:moveTo>
                      <a:pt x="41" y="110"/>
                    </a:moveTo>
                    <a:cubicBezTo>
                      <a:pt x="40" y="111"/>
                      <a:pt x="39" y="113"/>
                      <a:pt x="38" y="115"/>
                    </a:cubicBezTo>
                    <a:cubicBezTo>
                      <a:pt x="46" y="115"/>
                      <a:pt x="53" y="115"/>
                      <a:pt x="61" y="115"/>
                    </a:cubicBezTo>
                    <a:cubicBezTo>
                      <a:pt x="62" y="113"/>
                      <a:pt x="62" y="111"/>
                      <a:pt x="63" y="110"/>
                    </a:cubicBezTo>
                    <a:cubicBezTo>
                      <a:pt x="56" y="110"/>
                      <a:pt x="49" y="110"/>
                      <a:pt x="41" y="110"/>
                    </a:cubicBezTo>
                    <a:close/>
                    <a:moveTo>
                      <a:pt x="157" y="110"/>
                    </a:moveTo>
                    <a:cubicBezTo>
                      <a:pt x="157" y="111"/>
                      <a:pt x="158" y="113"/>
                      <a:pt x="159" y="115"/>
                    </a:cubicBezTo>
                    <a:cubicBezTo>
                      <a:pt x="164" y="115"/>
                      <a:pt x="169" y="115"/>
                      <a:pt x="173" y="115"/>
                    </a:cubicBezTo>
                    <a:cubicBezTo>
                      <a:pt x="172" y="113"/>
                      <a:pt x="171" y="111"/>
                      <a:pt x="170" y="110"/>
                    </a:cubicBezTo>
                    <a:cubicBezTo>
                      <a:pt x="166" y="110"/>
                      <a:pt x="161" y="110"/>
                      <a:pt x="157" y="110"/>
                    </a:cubicBezTo>
                    <a:close/>
                    <a:moveTo>
                      <a:pt x="139" y="110"/>
                    </a:moveTo>
                    <a:cubicBezTo>
                      <a:pt x="139" y="111"/>
                      <a:pt x="140" y="113"/>
                      <a:pt x="140" y="115"/>
                    </a:cubicBezTo>
                    <a:cubicBezTo>
                      <a:pt x="145" y="115"/>
                      <a:pt x="150" y="115"/>
                      <a:pt x="155" y="115"/>
                    </a:cubicBezTo>
                    <a:cubicBezTo>
                      <a:pt x="154" y="113"/>
                      <a:pt x="153" y="111"/>
                      <a:pt x="152" y="110"/>
                    </a:cubicBezTo>
                    <a:cubicBezTo>
                      <a:pt x="148" y="110"/>
                      <a:pt x="143" y="110"/>
                      <a:pt x="139" y="110"/>
                    </a:cubicBezTo>
                    <a:close/>
                    <a:moveTo>
                      <a:pt x="121" y="110"/>
                    </a:moveTo>
                    <a:cubicBezTo>
                      <a:pt x="121" y="111"/>
                      <a:pt x="121" y="113"/>
                      <a:pt x="122" y="115"/>
                    </a:cubicBezTo>
                    <a:cubicBezTo>
                      <a:pt x="126" y="115"/>
                      <a:pt x="131" y="115"/>
                      <a:pt x="136" y="115"/>
                    </a:cubicBezTo>
                    <a:cubicBezTo>
                      <a:pt x="135" y="113"/>
                      <a:pt x="135" y="111"/>
                      <a:pt x="134" y="110"/>
                    </a:cubicBezTo>
                    <a:cubicBezTo>
                      <a:pt x="130" y="110"/>
                      <a:pt x="125" y="110"/>
                      <a:pt x="121" y="110"/>
                    </a:cubicBezTo>
                    <a:close/>
                    <a:moveTo>
                      <a:pt x="103" y="110"/>
                    </a:moveTo>
                    <a:cubicBezTo>
                      <a:pt x="103" y="111"/>
                      <a:pt x="103" y="113"/>
                      <a:pt x="103" y="115"/>
                    </a:cubicBezTo>
                    <a:cubicBezTo>
                      <a:pt x="108" y="115"/>
                      <a:pt x="113" y="115"/>
                      <a:pt x="117" y="115"/>
                    </a:cubicBezTo>
                    <a:cubicBezTo>
                      <a:pt x="117" y="113"/>
                      <a:pt x="117" y="111"/>
                      <a:pt x="117" y="110"/>
                    </a:cubicBezTo>
                    <a:cubicBezTo>
                      <a:pt x="112" y="110"/>
                      <a:pt x="108" y="110"/>
                      <a:pt x="103" y="110"/>
                    </a:cubicBezTo>
                    <a:close/>
                    <a:moveTo>
                      <a:pt x="85" y="110"/>
                    </a:moveTo>
                    <a:cubicBezTo>
                      <a:pt x="85" y="111"/>
                      <a:pt x="85" y="113"/>
                      <a:pt x="84" y="115"/>
                    </a:cubicBezTo>
                    <a:cubicBezTo>
                      <a:pt x="89" y="115"/>
                      <a:pt x="94" y="115"/>
                      <a:pt x="98" y="115"/>
                    </a:cubicBezTo>
                    <a:cubicBezTo>
                      <a:pt x="99" y="113"/>
                      <a:pt x="99" y="111"/>
                      <a:pt x="99" y="110"/>
                    </a:cubicBezTo>
                    <a:cubicBezTo>
                      <a:pt x="94" y="110"/>
                      <a:pt x="90" y="110"/>
                      <a:pt x="85" y="110"/>
                    </a:cubicBezTo>
                    <a:close/>
                    <a:moveTo>
                      <a:pt x="67" y="110"/>
                    </a:moveTo>
                    <a:cubicBezTo>
                      <a:pt x="67" y="111"/>
                      <a:pt x="66" y="113"/>
                      <a:pt x="66" y="115"/>
                    </a:cubicBezTo>
                    <a:cubicBezTo>
                      <a:pt x="70" y="115"/>
                      <a:pt x="75" y="115"/>
                      <a:pt x="80" y="115"/>
                    </a:cubicBezTo>
                    <a:cubicBezTo>
                      <a:pt x="80" y="113"/>
                      <a:pt x="81" y="111"/>
                      <a:pt x="81" y="110"/>
                    </a:cubicBezTo>
                    <a:cubicBezTo>
                      <a:pt x="77" y="110"/>
                      <a:pt x="72" y="110"/>
                      <a:pt x="67" y="110"/>
                    </a:cubicBezTo>
                    <a:close/>
                    <a:moveTo>
                      <a:pt x="152" y="117"/>
                    </a:moveTo>
                    <a:cubicBezTo>
                      <a:pt x="153" y="119"/>
                      <a:pt x="153" y="121"/>
                      <a:pt x="154" y="123"/>
                    </a:cubicBezTo>
                    <a:cubicBezTo>
                      <a:pt x="162" y="123"/>
                      <a:pt x="170" y="123"/>
                      <a:pt x="178" y="123"/>
                    </a:cubicBezTo>
                    <a:cubicBezTo>
                      <a:pt x="177" y="121"/>
                      <a:pt x="176" y="119"/>
                      <a:pt x="175" y="117"/>
                    </a:cubicBezTo>
                    <a:cubicBezTo>
                      <a:pt x="167" y="117"/>
                      <a:pt x="160" y="117"/>
                      <a:pt x="152" y="117"/>
                    </a:cubicBezTo>
                    <a:close/>
                    <a:moveTo>
                      <a:pt x="132" y="117"/>
                    </a:moveTo>
                    <a:cubicBezTo>
                      <a:pt x="133" y="119"/>
                      <a:pt x="133" y="121"/>
                      <a:pt x="134" y="123"/>
                    </a:cubicBezTo>
                    <a:cubicBezTo>
                      <a:pt x="139" y="123"/>
                      <a:pt x="144" y="123"/>
                      <a:pt x="149" y="123"/>
                    </a:cubicBezTo>
                    <a:cubicBezTo>
                      <a:pt x="148" y="121"/>
                      <a:pt x="148" y="119"/>
                      <a:pt x="147" y="117"/>
                    </a:cubicBezTo>
                    <a:cubicBezTo>
                      <a:pt x="142" y="117"/>
                      <a:pt x="137" y="117"/>
                      <a:pt x="132" y="117"/>
                    </a:cubicBezTo>
                    <a:close/>
                    <a:moveTo>
                      <a:pt x="113" y="117"/>
                    </a:moveTo>
                    <a:cubicBezTo>
                      <a:pt x="113" y="119"/>
                      <a:pt x="114" y="121"/>
                      <a:pt x="114" y="123"/>
                    </a:cubicBezTo>
                    <a:cubicBezTo>
                      <a:pt x="119" y="123"/>
                      <a:pt x="124" y="123"/>
                      <a:pt x="129" y="123"/>
                    </a:cubicBezTo>
                    <a:cubicBezTo>
                      <a:pt x="129" y="121"/>
                      <a:pt x="128" y="119"/>
                      <a:pt x="128" y="117"/>
                    </a:cubicBezTo>
                    <a:cubicBezTo>
                      <a:pt x="123" y="117"/>
                      <a:pt x="118" y="117"/>
                      <a:pt x="113" y="117"/>
                    </a:cubicBezTo>
                    <a:close/>
                    <a:moveTo>
                      <a:pt x="94" y="117"/>
                    </a:moveTo>
                    <a:cubicBezTo>
                      <a:pt x="94" y="119"/>
                      <a:pt x="94" y="121"/>
                      <a:pt x="93" y="123"/>
                    </a:cubicBezTo>
                    <a:cubicBezTo>
                      <a:pt x="99" y="123"/>
                      <a:pt x="104" y="123"/>
                      <a:pt x="109" y="123"/>
                    </a:cubicBezTo>
                    <a:cubicBezTo>
                      <a:pt x="109" y="121"/>
                      <a:pt x="109" y="119"/>
                      <a:pt x="109" y="117"/>
                    </a:cubicBezTo>
                    <a:cubicBezTo>
                      <a:pt x="104" y="117"/>
                      <a:pt x="99" y="117"/>
                      <a:pt x="94" y="117"/>
                    </a:cubicBezTo>
                    <a:close/>
                    <a:moveTo>
                      <a:pt x="75" y="117"/>
                    </a:moveTo>
                    <a:cubicBezTo>
                      <a:pt x="74" y="119"/>
                      <a:pt x="74" y="121"/>
                      <a:pt x="73" y="123"/>
                    </a:cubicBezTo>
                    <a:cubicBezTo>
                      <a:pt x="79" y="123"/>
                      <a:pt x="84" y="123"/>
                      <a:pt x="89" y="123"/>
                    </a:cubicBezTo>
                    <a:cubicBezTo>
                      <a:pt x="89" y="121"/>
                      <a:pt x="89" y="119"/>
                      <a:pt x="90" y="117"/>
                    </a:cubicBezTo>
                    <a:cubicBezTo>
                      <a:pt x="85" y="117"/>
                      <a:pt x="80" y="117"/>
                      <a:pt x="75" y="117"/>
                    </a:cubicBezTo>
                    <a:close/>
                    <a:moveTo>
                      <a:pt x="56" y="117"/>
                    </a:moveTo>
                    <a:cubicBezTo>
                      <a:pt x="55" y="119"/>
                      <a:pt x="54" y="121"/>
                      <a:pt x="53" y="123"/>
                    </a:cubicBezTo>
                    <a:cubicBezTo>
                      <a:pt x="58" y="123"/>
                      <a:pt x="63" y="123"/>
                      <a:pt x="68" y="123"/>
                    </a:cubicBezTo>
                    <a:cubicBezTo>
                      <a:pt x="69" y="121"/>
                      <a:pt x="70" y="119"/>
                      <a:pt x="70" y="117"/>
                    </a:cubicBezTo>
                    <a:cubicBezTo>
                      <a:pt x="65" y="117"/>
                      <a:pt x="60" y="117"/>
                      <a:pt x="56" y="117"/>
                    </a:cubicBezTo>
                    <a:close/>
                    <a:moveTo>
                      <a:pt x="37" y="117"/>
                    </a:moveTo>
                    <a:cubicBezTo>
                      <a:pt x="35" y="119"/>
                      <a:pt x="34" y="121"/>
                      <a:pt x="33" y="123"/>
                    </a:cubicBezTo>
                    <a:cubicBezTo>
                      <a:pt x="38" y="123"/>
                      <a:pt x="43" y="123"/>
                      <a:pt x="48" y="123"/>
                    </a:cubicBezTo>
                    <a:cubicBezTo>
                      <a:pt x="49" y="121"/>
                      <a:pt x="50" y="119"/>
                      <a:pt x="51" y="117"/>
                    </a:cubicBezTo>
                    <a:cubicBezTo>
                      <a:pt x="46" y="117"/>
                      <a:pt x="41" y="117"/>
                      <a:pt x="37" y="117"/>
                    </a:cubicBezTo>
                    <a:close/>
                    <a:moveTo>
                      <a:pt x="160" y="126"/>
                    </a:moveTo>
                    <a:cubicBezTo>
                      <a:pt x="161" y="128"/>
                      <a:pt x="162" y="131"/>
                      <a:pt x="163" y="133"/>
                    </a:cubicBezTo>
                    <a:cubicBezTo>
                      <a:pt x="170" y="133"/>
                      <a:pt x="177" y="133"/>
                      <a:pt x="184" y="133"/>
                    </a:cubicBezTo>
                    <a:cubicBezTo>
                      <a:pt x="183" y="131"/>
                      <a:pt x="182" y="128"/>
                      <a:pt x="180" y="126"/>
                    </a:cubicBezTo>
                    <a:cubicBezTo>
                      <a:pt x="174" y="126"/>
                      <a:pt x="167" y="126"/>
                      <a:pt x="160" y="126"/>
                    </a:cubicBezTo>
                    <a:close/>
                    <a:moveTo>
                      <a:pt x="139" y="126"/>
                    </a:moveTo>
                    <a:cubicBezTo>
                      <a:pt x="140" y="128"/>
                      <a:pt x="141" y="131"/>
                      <a:pt x="141" y="133"/>
                    </a:cubicBezTo>
                    <a:cubicBezTo>
                      <a:pt x="147" y="133"/>
                      <a:pt x="152" y="133"/>
                      <a:pt x="158" y="133"/>
                    </a:cubicBezTo>
                    <a:cubicBezTo>
                      <a:pt x="157" y="131"/>
                      <a:pt x="156" y="128"/>
                      <a:pt x="155" y="126"/>
                    </a:cubicBezTo>
                    <a:cubicBezTo>
                      <a:pt x="150" y="126"/>
                      <a:pt x="145" y="126"/>
                      <a:pt x="139" y="126"/>
                    </a:cubicBezTo>
                    <a:close/>
                    <a:moveTo>
                      <a:pt x="119" y="126"/>
                    </a:moveTo>
                    <a:cubicBezTo>
                      <a:pt x="119" y="128"/>
                      <a:pt x="119" y="131"/>
                      <a:pt x="119" y="133"/>
                    </a:cubicBezTo>
                    <a:cubicBezTo>
                      <a:pt x="125" y="133"/>
                      <a:pt x="131" y="133"/>
                      <a:pt x="136" y="133"/>
                    </a:cubicBezTo>
                    <a:cubicBezTo>
                      <a:pt x="136" y="131"/>
                      <a:pt x="135" y="128"/>
                      <a:pt x="135" y="126"/>
                    </a:cubicBezTo>
                    <a:cubicBezTo>
                      <a:pt x="129" y="126"/>
                      <a:pt x="124" y="126"/>
                      <a:pt x="119" y="126"/>
                    </a:cubicBezTo>
                    <a:close/>
                    <a:moveTo>
                      <a:pt x="98" y="126"/>
                    </a:moveTo>
                    <a:cubicBezTo>
                      <a:pt x="98" y="128"/>
                      <a:pt x="98" y="131"/>
                      <a:pt x="98" y="133"/>
                    </a:cubicBezTo>
                    <a:cubicBezTo>
                      <a:pt x="103" y="133"/>
                      <a:pt x="109" y="133"/>
                      <a:pt x="115" y="133"/>
                    </a:cubicBezTo>
                    <a:cubicBezTo>
                      <a:pt x="114" y="131"/>
                      <a:pt x="114" y="128"/>
                      <a:pt x="114" y="126"/>
                    </a:cubicBezTo>
                    <a:cubicBezTo>
                      <a:pt x="109" y="126"/>
                      <a:pt x="103" y="126"/>
                      <a:pt x="98" y="126"/>
                    </a:cubicBezTo>
                    <a:close/>
                    <a:moveTo>
                      <a:pt x="77" y="126"/>
                    </a:moveTo>
                    <a:cubicBezTo>
                      <a:pt x="77" y="128"/>
                      <a:pt x="76" y="131"/>
                      <a:pt x="76" y="133"/>
                    </a:cubicBezTo>
                    <a:cubicBezTo>
                      <a:pt x="81" y="133"/>
                      <a:pt x="87" y="133"/>
                      <a:pt x="92" y="133"/>
                    </a:cubicBezTo>
                    <a:cubicBezTo>
                      <a:pt x="93" y="131"/>
                      <a:pt x="93" y="128"/>
                      <a:pt x="93" y="126"/>
                    </a:cubicBezTo>
                    <a:cubicBezTo>
                      <a:pt x="88" y="126"/>
                      <a:pt x="83" y="126"/>
                      <a:pt x="77" y="126"/>
                    </a:cubicBezTo>
                    <a:close/>
                    <a:moveTo>
                      <a:pt x="57" y="126"/>
                    </a:moveTo>
                    <a:cubicBezTo>
                      <a:pt x="56" y="128"/>
                      <a:pt x="55" y="131"/>
                      <a:pt x="54" y="133"/>
                    </a:cubicBezTo>
                    <a:cubicBezTo>
                      <a:pt x="60" y="133"/>
                      <a:pt x="65" y="133"/>
                      <a:pt x="71" y="133"/>
                    </a:cubicBezTo>
                    <a:cubicBezTo>
                      <a:pt x="71" y="131"/>
                      <a:pt x="72" y="128"/>
                      <a:pt x="73" y="126"/>
                    </a:cubicBezTo>
                    <a:cubicBezTo>
                      <a:pt x="67" y="126"/>
                      <a:pt x="62" y="126"/>
                      <a:pt x="57" y="126"/>
                    </a:cubicBez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4"/>
            <p:cNvGrpSpPr/>
            <p:nvPr/>
          </p:nvGrpSpPr>
          <p:grpSpPr>
            <a:xfrm>
              <a:off x="8872963" y="1667142"/>
              <a:ext cx="3021837" cy="2866184"/>
              <a:chOff x="8872963" y="1510976"/>
              <a:chExt cx="3021837" cy="2866184"/>
            </a:xfrm>
          </p:grpSpPr>
          <p:graphicFrame>
            <p:nvGraphicFramePr>
              <p:cNvPr id="23" name="Chart 48"/>
              <p:cNvGraphicFramePr/>
              <p:nvPr/>
            </p:nvGraphicFramePr>
            <p:xfrm>
              <a:off x="8872963" y="1510976"/>
              <a:ext cx="3021837" cy="28661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4" name="TextBox 121"/>
              <p:cNvSpPr txBox="1"/>
              <p:nvPr/>
            </p:nvSpPr>
            <p:spPr>
              <a:xfrm>
                <a:off x="10029014" y="3862082"/>
                <a:ext cx="733730" cy="4192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prstClr val="white"/>
                    </a:solidFill>
                    <a:cs typeface="+mn-ea"/>
                    <a:sym typeface="+mn-lt"/>
                  </a:rPr>
                  <a:t>60</a:t>
                </a:r>
                <a:r>
                  <a:rPr lang="id-ID" b="1" dirty="0">
                    <a:solidFill>
                      <a:prstClr val="white"/>
                    </a:solidFill>
                    <a:cs typeface="+mn-ea"/>
                    <a:sym typeface="+mn-lt"/>
                  </a:rPr>
                  <a:t>%</a:t>
                </a:r>
                <a:endParaRPr lang="id-ID" b="1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31"/>
              <p:cNvSpPr>
                <a:spLocks noEditPoints="1"/>
              </p:cNvSpPr>
              <p:nvPr/>
            </p:nvSpPr>
            <p:spPr bwMode="auto">
              <a:xfrm>
                <a:off x="10145925" y="2538004"/>
                <a:ext cx="503238" cy="762000"/>
              </a:xfrm>
              <a:custGeom>
                <a:avLst/>
                <a:gdLst>
                  <a:gd name="T0" fmla="*/ 116 w 134"/>
                  <a:gd name="T1" fmla="*/ 0 h 203"/>
                  <a:gd name="T2" fmla="*/ 134 w 134"/>
                  <a:gd name="T3" fmla="*/ 185 h 203"/>
                  <a:gd name="T4" fmla="*/ 18 w 134"/>
                  <a:gd name="T5" fmla="*/ 203 h 203"/>
                  <a:gd name="T6" fmla="*/ 0 w 134"/>
                  <a:gd name="T7" fmla="*/ 18 h 203"/>
                  <a:gd name="T8" fmla="*/ 15 w 134"/>
                  <a:gd name="T9" fmla="*/ 29 h 203"/>
                  <a:gd name="T10" fmla="*/ 119 w 134"/>
                  <a:gd name="T11" fmla="*/ 100 h 203"/>
                  <a:gd name="T12" fmla="*/ 15 w 134"/>
                  <a:gd name="T13" fmla="*/ 29 h 203"/>
                  <a:gd name="T14" fmla="*/ 42 w 134"/>
                  <a:gd name="T15" fmla="*/ 17 h 203"/>
                  <a:gd name="T16" fmla="*/ 89 w 134"/>
                  <a:gd name="T17" fmla="*/ 9 h 203"/>
                  <a:gd name="T18" fmla="*/ 57 w 134"/>
                  <a:gd name="T19" fmla="*/ 108 h 203"/>
                  <a:gd name="T20" fmla="*/ 50 w 134"/>
                  <a:gd name="T21" fmla="*/ 124 h 203"/>
                  <a:gd name="T22" fmla="*/ 76 w 134"/>
                  <a:gd name="T23" fmla="*/ 130 h 203"/>
                  <a:gd name="T24" fmla="*/ 82 w 134"/>
                  <a:gd name="T25" fmla="*/ 114 h 203"/>
                  <a:gd name="T26" fmla="*/ 57 w 134"/>
                  <a:gd name="T27" fmla="*/ 108 h 203"/>
                  <a:gd name="T28" fmla="*/ 17 w 134"/>
                  <a:gd name="T29" fmla="*/ 116 h 203"/>
                  <a:gd name="T30" fmla="*/ 46 w 134"/>
                  <a:gd name="T31" fmla="*/ 123 h 203"/>
                  <a:gd name="T32" fmla="*/ 115 w 134"/>
                  <a:gd name="T33" fmla="*/ 116 h 203"/>
                  <a:gd name="T34" fmla="*/ 87 w 134"/>
                  <a:gd name="T35" fmla="*/ 123 h 203"/>
                  <a:gd name="T36" fmla="*/ 115 w 134"/>
                  <a:gd name="T37" fmla="*/ 116 h 203"/>
                  <a:gd name="T38" fmla="*/ 17 w 134"/>
                  <a:gd name="T39" fmla="*/ 136 h 203"/>
                  <a:gd name="T40" fmla="*/ 46 w 134"/>
                  <a:gd name="T41" fmla="*/ 150 h 203"/>
                  <a:gd name="T42" fmla="*/ 80 w 134"/>
                  <a:gd name="T43" fmla="*/ 136 h 203"/>
                  <a:gd name="T44" fmla="*/ 52 w 134"/>
                  <a:gd name="T45" fmla="*/ 150 h 203"/>
                  <a:gd name="T46" fmla="*/ 80 w 134"/>
                  <a:gd name="T47" fmla="*/ 136 h 203"/>
                  <a:gd name="T48" fmla="*/ 86 w 134"/>
                  <a:gd name="T49" fmla="*/ 136 h 203"/>
                  <a:gd name="T50" fmla="*/ 115 w 134"/>
                  <a:gd name="T51" fmla="*/ 150 h 203"/>
                  <a:gd name="T52" fmla="*/ 46 w 134"/>
                  <a:gd name="T53" fmla="*/ 154 h 203"/>
                  <a:gd name="T54" fmla="*/ 17 w 134"/>
                  <a:gd name="T55" fmla="*/ 167 h 203"/>
                  <a:gd name="T56" fmla="*/ 46 w 134"/>
                  <a:gd name="T57" fmla="*/ 154 h 203"/>
                  <a:gd name="T58" fmla="*/ 52 w 134"/>
                  <a:gd name="T59" fmla="*/ 154 h 203"/>
                  <a:gd name="T60" fmla="*/ 80 w 134"/>
                  <a:gd name="T61" fmla="*/ 167 h 203"/>
                  <a:gd name="T62" fmla="*/ 115 w 134"/>
                  <a:gd name="T63" fmla="*/ 154 h 203"/>
                  <a:gd name="T64" fmla="*/ 86 w 134"/>
                  <a:gd name="T65" fmla="*/ 167 h 203"/>
                  <a:gd name="T66" fmla="*/ 115 w 134"/>
                  <a:gd name="T67" fmla="*/ 154 h 203"/>
                  <a:gd name="T68" fmla="*/ 17 w 134"/>
                  <a:gd name="T69" fmla="*/ 173 h 203"/>
                  <a:gd name="T70" fmla="*/ 46 w 134"/>
                  <a:gd name="T71" fmla="*/ 186 h 203"/>
                  <a:gd name="T72" fmla="*/ 80 w 134"/>
                  <a:gd name="T73" fmla="*/ 173 h 203"/>
                  <a:gd name="T74" fmla="*/ 52 w 134"/>
                  <a:gd name="T75" fmla="*/ 186 h 203"/>
                  <a:gd name="T76" fmla="*/ 80 w 134"/>
                  <a:gd name="T77" fmla="*/ 173 h 203"/>
                  <a:gd name="T78" fmla="*/ 86 w 134"/>
                  <a:gd name="T79" fmla="*/ 173 h 203"/>
                  <a:gd name="T80" fmla="*/ 115 w 134"/>
                  <a:gd name="T81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203">
                    <a:moveTo>
                      <a:pt x="18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26" y="0"/>
                      <a:pt x="134" y="8"/>
                      <a:pt x="134" y="18"/>
                    </a:cubicBezTo>
                    <a:cubicBezTo>
                      <a:pt x="134" y="185"/>
                      <a:pt x="134" y="185"/>
                      <a:pt x="134" y="185"/>
                    </a:cubicBezTo>
                    <a:cubicBezTo>
                      <a:pt x="134" y="195"/>
                      <a:pt x="126" y="203"/>
                      <a:pt x="116" y="203"/>
                    </a:cubicBezTo>
                    <a:cubicBezTo>
                      <a:pt x="18" y="203"/>
                      <a:pt x="18" y="203"/>
                      <a:pt x="18" y="203"/>
                    </a:cubicBezTo>
                    <a:cubicBezTo>
                      <a:pt x="8" y="203"/>
                      <a:pt x="0" y="195"/>
                      <a:pt x="0" y="18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lose/>
                    <a:moveTo>
                      <a:pt x="15" y="29"/>
                    </a:moveTo>
                    <a:cubicBezTo>
                      <a:pt x="15" y="100"/>
                      <a:pt x="15" y="100"/>
                      <a:pt x="15" y="100"/>
                    </a:cubicBezTo>
                    <a:cubicBezTo>
                      <a:pt x="119" y="100"/>
                      <a:pt x="119" y="100"/>
                      <a:pt x="119" y="100"/>
                    </a:cubicBezTo>
                    <a:cubicBezTo>
                      <a:pt x="119" y="29"/>
                      <a:pt x="119" y="29"/>
                      <a:pt x="119" y="29"/>
                    </a:cubicBezTo>
                    <a:cubicBezTo>
                      <a:pt x="15" y="29"/>
                      <a:pt x="15" y="29"/>
                      <a:pt x="15" y="29"/>
                    </a:cubicBezTo>
                    <a:close/>
                    <a:moveTo>
                      <a:pt x="42" y="9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42" y="9"/>
                      <a:pt x="42" y="9"/>
                      <a:pt x="42" y="9"/>
                    </a:cubicBezTo>
                    <a:close/>
                    <a:moveTo>
                      <a:pt x="57" y="108"/>
                    </a:moveTo>
                    <a:cubicBezTo>
                      <a:pt x="53" y="108"/>
                      <a:pt x="50" y="111"/>
                      <a:pt x="50" y="114"/>
                    </a:cubicBezTo>
                    <a:cubicBezTo>
                      <a:pt x="50" y="124"/>
                      <a:pt x="50" y="124"/>
                      <a:pt x="50" y="124"/>
                    </a:cubicBezTo>
                    <a:cubicBezTo>
                      <a:pt x="50" y="128"/>
                      <a:pt x="53" y="130"/>
                      <a:pt x="57" y="130"/>
                    </a:cubicBezTo>
                    <a:cubicBezTo>
                      <a:pt x="76" y="130"/>
                      <a:pt x="76" y="130"/>
                      <a:pt x="76" y="130"/>
                    </a:cubicBezTo>
                    <a:cubicBezTo>
                      <a:pt x="79" y="130"/>
                      <a:pt x="82" y="128"/>
                      <a:pt x="82" y="124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1"/>
                      <a:pt x="79" y="108"/>
                      <a:pt x="76" y="108"/>
                    </a:cubicBezTo>
                    <a:cubicBezTo>
                      <a:pt x="57" y="108"/>
                      <a:pt x="57" y="108"/>
                      <a:pt x="57" y="108"/>
                    </a:cubicBezTo>
                    <a:close/>
                    <a:moveTo>
                      <a:pt x="46" y="116"/>
                    </a:move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123"/>
                      <a:pt x="17" y="123"/>
                      <a:pt x="17" y="123"/>
                    </a:cubicBezTo>
                    <a:cubicBezTo>
                      <a:pt x="46" y="123"/>
                      <a:pt x="46" y="123"/>
                      <a:pt x="46" y="123"/>
                    </a:cubicBezTo>
                    <a:cubicBezTo>
                      <a:pt x="46" y="116"/>
                      <a:pt x="46" y="116"/>
                      <a:pt x="46" y="116"/>
                    </a:cubicBezTo>
                    <a:close/>
                    <a:moveTo>
                      <a:pt x="115" y="116"/>
                    </a:moveTo>
                    <a:cubicBezTo>
                      <a:pt x="87" y="116"/>
                      <a:pt x="87" y="116"/>
                      <a:pt x="87" y="116"/>
                    </a:cubicBezTo>
                    <a:cubicBezTo>
                      <a:pt x="87" y="123"/>
                      <a:pt x="87" y="123"/>
                      <a:pt x="87" y="123"/>
                    </a:cubicBezTo>
                    <a:cubicBezTo>
                      <a:pt x="115" y="123"/>
                      <a:pt x="115" y="123"/>
                      <a:pt x="115" y="123"/>
                    </a:cubicBezTo>
                    <a:cubicBezTo>
                      <a:pt x="115" y="116"/>
                      <a:pt x="115" y="116"/>
                      <a:pt x="115" y="116"/>
                    </a:cubicBezTo>
                    <a:close/>
                    <a:moveTo>
                      <a:pt x="46" y="136"/>
                    </a:moveTo>
                    <a:cubicBezTo>
                      <a:pt x="17" y="136"/>
                      <a:pt x="17" y="136"/>
                      <a:pt x="17" y="136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46" y="150"/>
                      <a:pt x="46" y="150"/>
                      <a:pt x="46" y="150"/>
                    </a:cubicBezTo>
                    <a:cubicBezTo>
                      <a:pt x="46" y="136"/>
                      <a:pt x="46" y="136"/>
                      <a:pt x="46" y="136"/>
                    </a:cubicBezTo>
                    <a:close/>
                    <a:moveTo>
                      <a:pt x="80" y="136"/>
                    </a:moveTo>
                    <a:cubicBezTo>
                      <a:pt x="52" y="136"/>
                      <a:pt x="52" y="136"/>
                      <a:pt x="52" y="136"/>
                    </a:cubicBezTo>
                    <a:cubicBezTo>
                      <a:pt x="52" y="150"/>
                      <a:pt x="52" y="150"/>
                      <a:pt x="52" y="150"/>
                    </a:cubicBezTo>
                    <a:cubicBezTo>
                      <a:pt x="80" y="150"/>
                      <a:pt x="80" y="150"/>
                      <a:pt x="80" y="150"/>
                    </a:cubicBezTo>
                    <a:cubicBezTo>
                      <a:pt x="80" y="136"/>
                      <a:pt x="80" y="136"/>
                      <a:pt x="80" y="136"/>
                    </a:cubicBezTo>
                    <a:close/>
                    <a:moveTo>
                      <a:pt x="115" y="136"/>
                    </a:moveTo>
                    <a:cubicBezTo>
                      <a:pt x="86" y="136"/>
                      <a:pt x="86" y="136"/>
                      <a:pt x="86" y="136"/>
                    </a:cubicBezTo>
                    <a:cubicBezTo>
                      <a:pt x="86" y="150"/>
                      <a:pt x="86" y="150"/>
                      <a:pt x="86" y="150"/>
                    </a:cubicBezTo>
                    <a:cubicBezTo>
                      <a:pt x="115" y="150"/>
                      <a:pt x="115" y="150"/>
                      <a:pt x="115" y="150"/>
                    </a:cubicBezTo>
                    <a:cubicBezTo>
                      <a:pt x="115" y="136"/>
                      <a:pt x="115" y="136"/>
                      <a:pt x="115" y="136"/>
                    </a:cubicBezTo>
                    <a:close/>
                    <a:moveTo>
                      <a:pt x="46" y="154"/>
                    </a:moveTo>
                    <a:cubicBezTo>
                      <a:pt x="17" y="154"/>
                      <a:pt x="17" y="154"/>
                      <a:pt x="17" y="154"/>
                    </a:cubicBezTo>
                    <a:cubicBezTo>
                      <a:pt x="17" y="167"/>
                      <a:pt x="17" y="167"/>
                      <a:pt x="17" y="167"/>
                    </a:cubicBezTo>
                    <a:cubicBezTo>
                      <a:pt x="46" y="167"/>
                      <a:pt x="46" y="167"/>
                      <a:pt x="46" y="167"/>
                    </a:cubicBezTo>
                    <a:cubicBezTo>
                      <a:pt x="46" y="154"/>
                      <a:pt x="46" y="154"/>
                      <a:pt x="46" y="154"/>
                    </a:cubicBezTo>
                    <a:close/>
                    <a:moveTo>
                      <a:pt x="80" y="154"/>
                    </a:moveTo>
                    <a:cubicBezTo>
                      <a:pt x="52" y="154"/>
                      <a:pt x="52" y="154"/>
                      <a:pt x="52" y="154"/>
                    </a:cubicBezTo>
                    <a:cubicBezTo>
                      <a:pt x="52" y="167"/>
                      <a:pt x="52" y="167"/>
                      <a:pt x="52" y="167"/>
                    </a:cubicBezTo>
                    <a:cubicBezTo>
                      <a:pt x="80" y="167"/>
                      <a:pt x="80" y="167"/>
                      <a:pt x="80" y="167"/>
                    </a:cubicBezTo>
                    <a:cubicBezTo>
                      <a:pt x="80" y="154"/>
                      <a:pt x="80" y="154"/>
                      <a:pt x="80" y="154"/>
                    </a:cubicBezTo>
                    <a:close/>
                    <a:moveTo>
                      <a:pt x="115" y="154"/>
                    </a:moveTo>
                    <a:cubicBezTo>
                      <a:pt x="86" y="154"/>
                      <a:pt x="86" y="154"/>
                      <a:pt x="86" y="154"/>
                    </a:cubicBezTo>
                    <a:cubicBezTo>
                      <a:pt x="86" y="167"/>
                      <a:pt x="86" y="167"/>
                      <a:pt x="86" y="167"/>
                    </a:cubicBezTo>
                    <a:cubicBezTo>
                      <a:pt x="115" y="167"/>
                      <a:pt x="115" y="167"/>
                      <a:pt x="115" y="167"/>
                    </a:cubicBezTo>
                    <a:cubicBezTo>
                      <a:pt x="115" y="154"/>
                      <a:pt x="115" y="154"/>
                      <a:pt x="115" y="154"/>
                    </a:cubicBezTo>
                    <a:close/>
                    <a:moveTo>
                      <a:pt x="46" y="173"/>
                    </a:moveTo>
                    <a:cubicBezTo>
                      <a:pt x="17" y="173"/>
                      <a:pt x="17" y="173"/>
                      <a:pt x="17" y="173"/>
                    </a:cubicBezTo>
                    <a:cubicBezTo>
                      <a:pt x="17" y="186"/>
                      <a:pt x="17" y="186"/>
                      <a:pt x="17" y="186"/>
                    </a:cubicBezTo>
                    <a:cubicBezTo>
                      <a:pt x="46" y="186"/>
                      <a:pt x="46" y="186"/>
                      <a:pt x="46" y="186"/>
                    </a:cubicBezTo>
                    <a:cubicBezTo>
                      <a:pt x="46" y="173"/>
                      <a:pt x="46" y="173"/>
                      <a:pt x="46" y="173"/>
                    </a:cubicBezTo>
                    <a:close/>
                    <a:moveTo>
                      <a:pt x="80" y="173"/>
                    </a:moveTo>
                    <a:cubicBezTo>
                      <a:pt x="52" y="173"/>
                      <a:pt x="52" y="173"/>
                      <a:pt x="52" y="173"/>
                    </a:cubicBezTo>
                    <a:cubicBezTo>
                      <a:pt x="52" y="186"/>
                      <a:pt x="52" y="186"/>
                      <a:pt x="52" y="186"/>
                    </a:cubicBezTo>
                    <a:cubicBezTo>
                      <a:pt x="80" y="186"/>
                      <a:pt x="80" y="186"/>
                      <a:pt x="80" y="186"/>
                    </a:cubicBezTo>
                    <a:cubicBezTo>
                      <a:pt x="80" y="173"/>
                      <a:pt x="80" y="173"/>
                      <a:pt x="80" y="173"/>
                    </a:cubicBezTo>
                    <a:close/>
                    <a:moveTo>
                      <a:pt x="115" y="173"/>
                    </a:moveTo>
                    <a:cubicBezTo>
                      <a:pt x="86" y="173"/>
                      <a:pt x="86" y="173"/>
                      <a:pt x="86" y="173"/>
                    </a:cubicBezTo>
                    <a:cubicBezTo>
                      <a:pt x="86" y="186"/>
                      <a:pt x="86" y="186"/>
                      <a:pt x="86" y="186"/>
                    </a:cubicBezTo>
                    <a:cubicBezTo>
                      <a:pt x="115" y="186"/>
                      <a:pt x="115" y="186"/>
                      <a:pt x="115" y="186"/>
                    </a:cubicBezTo>
                    <a:lnTo>
                      <a:pt x="115" y="173"/>
                    </a:lnTo>
                    <a:close/>
                  </a:path>
                </a:pathLst>
              </a:cu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5"/>
            <p:cNvGrpSpPr/>
            <p:nvPr/>
          </p:nvGrpSpPr>
          <p:grpSpPr>
            <a:xfrm>
              <a:off x="621187" y="4604833"/>
              <a:ext cx="2405822" cy="1618290"/>
              <a:chOff x="621187" y="4448667"/>
              <a:chExt cx="2405822" cy="1618290"/>
            </a:xfrm>
          </p:grpSpPr>
          <p:sp>
            <p:nvSpPr>
              <p:cNvPr id="21" name="104"/>
              <p:cNvSpPr/>
              <p:nvPr/>
            </p:nvSpPr>
            <p:spPr>
              <a:xfrm>
                <a:off x="621187" y="4448667"/>
                <a:ext cx="2405822" cy="53581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单击添加标题</a:t>
                </a:r>
                <a:endParaRPr lang="id-ID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22" name="5"/>
              <p:cNvSpPr/>
              <p:nvPr/>
            </p:nvSpPr>
            <p:spPr bwMode="auto">
              <a:xfrm>
                <a:off x="816864" y="5153511"/>
                <a:ext cx="2014468" cy="913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... ...</a:t>
                </a:r>
                <a:endParaRPr lang="en-US" altLang="zh-CN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6"/>
            <p:cNvGrpSpPr/>
            <p:nvPr/>
          </p:nvGrpSpPr>
          <p:grpSpPr>
            <a:xfrm>
              <a:off x="3474447" y="4604833"/>
              <a:ext cx="2405822" cy="1618290"/>
              <a:chOff x="3474447" y="4448667"/>
              <a:chExt cx="2405822" cy="1618290"/>
            </a:xfrm>
          </p:grpSpPr>
          <p:sp>
            <p:nvSpPr>
              <p:cNvPr id="19" name="105"/>
              <p:cNvSpPr/>
              <p:nvPr/>
            </p:nvSpPr>
            <p:spPr>
              <a:xfrm>
                <a:off x="3474447" y="4448667"/>
                <a:ext cx="2405822" cy="53581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单击添加标题</a:t>
                </a:r>
                <a:endParaRPr lang="id-ID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20" name="5"/>
              <p:cNvSpPr/>
              <p:nvPr/>
            </p:nvSpPr>
            <p:spPr bwMode="auto">
              <a:xfrm>
                <a:off x="3670124" y="5153511"/>
                <a:ext cx="2014468" cy="913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... ...</a:t>
                </a:r>
                <a:endParaRPr lang="en-US" altLang="zh-CN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7"/>
            <p:cNvGrpSpPr/>
            <p:nvPr/>
          </p:nvGrpSpPr>
          <p:grpSpPr>
            <a:xfrm>
              <a:off x="6334522" y="4604833"/>
              <a:ext cx="2405822" cy="1618290"/>
              <a:chOff x="6334522" y="4448667"/>
              <a:chExt cx="2405822" cy="1618290"/>
            </a:xfrm>
          </p:grpSpPr>
          <p:sp>
            <p:nvSpPr>
              <p:cNvPr id="17" name="106"/>
              <p:cNvSpPr/>
              <p:nvPr/>
            </p:nvSpPr>
            <p:spPr>
              <a:xfrm>
                <a:off x="6334522" y="4448667"/>
                <a:ext cx="2405822" cy="53581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单击添加标题</a:t>
                </a:r>
                <a:endParaRPr lang="id-ID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18" name="5"/>
              <p:cNvSpPr/>
              <p:nvPr/>
            </p:nvSpPr>
            <p:spPr bwMode="auto">
              <a:xfrm>
                <a:off x="6531377" y="5153511"/>
                <a:ext cx="2014468" cy="913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... ...</a:t>
                </a:r>
                <a:endParaRPr lang="en-US" altLang="zh-CN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8"/>
            <p:cNvGrpSpPr/>
            <p:nvPr/>
          </p:nvGrpSpPr>
          <p:grpSpPr>
            <a:xfrm>
              <a:off x="9194633" y="4604833"/>
              <a:ext cx="2405822" cy="1618290"/>
              <a:chOff x="9194633" y="4448667"/>
              <a:chExt cx="2405822" cy="1618290"/>
            </a:xfrm>
          </p:grpSpPr>
          <p:sp>
            <p:nvSpPr>
              <p:cNvPr id="14" name="107"/>
              <p:cNvSpPr/>
              <p:nvPr/>
            </p:nvSpPr>
            <p:spPr>
              <a:xfrm>
                <a:off x="9194633" y="4448667"/>
                <a:ext cx="2405822" cy="535813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>
                    <a:cs typeface="+mn-ea"/>
                    <a:sym typeface="+mn-lt"/>
                  </a:rPr>
                  <a:t>单击添加标题</a:t>
                </a:r>
                <a:endParaRPr lang="id-ID" altLang="zh-CN" sz="1600" dirty="0">
                  <a:cs typeface="+mn-ea"/>
                  <a:sym typeface="+mn-lt"/>
                </a:endParaRPr>
              </a:p>
            </p:txBody>
          </p:sp>
          <p:sp>
            <p:nvSpPr>
              <p:cNvPr id="15" name="5"/>
              <p:cNvSpPr/>
              <p:nvPr/>
            </p:nvSpPr>
            <p:spPr bwMode="auto">
              <a:xfrm>
                <a:off x="9388645" y="5153511"/>
                <a:ext cx="2014468" cy="913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05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... ...</a:t>
                </a:r>
                <a:endParaRPr lang="en-US" altLang="zh-CN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38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5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7"/>
          <p:cNvGrpSpPr/>
          <p:nvPr/>
        </p:nvGrpSpPr>
        <p:grpSpPr bwMode="auto">
          <a:xfrm>
            <a:off x="1016524" y="2612686"/>
            <a:ext cx="3336333" cy="2032058"/>
            <a:chOff x="0" y="0"/>
            <a:chExt cx="4064001" cy="3352801"/>
          </a:xfrm>
        </p:grpSpPr>
        <p:sp>
          <p:nvSpPr>
            <p:cNvPr id="6" name="Rectangle 28"/>
            <p:cNvSpPr/>
            <p:nvPr/>
          </p:nvSpPr>
          <p:spPr bwMode="auto">
            <a:xfrm>
              <a:off x="0" y="940573"/>
              <a:ext cx="4063735" cy="2411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5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分钟之内。此处添加详细文本描述，建议与标题相关并符合整体语言风格，语言描述尽量简洁生动。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Rectangle 29"/>
            <p:cNvSpPr/>
            <p:nvPr/>
          </p:nvSpPr>
          <p:spPr bwMode="auto">
            <a:xfrm>
              <a:off x="0" y="744"/>
              <a:ext cx="4063735" cy="762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90000"/>
                </a:lnSpc>
                <a:defRPr/>
              </a:pPr>
              <a:r>
                <a:rPr lang="zh-CN" altLang="en-US" sz="28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加入标题文本</a:t>
              </a:r>
              <a:endParaRPr lang="en-US" sz="28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upo 48"/>
          <p:cNvGrpSpPr/>
          <p:nvPr/>
        </p:nvGrpSpPr>
        <p:grpSpPr>
          <a:xfrm>
            <a:off x="4413906" y="1857613"/>
            <a:ext cx="3542545" cy="3542203"/>
            <a:chOff x="4317204" y="1853701"/>
            <a:chExt cx="3542545" cy="3542203"/>
          </a:xfrm>
          <a:blipFill>
            <a:blip r:embed="rId1"/>
            <a:stretch>
              <a:fillRect/>
            </a:stretch>
          </a:blipFill>
        </p:grpSpPr>
        <p:grpSp>
          <p:nvGrpSpPr>
            <p:cNvPr id="9" name="Group 2"/>
            <p:cNvGrpSpPr/>
            <p:nvPr/>
          </p:nvGrpSpPr>
          <p:grpSpPr bwMode="auto">
            <a:xfrm>
              <a:off x="4317204" y="1853701"/>
              <a:ext cx="3542545" cy="3542203"/>
              <a:chOff x="0" y="0"/>
              <a:chExt cx="6412114" cy="6412114"/>
            </a:xfrm>
            <a:grpFill/>
          </p:grpSpPr>
          <p:grpSp>
            <p:nvGrpSpPr>
              <p:cNvPr id="13" name="Group 3"/>
              <p:cNvGrpSpPr/>
              <p:nvPr/>
            </p:nvGrpSpPr>
            <p:grpSpPr bwMode="auto">
              <a:xfrm>
                <a:off x="3284529" y="562877"/>
                <a:ext cx="1812397" cy="1188373"/>
                <a:chOff x="-1" y="-1"/>
                <a:chExt cx="1812398" cy="1188374"/>
              </a:xfrm>
              <a:grpFill/>
            </p:grpSpPr>
            <p:sp>
              <p:nvSpPr>
                <p:cNvPr id="38" name="AutoShape 4"/>
                <p:cNvSpPr/>
                <p:nvPr/>
              </p:nvSpPr>
              <p:spPr bwMode="auto">
                <a:xfrm>
                  <a:off x="413" y="703"/>
                  <a:ext cx="1812808" cy="1187488"/>
                </a:xfrm>
                <a:custGeom>
                  <a:avLst/>
                  <a:gdLst>
                    <a:gd name="T0" fmla="*/ 906404 w 21600"/>
                    <a:gd name="T1" fmla="*/ 593744 h 21600"/>
                    <a:gd name="T2" fmla="*/ 906404 w 21600"/>
                    <a:gd name="T3" fmla="*/ 593744 h 21600"/>
                    <a:gd name="T4" fmla="*/ 906404 w 21600"/>
                    <a:gd name="T5" fmla="*/ 593744 h 21600"/>
                    <a:gd name="T6" fmla="*/ 906404 w 21600"/>
                    <a:gd name="T7" fmla="*/ 59374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5"/>
                <p:cNvSpPr/>
                <p:nvPr/>
              </p:nvSpPr>
              <p:spPr bwMode="auto">
                <a:xfrm>
                  <a:off x="706804" y="197559"/>
                  <a:ext cx="344466" cy="56040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1</a:t>
                  </a:r>
                  <a:endParaRPr lang="en-US" sz="1265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" name="Group 6"/>
              <p:cNvGrpSpPr/>
              <p:nvPr/>
            </p:nvGrpSpPr>
            <p:grpSpPr bwMode="auto">
              <a:xfrm>
                <a:off x="4290249" y="1392535"/>
                <a:ext cx="2121865" cy="2121865"/>
                <a:chOff x="-1" y="-1"/>
                <a:chExt cx="2121865" cy="2121865"/>
              </a:xfrm>
              <a:grpFill/>
            </p:grpSpPr>
            <p:sp>
              <p:nvSpPr>
                <p:cNvPr id="36" name="AutoShape 7"/>
                <p:cNvSpPr/>
                <p:nvPr/>
              </p:nvSpPr>
              <p:spPr bwMode="auto">
                <a:xfrm rot="2700000">
                  <a:off x="153403" y="466543"/>
                  <a:ext cx="1814570" cy="1188961"/>
                </a:xfrm>
                <a:custGeom>
                  <a:avLst/>
                  <a:gdLst>
                    <a:gd name="T0" fmla="*/ 907285 w 21600"/>
                    <a:gd name="T1" fmla="*/ 594481 h 21600"/>
                    <a:gd name="T2" fmla="*/ 907285 w 21600"/>
                    <a:gd name="T3" fmla="*/ 594481 h 21600"/>
                    <a:gd name="T4" fmla="*/ 907285 w 21600"/>
                    <a:gd name="T5" fmla="*/ 594481 h 21600"/>
                    <a:gd name="T6" fmla="*/ 907285 w 21600"/>
                    <a:gd name="T7" fmla="*/ 59448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Rectangle 8"/>
                <p:cNvSpPr/>
                <p:nvPr/>
              </p:nvSpPr>
              <p:spPr bwMode="auto">
                <a:xfrm>
                  <a:off x="961476" y="706205"/>
                  <a:ext cx="344466" cy="560406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>
                      <a:solidFill>
                        <a:srgbClr val="FFFFFF"/>
                      </a:solidFill>
                      <a:cs typeface="+mn-ea"/>
                      <a:sym typeface="+mn-lt"/>
                    </a:rPr>
                    <a:t>2</a:t>
                  </a:r>
                  <a:endParaRPr lang="en-US" sz="1265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5" name="Group 9"/>
              <p:cNvGrpSpPr/>
              <p:nvPr/>
            </p:nvGrpSpPr>
            <p:grpSpPr bwMode="auto">
              <a:xfrm>
                <a:off x="4660864" y="3284530"/>
                <a:ext cx="1188373" cy="1812397"/>
                <a:chOff x="-1" y="-1"/>
                <a:chExt cx="1188373" cy="1812398"/>
              </a:xfrm>
              <a:grpFill/>
            </p:grpSpPr>
            <p:sp>
              <p:nvSpPr>
                <p:cNvPr id="34" name="AutoShape 10"/>
                <p:cNvSpPr/>
                <p:nvPr/>
              </p:nvSpPr>
              <p:spPr bwMode="auto">
                <a:xfrm rot="5400000">
                  <a:off x="-312455" y="312915"/>
                  <a:ext cx="1812983" cy="1187373"/>
                </a:xfrm>
                <a:custGeom>
                  <a:avLst/>
                  <a:gdLst>
                    <a:gd name="T0" fmla="*/ 906492 w 21600"/>
                    <a:gd name="T1" fmla="*/ 593687 h 21600"/>
                    <a:gd name="T2" fmla="*/ 906492 w 21600"/>
                    <a:gd name="T3" fmla="*/ 593687 h 21600"/>
                    <a:gd name="T4" fmla="*/ 906492 w 21600"/>
                    <a:gd name="T5" fmla="*/ 593687 h 21600"/>
                    <a:gd name="T6" fmla="*/ 906492 w 21600"/>
                    <a:gd name="T7" fmla="*/ 593687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Rectangle 11"/>
                <p:cNvSpPr/>
                <p:nvPr/>
              </p:nvSpPr>
              <p:spPr bwMode="auto">
                <a:xfrm>
                  <a:off x="470220" y="754196"/>
                  <a:ext cx="344466" cy="560406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>
                      <a:solidFill>
                        <a:srgbClr val="FFFFFF"/>
                      </a:solidFill>
                      <a:cs typeface="+mn-ea"/>
                      <a:sym typeface="+mn-lt"/>
                    </a:rPr>
                    <a:t>3</a:t>
                  </a:r>
                  <a:endParaRPr lang="en-US" sz="1265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7" name="Group 12"/>
              <p:cNvGrpSpPr/>
              <p:nvPr/>
            </p:nvGrpSpPr>
            <p:grpSpPr bwMode="auto">
              <a:xfrm>
                <a:off x="2897713" y="4290249"/>
                <a:ext cx="2121865" cy="2121865"/>
                <a:chOff x="0" y="-1"/>
                <a:chExt cx="2121864" cy="2121865"/>
              </a:xfrm>
              <a:grpFill/>
            </p:grpSpPr>
            <p:sp>
              <p:nvSpPr>
                <p:cNvPr id="30" name="AutoShape 13"/>
                <p:cNvSpPr/>
                <p:nvPr/>
              </p:nvSpPr>
              <p:spPr bwMode="auto">
                <a:xfrm rot="8100000">
                  <a:off x="153882" y="466049"/>
                  <a:ext cx="1814394" cy="1189076"/>
                </a:xfrm>
                <a:custGeom>
                  <a:avLst/>
                  <a:gdLst>
                    <a:gd name="T0" fmla="*/ 907197 w 21600"/>
                    <a:gd name="T1" fmla="*/ 594538 h 21600"/>
                    <a:gd name="T2" fmla="*/ 907197 w 21600"/>
                    <a:gd name="T3" fmla="*/ 594538 h 21600"/>
                    <a:gd name="T4" fmla="*/ 907197 w 21600"/>
                    <a:gd name="T5" fmla="*/ 594538 h 21600"/>
                    <a:gd name="T6" fmla="*/ 907197 w 21600"/>
                    <a:gd name="T7" fmla="*/ 59453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Rectangle 14"/>
                <p:cNvSpPr/>
                <p:nvPr/>
              </p:nvSpPr>
              <p:spPr bwMode="auto">
                <a:xfrm>
                  <a:off x="820588" y="861349"/>
                  <a:ext cx="344465" cy="56040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>
                      <a:solidFill>
                        <a:srgbClr val="FFFFFF"/>
                      </a:solidFill>
                      <a:cs typeface="+mn-ea"/>
                      <a:sym typeface="+mn-lt"/>
                    </a:rPr>
                    <a:t>4</a:t>
                  </a:r>
                  <a:endParaRPr lang="en-US" sz="1265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8" name="Group 15"/>
              <p:cNvGrpSpPr/>
              <p:nvPr/>
            </p:nvGrpSpPr>
            <p:grpSpPr bwMode="auto">
              <a:xfrm>
                <a:off x="1315186" y="4660864"/>
                <a:ext cx="1812398" cy="1188373"/>
                <a:chOff x="0" y="-1"/>
                <a:chExt cx="1812397" cy="1188374"/>
              </a:xfrm>
              <a:grpFill/>
            </p:grpSpPr>
            <p:sp>
              <p:nvSpPr>
                <p:cNvPr id="28" name="AutoShape 16"/>
                <p:cNvSpPr/>
                <p:nvPr/>
              </p:nvSpPr>
              <p:spPr bwMode="auto">
                <a:xfrm rot="10800000">
                  <a:off x="-203" y="181"/>
                  <a:ext cx="1812806" cy="1187488"/>
                </a:xfrm>
                <a:custGeom>
                  <a:avLst/>
                  <a:gdLst>
                    <a:gd name="T0" fmla="*/ 906403 w 21600"/>
                    <a:gd name="T1" fmla="*/ 593744 h 21600"/>
                    <a:gd name="T2" fmla="*/ 906403 w 21600"/>
                    <a:gd name="T3" fmla="*/ 593744 h 21600"/>
                    <a:gd name="T4" fmla="*/ 906403 w 21600"/>
                    <a:gd name="T5" fmla="*/ 593744 h 21600"/>
                    <a:gd name="T6" fmla="*/ 906403 w 21600"/>
                    <a:gd name="T7" fmla="*/ 593744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Rectangle 17"/>
                <p:cNvSpPr/>
                <p:nvPr/>
              </p:nvSpPr>
              <p:spPr bwMode="auto">
                <a:xfrm>
                  <a:off x="688727" y="400244"/>
                  <a:ext cx="344465" cy="560406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5</a:t>
                  </a:r>
                  <a:endParaRPr lang="en-US" sz="1265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 bwMode="auto">
              <a:xfrm>
                <a:off x="0" y="2897714"/>
                <a:ext cx="2121864" cy="2121865"/>
                <a:chOff x="0" y="0"/>
                <a:chExt cx="2121864" cy="2121864"/>
              </a:xfrm>
              <a:grpFill/>
            </p:grpSpPr>
            <p:sp>
              <p:nvSpPr>
                <p:cNvPr id="26" name="AutoShape 19"/>
                <p:cNvSpPr/>
                <p:nvPr/>
              </p:nvSpPr>
              <p:spPr bwMode="auto">
                <a:xfrm rot="-8100000">
                  <a:off x="154509" y="466362"/>
                  <a:ext cx="1814569" cy="1188961"/>
                </a:xfrm>
                <a:custGeom>
                  <a:avLst/>
                  <a:gdLst>
                    <a:gd name="T0" fmla="*/ 907285 w 21600"/>
                    <a:gd name="T1" fmla="*/ 594481 h 21600"/>
                    <a:gd name="T2" fmla="*/ 907285 w 21600"/>
                    <a:gd name="T3" fmla="*/ 594481 h 21600"/>
                    <a:gd name="T4" fmla="*/ 907285 w 21600"/>
                    <a:gd name="T5" fmla="*/ 594481 h 21600"/>
                    <a:gd name="T6" fmla="*/ 907285 w 21600"/>
                    <a:gd name="T7" fmla="*/ 594481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20"/>
                <p:cNvSpPr/>
                <p:nvPr/>
              </p:nvSpPr>
              <p:spPr bwMode="auto">
                <a:xfrm>
                  <a:off x="803842" y="885418"/>
                  <a:ext cx="344466" cy="560404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>
                      <a:solidFill>
                        <a:srgbClr val="FFFFFF"/>
                      </a:solidFill>
                      <a:cs typeface="+mn-ea"/>
                      <a:sym typeface="+mn-lt"/>
                    </a:rPr>
                    <a:t>6</a:t>
                  </a:r>
                  <a:endParaRPr lang="en-US" sz="1265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" name="Group 21"/>
              <p:cNvGrpSpPr/>
              <p:nvPr/>
            </p:nvGrpSpPr>
            <p:grpSpPr bwMode="auto">
              <a:xfrm>
                <a:off x="562877" y="1315187"/>
                <a:ext cx="1188373" cy="1812397"/>
                <a:chOff x="-1" y="0"/>
                <a:chExt cx="1188374" cy="1812397"/>
              </a:xfrm>
              <a:grpFill/>
            </p:grpSpPr>
            <p:sp>
              <p:nvSpPr>
                <p:cNvPr id="24" name="AutoShape 22"/>
                <p:cNvSpPr/>
                <p:nvPr/>
              </p:nvSpPr>
              <p:spPr bwMode="auto">
                <a:xfrm rot="-5400000">
                  <a:off x="-311538" y="312108"/>
                  <a:ext cx="1812982" cy="1187374"/>
                </a:xfrm>
                <a:custGeom>
                  <a:avLst/>
                  <a:gdLst>
                    <a:gd name="T0" fmla="*/ 906491 w 21600"/>
                    <a:gd name="T1" fmla="*/ 593687 h 21600"/>
                    <a:gd name="T2" fmla="*/ 906491 w 21600"/>
                    <a:gd name="T3" fmla="*/ 593687 h 21600"/>
                    <a:gd name="T4" fmla="*/ 906491 w 21600"/>
                    <a:gd name="T5" fmla="*/ 593687 h 21600"/>
                    <a:gd name="T6" fmla="*/ 906491 w 21600"/>
                    <a:gd name="T7" fmla="*/ 593687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Rectangle 23"/>
                <p:cNvSpPr/>
                <p:nvPr/>
              </p:nvSpPr>
              <p:spPr bwMode="auto">
                <a:xfrm>
                  <a:off x="285411" y="677188"/>
                  <a:ext cx="342878" cy="56199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7</a:t>
                  </a:r>
                  <a:endParaRPr lang="en-US" sz="1265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1" name="Group 24"/>
              <p:cNvGrpSpPr/>
              <p:nvPr/>
            </p:nvGrpSpPr>
            <p:grpSpPr bwMode="auto">
              <a:xfrm>
                <a:off x="1392535" y="0"/>
                <a:ext cx="2121864" cy="2121864"/>
                <a:chOff x="0" y="0"/>
                <a:chExt cx="2121864" cy="2121864"/>
              </a:xfrm>
              <a:grpFill/>
            </p:grpSpPr>
            <p:sp>
              <p:nvSpPr>
                <p:cNvPr id="22" name="AutoShape 25"/>
                <p:cNvSpPr/>
                <p:nvPr/>
              </p:nvSpPr>
              <p:spPr bwMode="auto">
                <a:xfrm rot="-2700000">
                  <a:off x="154208" y="466740"/>
                  <a:ext cx="1814395" cy="1189076"/>
                </a:xfrm>
                <a:custGeom>
                  <a:avLst/>
                  <a:gdLst>
                    <a:gd name="T0" fmla="*/ 907198 w 21600"/>
                    <a:gd name="T1" fmla="*/ 594538 h 21600"/>
                    <a:gd name="T2" fmla="*/ 907198 w 21600"/>
                    <a:gd name="T3" fmla="*/ 594538 h 21600"/>
                    <a:gd name="T4" fmla="*/ 907198 w 21600"/>
                    <a:gd name="T5" fmla="*/ 594538 h 21600"/>
                    <a:gd name="T6" fmla="*/ 907198 w 21600"/>
                    <a:gd name="T7" fmla="*/ 59453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828" y="5133"/>
                      </a:lnTo>
                      <a:lnTo>
                        <a:pt x="224" y="9865"/>
                      </a:lnTo>
                      <a:cubicBezTo>
                        <a:pt x="6001" y="10270"/>
                        <a:pt x="11690" y="13703"/>
                        <a:pt x="16207" y="20165"/>
                      </a:cubicBezTo>
                      <a:lnTo>
                        <a:pt x="15266" y="21600"/>
                      </a:lnTo>
                      <a:lnTo>
                        <a:pt x="21096" y="20831"/>
                      </a:lnTo>
                      <a:lnTo>
                        <a:pt x="21600" y="11940"/>
                      </a:lnTo>
                      <a:lnTo>
                        <a:pt x="20771" y="13204"/>
                      </a:lnTo>
                      <a:cubicBezTo>
                        <a:pt x="14932" y="4740"/>
                        <a:pt x="7507" y="338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endParaRPr lang="es-ES" sz="1265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Rectangle 26"/>
                <p:cNvSpPr/>
                <p:nvPr/>
              </p:nvSpPr>
              <p:spPr bwMode="auto">
                <a:xfrm>
                  <a:off x="671699" y="760437"/>
                  <a:ext cx="344466" cy="56040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defTabSz="410845">
                    <a:spcBef>
                      <a:spcPct val="0"/>
                    </a:spcBef>
                    <a:defRPr/>
                  </a:pPr>
                  <a:r>
                    <a:rPr lang="en-US" sz="176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8</a:t>
                  </a:r>
                  <a:endParaRPr lang="en-US" sz="1265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0" name="Grupo 44"/>
            <p:cNvGrpSpPr/>
            <p:nvPr/>
          </p:nvGrpSpPr>
          <p:grpSpPr>
            <a:xfrm>
              <a:off x="5310818" y="3025366"/>
              <a:ext cx="1595633" cy="1250679"/>
              <a:chOff x="5284878" y="2923301"/>
              <a:chExt cx="1595633" cy="1250679"/>
            </a:xfrm>
            <a:grpFill/>
          </p:grpSpPr>
          <p:sp>
            <p:nvSpPr>
              <p:cNvPr id="11" name="AutoShape 5"/>
              <p:cNvSpPr/>
              <p:nvPr/>
            </p:nvSpPr>
            <p:spPr bwMode="auto">
              <a:xfrm>
                <a:off x="5639434" y="2923301"/>
                <a:ext cx="894084" cy="799207"/>
              </a:xfrm>
              <a:custGeom>
                <a:avLst/>
                <a:gdLst>
                  <a:gd name="T0" fmla="*/ 635747 w 21600"/>
                  <a:gd name="T1" fmla="*/ 574621 h 21484"/>
                  <a:gd name="T2" fmla="*/ 635747 w 21600"/>
                  <a:gd name="T3" fmla="*/ 574621 h 21484"/>
                  <a:gd name="T4" fmla="*/ 635747 w 21600"/>
                  <a:gd name="T5" fmla="*/ 574621 h 21484"/>
                  <a:gd name="T6" fmla="*/ 635747 w 21600"/>
                  <a:gd name="T7" fmla="*/ 574621 h 2148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484">
                    <a:moveTo>
                      <a:pt x="19415" y="16649"/>
                    </a:moveTo>
                    <a:cubicBezTo>
                      <a:pt x="20161" y="16995"/>
                      <a:pt x="20794" y="17015"/>
                      <a:pt x="20797" y="18016"/>
                    </a:cubicBezTo>
                    <a:lnTo>
                      <a:pt x="21600" y="21484"/>
                    </a:lnTo>
                    <a:lnTo>
                      <a:pt x="0" y="21484"/>
                    </a:lnTo>
                    <a:cubicBezTo>
                      <a:pt x="91" y="20771"/>
                      <a:pt x="349" y="19060"/>
                      <a:pt x="573" y="18136"/>
                    </a:cubicBezTo>
                    <a:cubicBezTo>
                      <a:pt x="679" y="17700"/>
                      <a:pt x="1212" y="16975"/>
                      <a:pt x="2036" y="16624"/>
                    </a:cubicBezTo>
                    <a:cubicBezTo>
                      <a:pt x="4050" y="15766"/>
                      <a:pt x="6877" y="14370"/>
                      <a:pt x="7251" y="13724"/>
                    </a:cubicBezTo>
                    <a:cubicBezTo>
                      <a:pt x="7484" y="13323"/>
                      <a:pt x="7579" y="13743"/>
                      <a:pt x="7681" y="13421"/>
                    </a:cubicBezTo>
                    <a:cubicBezTo>
                      <a:pt x="7916" y="12679"/>
                      <a:pt x="7968" y="11587"/>
                      <a:pt x="7968" y="11587"/>
                    </a:cubicBezTo>
                    <a:cubicBezTo>
                      <a:pt x="7848" y="11494"/>
                      <a:pt x="7572" y="10786"/>
                      <a:pt x="7434" y="10117"/>
                    </a:cubicBezTo>
                    <a:cubicBezTo>
                      <a:pt x="7387" y="9891"/>
                      <a:pt x="7082" y="9884"/>
                      <a:pt x="6846" y="8995"/>
                    </a:cubicBezTo>
                    <a:cubicBezTo>
                      <a:pt x="6653" y="8263"/>
                      <a:pt x="6425" y="7272"/>
                      <a:pt x="6518" y="6932"/>
                    </a:cubicBezTo>
                    <a:cubicBezTo>
                      <a:pt x="6566" y="6758"/>
                      <a:pt x="6695" y="6822"/>
                      <a:pt x="6716" y="6831"/>
                    </a:cubicBezTo>
                    <a:cubicBezTo>
                      <a:pt x="6697" y="6706"/>
                      <a:pt x="6673" y="6705"/>
                      <a:pt x="6649" y="6531"/>
                    </a:cubicBezTo>
                    <a:cubicBezTo>
                      <a:pt x="6603" y="6199"/>
                      <a:pt x="6428" y="5653"/>
                      <a:pt x="6414" y="5330"/>
                    </a:cubicBezTo>
                    <a:cubicBezTo>
                      <a:pt x="6302" y="2941"/>
                      <a:pt x="6814" y="1517"/>
                      <a:pt x="7802" y="834"/>
                    </a:cubicBezTo>
                    <a:cubicBezTo>
                      <a:pt x="8064" y="653"/>
                      <a:pt x="9136" y="145"/>
                      <a:pt x="9462" y="64"/>
                    </a:cubicBezTo>
                    <a:cubicBezTo>
                      <a:pt x="10187" y="-116"/>
                      <a:pt x="11659" y="109"/>
                      <a:pt x="12338" y="443"/>
                    </a:cubicBezTo>
                    <a:cubicBezTo>
                      <a:pt x="14203" y="1346"/>
                      <a:pt x="14766" y="2285"/>
                      <a:pt x="14624" y="5330"/>
                    </a:cubicBezTo>
                    <a:cubicBezTo>
                      <a:pt x="14599" y="5877"/>
                      <a:pt x="14486" y="6618"/>
                      <a:pt x="14433" y="6945"/>
                    </a:cubicBezTo>
                    <a:cubicBezTo>
                      <a:pt x="14521" y="6860"/>
                      <a:pt x="14606" y="6807"/>
                      <a:pt x="14679" y="6813"/>
                    </a:cubicBezTo>
                    <a:cubicBezTo>
                      <a:pt x="14982" y="6833"/>
                      <a:pt x="14696" y="8105"/>
                      <a:pt x="14460" y="8995"/>
                    </a:cubicBezTo>
                    <a:cubicBezTo>
                      <a:pt x="14225" y="9884"/>
                      <a:pt x="13904" y="9888"/>
                      <a:pt x="13872" y="10117"/>
                    </a:cubicBezTo>
                    <a:cubicBezTo>
                      <a:pt x="13761" y="10901"/>
                      <a:pt x="13490" y="11361"/>
                      <a:pt x="13347" y="11576"/>
                    </a:cubicBezTo>
                    <a:cubicBezTo>
                      <a:pt x="13347" y="11576"/>
                      <a:pt x="13436" y="12775"/>
                      <a:pt x="13704" y="13449"/>
                    </a:cubicBezTo>
                    <a:cubicBezTo>
                      <a:pt x="13812" y="13730"/>
                      <a:pt x="13931" y="13430"/>
                      <a:pt x="14102" y="13742"/>
                    </a:cubicBezTo>
                    <a:cubicBezTo>
                      <a:pt x="14018" y="13588"/>
                      <a:pt x="14272" y="14339"/>
                      <a:pt x="15405" y="14858"/>
                    </a:cubicBezTo>
                    <a:cubicBezTo>
                      <a:pt x="17512" y="15825"/>
                      <a:pt x="18500" y="16226"/>
                      <a:pt x="19415" y="166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endParaRPr lang="es-ES" sz="1265">
                  <a:solidFill>
                    <a:srgbClr val="0E8D9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CuadroTexto 43"/>
              <p:cNvSpPr txBox="1"/>
              <p:nvPr/>
            </p:nvSpPr>
            <p:spPr>
              <a:xfrm>
                <a:off x="5284878" y="3804648"/>
                <a:ext cx="15956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标题文本</a:t>
                </a:r>
                <a:endParaRPr lang="es-E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Rectángulo 45"/>
          <p:cNvSpPr/>
          <p:nvPr/>
        </p:nvSpPr>
        <p:spPr>
          <a:xfrm>
            <a:off x="8162410" y="2423156"/>
            <a:ext cx="29643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4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6" name="Rectángulo 45"/>
          <p:cNvSpPr/>
          <p:nvPr/>
        </p:nvSpPr>
        <p:spPr>
          <a:xfrm>
            <a:off x="8162410" y="3390326"/>
            <a:ext cx="29643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Rectángulo 45"/>
          <p:cNvSpPr/>
          <p:nvPr/>
        </p:nvSpPr>
        <p:spPr>
          <a:xfrm>
            <a:off x="8162410" y="4357496"/>
            <a:ext cx="296433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13970" y="1043435"/>
            <a:ext cx="1744478" cy="1744474"/>
            <a:chOff x="5040640" y="838662"/>
            <a:chExt cx="2109131" cy="2109129"/>
          </a:xfrm>
        </p:grpSpPr>
        <p:sp>
          <p:nvSpPr>
            <p:cNvPr id="11" name="椭圆 10"/>
            <p:cNvSpPr/>
            <p:nvPr/>
          </p:nvSpPr>
          <p:spPr bwMode="auto">
            <a:xfrm rot="20700000">
              <a:off x="5040640" y="838662"/>
              <a:ext cx="2109131" cy="2109129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cs typeface="+mn-ea"/>
                <a:sym typeface="+mn-lt"/>
              </a:endParaRPr>
            </a:p>
          </p:txBody>
        </p:sp>
        <p:sp>
          <p:nvSpPr>
            <p:cNvPr id="12" name="文本框 5"/>
            <p:cNvSpPr txBox="1"/>
            <p:nvPr/>
          </p:nvSpPr>
          <p:spPr>
            <a:xfrm>
              <a:off x="5146711" y="1190035"/>
              <a:ext cx="1839958" cy="1227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04</a:t>
              </a:r>
              <a:endParaRPr lang="en-US" altLang="zh-CN" sz="24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56607" y="3008652"/>
            <a:ext cx="5059204" cy="607095"/>
            <a:chOff x="2217896" y="2222603"/>
            <a:chExt cx="3685841" cy="607095"/>
          </a:xfrm>
        </p:grpSpPr>
        <p:sp>
          <p:nvSpPr>
            <p:cNvPr id="1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3700" y="2222603"/>
              <a:ext cx="34142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838208" y="40710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5"/>
          <p:cNvSpPr/>
          <p:nvPr/>
        </p:nvSpPr>
        <p:spPr>
          <a:xfrm>
            <a:off x="3060672" y="1864115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Rectangle 42"/>
          <p:cNvSpPr/>
          <p:nvPr/>
        </p:nvSpPr>
        <p:spPr>
          <a:xfrm flipH="1">
            <a:off x="3033085" y="2042982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Rectangle 42"/>
          <p:cNvSpPr/>
          <p:nvPr/>
        </p:nvSpPr>
        <p:spPr>
          <a:xfrm flipH="1">
            <a:off x="3658329" y="2872461"/>
            <a:ext cx="2283164" cy="50417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矩形 5"/>
          <p:cNvSpPr/>
          <p:nvPr/>
        </p:nvSpPr>
        <p:spPr>
          <a:xfrm>
            <a:off x="3161197" y="3952830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Rectangle 42"/>
          <p:cNvSpPr/>
          <p:nvPr/>
        </p:nvSpPr>
        <p:spPr>
          <a:xfrm flipH="1">
            <a:off x="3133611" y="4131697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ectangle 42"/>
          <p:cNvSpPr/>
          <p:nvPr/>
        </p:nvSpPr>
        <p:spPr>
          <a:xfrm flipH="1">
            <a:off x="3758854" y="4961176"/>
            <a:ext cx="2283164" cy="50417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5"/>
          <p:cNvSpPr/>
          <p:nvPr/>
        </p:nvSpPr>
        <p:spPr>
          <a:xfrm>
            <a:off x="6733717" y="1864115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Rectangle 42"/>
          <p:cNvSpPr/>
          <p:nvPr/>
        </p:nvSpPr>
        <p:spPr>
          <a:xfrm flipH="1">
            <a:off x="6706131" y="2042982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42"/>
          <p:cNvSpPr/>
          <p:nvPr/>
        </p:nvSpPr>
        <p:spPr>
          <a:xfrm flipH="1">
            <a:off x="7331374" y="2872461"/>
            <a:ext cx="2283164" cy="50417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矩形 5"/>
          <p:cNvSpPr/>
          <p:nvPr/>
        </p:nvSpPr>
        <p:spPr>
          <a:xfrm>
            <a:off x="6834243" y="3952830"/>
            <a:ext cx="1584451" cy="1008345"/>
          </a:xfrm>
          <a:custGeom>
            <a:avLst/>
            <a:gdLst/>
            <a:ahLst/>
            <a:cxnLst/>
            <a:rect l="l" t="t" r="r" b="b"/>
            <a:pathLst>
              <a:path w="1584176" h="1008112">
                <a:moveTo>
                  <a:pt x="0" y="0"/>
                </a:moveTo>
                <a:lnTo>
                  <a:pt x="1584176" y="0"/>
                </a:lnTo>
                <a:lnTo>
                  <a:pt x="1584176" y="576064"/>
                </a:lnTo>
                <a:lnTo>
                  <a:pt x="918102" y="576064"/>
                </a:lnTo>
                <a:lnTo>
                  <a:pt x="648072" y="1008112"/>
                </a:lnTo>
                <a:lnTo>
                  <a:pt x="648072" y="576064"/>
                </a:lnTo>
                <a:lnTo>
                  <a:pt x="0" y="576064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Rectangle 42"/>
          <p:cNvSpPr/>
          <p:nvPr/>
        </p:nvSpPr>
        <p:spPr>
          <a:xfrm flipH="1">
            <a:off x="6806656" y="4131697"/>
            <a:ext cx="1612037" cy="253281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42"/>
          <p:cNvSpPr/>
          <p:nvPr/>
        </p:nvSpPr>
        <p:spPr>
          <a:xfrm flipH="1">
            <a:off x="7431900" y="4961176"/>
            <a:ext cx="2283164" cy="504173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37" tIns="0" rIns="91437" bIns="0" rtlCol="0" anchor="t"/>
          <a:lstStyle/>
          <a:p>
            <a:pPr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19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031498" y="686202"/>
            <a:ext cx="1744478" cy="1744474"/>
            <a:chOff x="5040640" y="838662"/>
            <a:chExt cx="2109131" cy="2109129"/>
          </a:xfrm>
        </p:grpSpPr>
        <p:sp>
          <p:nvSpPr>
            <p:cNvPr id="22" name="椭圆 21"/>
            <p:cNvSpPr/>
            <p:nvPr/>
          </p:nvSpPr>
          <p:spPr bwMode="auto">
            <a:xfrm rot="20700000">
              <a:off x="5040640" y="838662"/>
              <a:ext cx="2109131" cy="2109129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cs typeface="+mn-ea"/>
                <a:sym typeface="+mn-lt"/>
              </a:endParaRPr>
            </a:p>
          </p:txBody>
        </p:sp>
        <p:sp>
          <p:nvSpPr>
            <p:cNvPr id="11" name="文本框 5"/>
            <p:cNvSpPr txBox="1"/>
            <p:nvPr/>
          </p:nvSpPr>
          <p:spPr>
            <a:xfrm>
              <a:off x="5175227" y="1323840"/>
              <a:ext cx="1839958" cy="115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  <a:endParaRPr lang="en-US" altLang="zh-CN" sz="40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DIRECTORY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63896" y="2963633"/>
            <a:ext cx="3685841" cy="646331"/>
            <a:chOff x="2217896" y="2202984"/>
            <a:chExt cx="3685841" cy="646331"/>
          </a:xfrm>
        </p:grpSpPr>
        <p:sp>
          <p:nvSpPr>
            <p:cNvPr id="15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968274" y="2340791"/>
              <a:ext cx="293546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307516" y="2202984"/>
              <a:ext cx="6607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10659" y="2963633"/>
            <a:ext cx="3685841" cy="646331"/>
            <a:chOff x="2217896" y="2202984"/>
            <a:chExt cx="3685841" cy="646331"/>
          </a:xfrm>
        </p:grpSpPr>
        <p:sp>
          <p:nvSpPr>
            <p:cNvPr id="25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968274" y="2340791"/>
              <a:ext cx="293546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307516" y="2202984"/>
              <a:ext cx="7344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963896" y="4182833"/>
            <a:ext cx="3685841" cy="646331"/>
            <a:chOff x="2217896" y="2202984"/>
            <a:chExt cx="3685841" cy="646331"/>
          </a:xfrm>
        </p:grpSpPr>
        <p:sp>
          <p:nvSpPr>
            <p:cNvPr id="31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968274" y="2340791"/>
              <a:ext cx="293546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307516" y="2202984"/>
              <a:ext cx="7264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410659" y="4182833"/>
            <a:ext cx="3685841" cy="646331"/>
            <a:chOff x="2217896" y="2202984"/>
            <a:chExt cx="3685841" cy="646331"/>
          </a:xfrm>
        </p:grpSpPr>
        <p:sp>
          <p:nvSpPr>
            <p:cNvPr id="35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968274" y="2340791"/>
              <a:ext cx="2935463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307516" y="2202984"/>
              <a:ext cx="7521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1377713" y="2198047"/>
            <a:ext cx="3376769" cy="2911006"/>
          </a:xfrm>
          <a:prstGeom prst="triangl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5434289" y="2186451"/>
            <a:ext cx="3376769" cy="2911006"/>
          </a:xfrm>
          <a:prstGeom prst="triangl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 flipV="1">
            <a:off x="7486604" y="2209178"/>
            <a:ext cx="3376769" cy="2911006"/>
          </a:xfrm>
          <a:prstGeom prst="triangl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 flipV="1">
            <a:off x="3413771" y="2176332"/>
            <a:ext cx="3376769" cy="2911006"/>
          </a:xfrm>
          <a:prstGeom prst="triangl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13"/>
          <p:cNvSpPr txBox="1"/>
          <p:nvPr/>
        </p:nvSpPr>
        <p:spPr>
          <a:xfrm>
            <a:off x="2569527" y="2774451"/>
            <a:ext cx="909223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S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4504849" y="3706004"/>
            <a:ext cx="1079142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W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5"/>
          <p:cNvSpPr txBox="1"/>
          <p:nvPr/>
        </p:nvSpPr>
        <p:spPr>
          <a:xfrm>
            <a:off x="6686143" y="2774450"/>
            <a:ext cx="891591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O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24"/>
          <p:cNvSpPr txBox="1"/>
          <p:nvPr/>
        </p:nvSpPr>
        <p:spPr>
          <a:xfrm>
            <a:off x="8696110" y="3706003"/>
            <a:ext cx="875561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T</a:t>
            </a:r>
            <a:endParaRPr lang="en-US" altLang="zh-CN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rot="5400000">
            <a:off x="3076308" y="3202215"/>
            <a:ext cx="0" cy="9000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5400000">
            <a:off x="5051524" y="3196977"/>
            <a:ext cx="0" cy="9000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5400000">
            <a:off x="7122696" y="3198166"/>
            <a:ext cx="0" cy="9000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5400000">
            <a:off x="9171329" y="3196977"/>
            <a:ext cx="0" cy="9000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29"/>
          <p:cNvSpPr txBox="1"/>
          <p:nvPr/>
        </p:nvSpPr>
        <p:spPr>
          <a:xfrm>
            <a:off x="2062006" y="3984402"/>
            <a:ext cx="2028603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kern="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30"/>
          <p:cNvSpPr txBox="1"/>
          <p:nvPr/>
        </p:nvSpPr>
        <p:spPr>
          <a:xfrm>
            <a:off x="4170706" y="2402172"/>
            <a:ext cx="2028604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600" kern="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600" kern="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23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5" name="文本框 29"/>
          <p:cNvSpPr txBox="1"/>
          <p:nvPr/>
        </p:nvSpPr>
        <p:spPr>
          <a:xfrm>
            <a:off x="6134710" y="3984402"/>
            <a:ext cx="2028603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1400" kern="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kern="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30"/>
          <p:cNvSpPr txBox="1"/>
          <p:nvPr/>
        </p:nvSpPr>
        <p:spPr>
          <a:xfrm>
            <a:off x="8134350" y="2402172"/>
            <a:ext cx="2028604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600" kern="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600" kern="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7"/>
          <p:cNvSpPr/>
          <p:nvPr/>
        </p:nvSpPr>
        <p:spPr bwMode="auto">
          <a:xfrm>
            <a:off x="6562105" y="2573613"/>
            <a:ext cx="1936271" cy="1936272"/>
          </a:xfrm>
          <a:custGeom>
            <a:avLst/>
            <a:gdLst>
              <a:gd name="T0" fmla="*/ 836 w 942"/>
              <a:gd name="T1" fmla="*/ 532 h 942"/>
              <a:gd name="T2" fmla="*/ 763 w 942"/>
              <a:gd name="T3" fmla="*/ 595 h 942"/>
              <a:gd name="T4" fmla="*/ 652 w 942"/>
              <a:gd name="T5" fmla="*/ 526 h 942"/>
              <a:gd name="T6" fmla="*/ 721 w 942"/>
              <a:gd name="T7" fmla="*/ 415 h 942"/>
              <a:gd name="T8" fmla="*/ 805 w 942"/>
              <a:gd name="T9" fmla="*/ 434 h 942"/>
              <a:gd name="T10" fmla="*/ 849 w 942"/>
              <a:gd name="T11" fmla="*/ 393 h 942"/>
              <a:gd name="T12" fmla="*/ 792 w 942"/>
              <a:gd name="T13" fmla="*/ 152 h 942"/>
              <a:gd name="T14" fmla="*/ 552 w 942"/>
              <a:gd name="T15" fmla="*/ 209 h 942"/>
              <a:gd name="T16" fmla="*/ 511 w 942"/>
              <a:gd name="T17" fmla="*/ 164 h 942"/>
              <a:gd name="T18" fmla="*/ 530 w 942"/>
              <a:gd name="T19" fmla="*/ 80 h 942"/>
              <a:gd name="T20" fmla="*/ 419 w 942"/>
              <a:gd name="T21" fmla="*/ 12 h 942"/>
              <a:gd name="T22" fmla="*/ 350 w 942"/>
              <a:gd name="T23" fmla="*/ 123 h 942"/>
              <a:gd name="T24" fmla="*/ 413 w 942"/>
              <a:gd name="T25" fmla="*/ 195 h 942"/>
              <a:gd name="T26" fmla="*/ 381 w 942"/>
              <a:gd name="T27" fmla="*/ 248 h 942"/>
              <a:gd name="T28" fmla="*/ 151 w 942"/>
              <a:gd name="T29" fmla="*/ 302 h 942"/>
              <a:gd name="T30" fmla="*/ 208 w 942"/>
              <a:gd name="T31" fmla="*/ 543 h 942"/>
              <a:gd name="T32" fmla="*/ 164 w 942"/>
              <a:gd name="T33" fmla="*/ 585 h 942"/>
              <a:gd name="T34" fmla="*/ 80 w 942"/>
              <a:gd name="T35" fmla="*/ 566 h 942"/>
              <a:gd name="T36" fmla="*/ 11 w 942"/>
              <a:gd name="T37" fmla="*/ 677 h 942"/>
              <a:gd name="T38" fmla="*/ 122 w 942"/>
              <a:gd name="T39" fmla="*/ 746 h 942"/>
              <a:gd name="T40" fmla="*/ 195 w 942"/>
              <a:gd name="T41" fmla="*/ 682 h 942"/>
              <a:gd name="T42" fmla="*/ 247 w 942"/>
              <a:gd name="T43" fmla="*/ 715 h 942"/>
              <a:gd name="T44" fmla="*/ 301 w 942"/>
              <a:gd name="T45" fmla="*/ 942 h 942"/>
              <a:gd name="T46" fmla="*/ 528 w 942"/>
              <a:gd name="T47" fmla="*/ 888 h 942"/>
              <a:gd name="T48" fmla="*/ 560 w 942"/>
              <a:gd name="T49" fmla="*/ 836 h 942"/>
              <a:gd name="T50" fmla="*/ 497 w 942"/>
              <a:gd name="T51" fmla="*/ 764 h 942"/>
              <a:gd name="T52" fmla="*/ 566 w 942"/>
              <a:gd name="T53" fmla="*/ 652 h 942"/>
              <a:gd name="T54" fmla="*/ 677 w 942"/>
              <a:gd name="T55" fmla="*/ 721 h 942"/>
              <a:gd name="T56" fmla="*/ 658 w 942"/>
              <a:gd name="T57" fmla="*/ 805 h 942"/>
              <a:gd name="T58" fmla="*/ 700 w 942"/>
              <a:gd name="T59" fmla="*/ 849 h 942"/>
              <a:gd name="T60" fmla="*/ 941 w 942"/>
              <a:gd name="T61" fmla="*/ 792 h 942"/>
              <a:gd name="T62" fmla="*/ 942 w 942"/>
              <a:gd name="T63" fmla="*/ 794 h 942"/>
              <a:gd name="T64" fmla="*/ 942 w 942"/>
              <a:gd name="T65" fmla="*/ 793 h 942"/>
              <a:gd name="T66" fmla="*/ 888 w 942"/>
              <a:gd name="T67" fmla="*/ 564 h 942"/>
              <a:gd name="T68" fmla="*/ 836 w 942"/>
              <a:gd name="T69" fmla="*/ 53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2" h="942">
                <a:moveTo>
                  <a:pt x="836" y="532"/>
                </a:moveTo>
                <a:cubicBezTo>
                  <a:pt x="818" y="556"/>
                  <a:pt x="790" y="589"/>
                  <a:pt x="763" y="595"/>
                </a:cubicBezTo>
                <a:cubicBezTo>
                  <a:pt x="714" y="607"/>
                  <a:pt x="664" y="576"/>
                  <a:pt x="652" y="526"/>
                </a:cubicBezTo>
                <a:cubicBezTo>
                  <a:pt x="641" y="477"/>
                  <a:pt x="671" y="427"/>
                  <a:pt x="721" y="415"/>
                </a:cubicBezTo>
                <a:cubicBezTo>
                  <a:pt x="765" y="405"/>
                  <a:pt x="787" y="423"/>
                  <a:pt x="805" y="434"/>
                </a:cubicBezTo>
                <a:cubicBezTo>
                  <a:pt x="823" y="445"/>
                  <a:pt x="858" y="429"/>
                  <a:pt x="849" y="393"/>
                </a:cubicBezTo>
                <a:cubicBezTo>
                  <a:pt x="792" y="152"/>
                  <a:pt x="792" y="152"/>
                  <a:pt x="792" y="152"/>
                </a:cubicBezTo>
                <a:cubicBezTo>
                  <a:pt x="552" y="209"/>
                  <a:pt x="552" y="209"/>
                  <a:pt x="552" y="209"/>
                </a:cubicBezTo>
                <a:cubicBezTo>
                  <a:pt x="516" y="217"/>
                  <a:pt x="500" y="182"/>
                  <a:pt x="511" y="164"/>
                </a:cubicBezTo>
                <a:cubicBezTo>
                  <a:pt x="522" y="146"/>
                  <a:pt x="540" y="124"/>
                  <a:pt x="530" y="80"/>
                </a:cubicBezTo>
                <a:cubicBezTo>
                  <a:pt x="518" y="31"/>
                  <a:pt x="468" y="0"/>
                  <a:pt x="419" y="12"/>
                </a:cubicBezTo>
                <a:cubicBezTo>
                  <a:pt x="369" y="23"/>
                  <a:pt x="338" y="73"/>
                  <a:pt x="350" y="123"/>
                </a:cubicBezTo>
                <a:cubicBezTo>
                  <a:pt x="356" y="150"/>
                  <a:pt x="389" y="178"/>
                  <a:pt x="413" y="195"/>
                </a:cubicBezTo>
                <a:cubicBezTo>
                  <a:pt x="443" y="217"/>
                  <a:pt x="416" y="239"/>
                  <a:pt x="381" y="248"/>
                </a:cubicBezTo>
                <a:cubicBezTo>
                  <a:pt x="151" y="302"/>
                  <a:pt x="151" y="302"/>
                  <a:pt x="151" y="302"/>
                </a:cubicBezTo>
                <a:cubicBezTo>
                  <a:pt x="208" y="543"/>
                  <a:pt x="208" y="543"/>
                  <a:pt x="208" y="543"/>
                </a:cubicBezTo>
                <a:cubicBezTo>
                  <a:pt x="217" y="580"/>
                  <a:pt x="182" y="596"/>
                  <a:pt x="164" y="585"/>
                </a:cubicBezTo>
                <a:cubicBezTo>
                  <a:pt x="146" y="573"/>
                  <a:pt x="124" y="556"/>
                  <a:pt x="80" y="566"/>
                </a:cubicBezTo>
                <a:cubicBezTo>
                  <a:pt x="30" y="578"/>
                  <a:pt x="0" y="627"/>
                  <a:pt x="11" y="677"/>
                </a:cubicBezTo>
                <a:cubicBezTo>
                  <a:pt x="23" y="727"/>
                  <a:pt x="73" y="757"/>
                  <a:pt x="122" y="746"/>
                </a:cubicBezTo>
                <a:cubicBezTo>
                  <a:pt x="149" y="739"/>
                  <a:pt x="177" y="707"/>
                  <a:pt x="195" y="682"/>
                </a:cubicBezTo>
                <a:cubicBezTo>
                  <a:pt x="216" y="653"/>
                  <a:pt x="239" y="680"/>
                  <a:pt x="247" y="715"/>
                </a:cubicBezTo>
                <a:cubicBezTo>
                  <a:pt x="301" y="942"/>
                  <a:pt x="301" y="942"/>
                  <a:pt x="301" y="942"/>
                </a:cubicBezTo>
                <a:cubicBezTo>
                  <a:pt x="528" y="888"/>
                  <a:pt x="528" y="888"/>
                  <a:pt x="528" y="888"/>
                </a:cubicBezTo>
                <a:cubicBezTo>
                  <a:pt x="563" y="880"/>
                  <a:pt x="590" y="857"/>
                  <a:pt x="560" y="836"/>
                </a:cubicBezTo>
                <a:cubicBezTo>
                  <a:pt x="536" y="818"/>
                  <a:pt x="504" y="790"/>
                  <a:pt x="497" y="764"/>
                </a:cubicBezTo>
                <a:cubicBezTo>
                  <a:pt x="486" y="714"/>
                  <a:pt x="516" y="664"/>
                  <a:pt x="566" y="652"/>
                </a:cubicBezTo>
                <a:cubicBezTo>
                  <a:pt x="616" y="641"/>
                  <a:pt x="665" y="672"/>
                  <a:pt x="677" y="721"/>
                </a:cubicBezTo>
                <a:cubicBezTo>
                  <a:pt x="687" y="765"/>
                  <a:pt x="670" y="787"/>
                  <a:pt x="658" y="805"/>
                </a:cubicBezTo>
                <a:cubicBezTo>
                  <a:pt x="647" y="823"/>
                  <a:pt x="663" y="858"/>
                  <a:pt x="700" y="849"/>
                </a:cubicBezTo>
                <a:cubicBezTo>
                  <a:pt x="941" y="792"/>
                  <a:pt x="941" y="792"/>
                  <a:pt x="941" y="792"/>
                </a:cubicBezTo>
                <a:cubicBezTo>
                  <a:pt x="942" y="794"/>
                  <a:pt x="942" y="794"/>
                  <a:pt x="942" y="794"/>
                </a:cubicBezTo>
                <a:cubicBezTo>
                  <a:pt x="942" y="793"/>
                  <a:pt x="942" y="793"/>
                  <a:pt x="942" y="793"/>
                </a:cubicBezTo>
                <a:cubicBezTo>
                  <a:pt x="888" y="564"/>
                  <a:pt x="888" y="564"/>
                  <a:pt x="888" y="564"/>
                </a:cubicBezTo>
                <a:cubicBezTo>
                  <a:pt x="880" y="529"/>
                  <a:pt x="857" y="502"/>
                  <a:pt x="836" y="532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Freeform 19"/>
          <p:cNvSpPr/>
          <p:nvPr/>
        </p:nvSpPr>
        <p:spPr bwMode="auto">
          <a:xfrm>
            <a:off x="5244309" y="1693734"/>
            <a:ext cx="1969957" cy="1969957"/>
          </a:xfrm>
          <a:custGeom>
            <a:avLst/>
            <a:gdLst>
              <a:gd name="T0" fmla="*/ 743 w 958"/>
              <a:gd name="T1" fmla="*/ 690 h 958"/>
              <a:gd name="T2" fmla="*/ 647 w 958"/>
              <a:gd name="T3" fmla="*/ 691 h 958"/>
              <a:gd name="T4" fmla="*/ 608 w 958"/>
              <a:gd name="T5" fmla="*/ 567 h 958"/>
              <a:gd name="T6" fmla="*/ 732 w 958"/>
              <a:gd name="T7" fmla="*/ 527 h 958"/>
              <a:gd name="T8" fmla="*/ 784 w 958"/>
              <a:gd name="T9" fmla="*/ 596 h 958"/>
              <a:gd name="T10" fmla="*/ 844 w 958"/>
              <a:gd name="T11" fmla="*/ 593 h 958"/>
              <a:gd name="T12" fmla="*/ 958 w 958"/>
              <a:gd name="T13" fmla="*/ 374 h 958"/>
              <a:gd name="T14" fmla="*/ 739 w 958"/>
              <a:gd name="T15" fmla="*/ 260 h 958"/>
              <a:gd name="T16" fmla="*/ 737 w 958"/>
              <a:gd name="T17" fmla="*/ 200 h 958"/>
              <a:gd name="T18" fmla="*/ 805 w 958"/>
              <a:gd name="T19" fmla="*/ 148 h 958"/>
              <a:gd name="T20" fmla="*/ 766 w 958"/>
              <a:gd name="T21" fmla="*/ 24 h 958"/>
              <a:gd name="T22" fmla="*/ 641 w 958"/>
              <a:gd name="T23" fmla="*/ 63 h 958"/>
              <a:gd name="T24" fmla="*/ 642 w 958"/>
              <a:gd name="T25" fmla="*/ 159 h 958"/>
              <a:gd name="T26" fmla="*/ 583 w 958"/>
              <a:gd name="T27" fmla="*/ 178 h 958"/>
              <a:gd name="T28" fmla="*/ 374 w 958"/>
              <a:gd name="T29" fmla="*/ 70 h 958"/>
              <a:gd name="T30" fmla="*/ 260 w 958"/>
              <a:gd name="T31" fmla="*/ 290 h 958"/>
              <a:gd name="T32" fmla="*/ 199 w 958"/>
              <a:gd name="T33" fmla="*/ 292 h 958"/>
              <a:gd name="T34" fmla="*/ 148 w 958"/>
              <a:gd name="T35" fmla="*/ 224 h 958"/>
              <a:gd name="T36" fmla="*/ 24 w 958"/>
              <a:gd name="T37" fmla="*/ 263 h 958"/>
              <a:gd name="T38" fmla="*/ 63 w 958"/>
              <a:gd name="T39" fmla="*/ 388 h 958"/>
              <a:gd name="T40" fmla="*/ 159 w 958"/>
              <a:gd name="T41" fmla="*/ 387 h 958"/>
              <a:gd name="T42" fmla="*/ 178 w 958"/>
              <a:gd name="T43" fmla="*/ 446 h 958"/>
              <a:gd name="T44" fmla="*/ 70 w 958"/>
              <a:gd name="T45" fmla="*/ 653 h 958"/>
              <a:gd name="T46" fmla="*/ 278 w 958"/>
              <a:gd name="T47" fmla="*/ 760 h 958"/>
              <a:gd name="T48" fmla="*/ 337 w 958"/>
              <a:gd name="T49" fmla="*/ 741 h 958"/>
              <a:gd name="T50" fmla="*/ 336 w 958"/>
              <a:gd name="T51" fmla="*/ 645 h 958"/>
              <a:gd name="T52" fmla="*/ 460 w 958"/>
              <a:gd name="T53" fmla="*/ 606 h 958"/>
              <a:gd name="T54" fmla="*/ 500 w 958"/>
              <a:gd name="T55" fmla="*/ 730 h 958"/>
              <a:gd name="T56" fmla="*/ 431 w 958"/>
              <a:gd name="T57" fmla="*/ 782 h 958"/>
              <a:gd name="T58" fmla="*/ 433 w 958"/>
              <a:gd name="T59" fmla="*/ 842 h 958"/>
              <a:gd name="T60" fmla="*/ 654 w 958"/>
              <a:gd name="T61" fmla="*/ 956 h 958"/>
              <a:gd name="T62" fmla="*/ 653 w 958"/>
              <a:gd name="T63" fmla="*/ 958 h 958"/>
              <a:gd name="T64" fmla="*/ 654 w 958"/>
              <a:gd name="T65" fmla="*/ 958 h 958"/>
              <a:gd name="T66" fmla="*/ 762 w 958"/>
              <a:gd name="T67" fmla="*/ 749 h 958"/>
              <a:gd name="T68" fmla="*/ 743 w 958"/>
              <a:gd name="T69" fmla="*/ 690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58" h="958">
                <a:moveTo>
                  <a:pt x="743" y="690"/>
                </a:moveTo>
                <a:cubicBezTo>
                  <a:pt x="714" y="697"/>
                  <a:pt x="672" y="704"/>
                  <a:pt x="647" y="691"/>
                </a:cubicBezTo>
                <a:cubicBezTo>
                  <a:pt x="602" y="668"/>
                  <a:pt x="584" y="612"/>
                  <a:pt x="608" y="567"/>
                </a:cubicBezTo>
                <a:cubicBezTo>
                  <a:pt x="631" y="521"/>
                  <a:pt x="687" y="504"/>
                  <a:pt x="732" y="527"/>
                </a:cubicBezTo>
                <a:cubicBezTo>
                  <a:pt x="772" y="548"/>
                  <a:pt x="777" y="576"/>
                  <a:pt x="784" y="596"/>
                </a:cubicBezTo>
                <a:cubicBezTo>
                  <a:pt x="790" y="616"/>
                  <a:pt x="827" y="627"/>
                  <a:pt x="844" y="593"/>
                </a:cubicBezTo>
                <a:cubicBezTo>
                  <a:pt x="958" y="374"/>
                  <a:pt x="958" y="374"/>
                  <a:pt x="958" y="374"/>
                </a:cubicBezTo>
                <a:cubicBezTo>
                  <a:pt x="739" y="260"/>
                  <a:pt x="739" y="260"/>
                  <a:pt x="739" y="260"/>
                </a:cubicBezTo>
                <a:cubicBezTo>
                  <a:pt x="706" y="243"/>
                  <a:pt x="716" y="206"/>
                  <a:pt x="737" y="200"/>
                </a:cubicBezTo>
                <a:cubicBezTo>
                  <a:pt x="757" y="193"/>
                  <a:pt x="785" y="188"/>
                  <a:pt x="805" y="148"/>
                </a:cubicBezTo>
                <a:cubicBezTo>
                  <a:pt x="829" y="103"/>
                  <a:pt x="811" y="47"/>
                  <a:pt x="766" y="24"/>
                </a:cubicBezTo>
                <a:cubicBezTo>
                  <a:pt x="721" y="0"/>
                  <a:pt x="665" y="18"/>
                  <a:pt x="641" y="63"/>
                </a:cubicBezTo>
                <a:cubicBezTo>
                  <a:pt x="629" y="88"/>
                  <a:pt x="635" y="130"/>
                  <a:pt x="642" y="159"/>
                </a:cubicBezTo>
                <a:cubicBezTo>
                  <a:pt x="651" y="195"/>
                  <a:pt x="615" y="195"/>
                  <a:pt x="583" y="178"/>
                </a:cubicBezTo>
                <a:cubicBezTo>
                  <a:pt x="374" y="70"/>
                  <a:pt x="374" y="70"/>
                  <a:pt x="374" y="70"/>
                </a:cubicBezTo>
                <a:cubicBezTo>
                  <a:pt x="260" y="290"/>
                  <a:pt x="260" y="290"/>
                  <a:pt x="260" y="290"/>
                </a:cubicBezTo>
                <a:cubicBezTo>
                  <a:pt x="243" y="323"/>
                  <a:pt x="206" y="313"/>
                  <a:pt x="199" y="292"/>
                </a:cubicBezTo>
                <a:cubicBezTo>
                  <a:pt x="193" y="272"/>
                  <a:pt x="188" y="244"/>
                  <a:pt x="148" y="224"/>
                </a:cubicBezTo>
                <a:cubicBezTo>
                  <a:pt x="103" y="200"/>
                  <a:pt x="47" y="218"/>
                  <a:pt x="24" y="263"/>
                </a:cubicBezTo>
                <a:cubicBezTo>
                  <a:pt x="0" y="308"/>
                  <a:pt x="18" y="364"/>
                  <a:pt x="63" y="388"/>
                </a:cubicBezTo>
                <a:cubicBezTo>
                  <a:pt x="87" y="400"/>
                  <a:pt x="130" y="394"/>
                  <a:pt x="159" y="387"/>
                </a:cubicBezTo>
                <a:cubicBezTo>
                  <a:pt x="195" y="378"/>
                  <a:pt x="194" y="413"/>
                  <a:pt x="178" y="446"/>
                </a:cubicBezTo>
                <a:cubicBezTo>
                  <a:pt x="70" y="653"/>
                  <a:pt x="70" y="653"/>
                  <a:pt x="70" y="653"/>
                </a:cubicBezTo>
                <a:cubicBezTo>
                  <a:pt x="278" y="760"/>
                  <a:pt x="278" y="760"/>
                  <a:pt x="278" y="760"/>
                </a:cubicBezTo>
                <a:cubicBezTo>
                  <a:pt x="310" y="777"/>
                  <a:pt x="345" y="777"/>
                  <a:pt x="337" y="741"/>
                </a:cubicBezTo>
                <a:cubicBezTo>
                  <a:pt x="330" y="712"/>
                  <a:pt x="323" y="670"/>
                  <a:pt x="336" y="645"/>
                </a:cubicBezTo>
                <a:cubicBezTo>
                  <a:pt x="359" y="600"/>
                  <a:pt x="415" y="582"/>
                  <a:pt x="460" y="606"/>
                </a:cubicBezTo>
                <a:cubicBezTo>
                  <a:pt x="505" y="629"/>
                  <a:pt x="523" y="685"/>
                  <a:pt x="500" y="730"/>
                </a:cubicBezTo>
                <a:cubicBezTo>
                  <a:pt x="479" y="770"/>
                  <a:pt x="451" y="775"/>
                  <a:pt x="431" y="782"/>
                </a:cubicBezTo>
                <a:cubicBezTo>
                  <a:pt x="411" y="788"/>
                  <a:pt x="400" y="825"/>
                  <a:pt x="433" y="842"/>
                </a:cubicBezTo>
                <a:cubicBezTo>
                  <a:pt x="654" y="956"/>
                  <a:pt x="654" y="956"/>
                  <a:pt x="654" y="956"/>
                </a:cubicBezTo>
                <a:cubicBezTo>
                  <a:pt x="653" y="958"/>
                  <a:pt x="653" y="958"/>
                  <a:pt x="653" y="958"/>
                </a:cubicBezTo>
                <a:cubicBezTo>
                  <a:pt x="654" y="958"/>
                  <a:pt x="654" y="958"/>
                  <a:pt x="654" y="958"/>
                </a:cubicBezTo>
                <a:cubicBezTo>
                  <a:pt x="762" y="749"/>
                  <a:pt x="762" y="749"/>
                  <a:pt x="762" y="749"/>
                </a:cubicBezTo>
                <a:cubicBezTo>
                  <a:pt x="779" y="717"/>
                  <a:pt x="779" y="682"/>
                  <a:pt x="743" y="690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Freeform 21"/>
          <p:cNvSpPr/>
          <p:nvPr/>
        </p:nvSpPr>
        <p:spPr bwMode="auto">
          <a:xfrm>
            <a:off x="3775600" y="2678712"/>
            <a:ext cx="1951093" cy="1951093"/>
          </a:xfrm>
          <a:custGeom>
            <a:avLst/>
            <a:gdLst>
              <a:gd name="T0" fmla="*/ 808 w 949"/>
              <a:gd name="T1" fmla="*/ 668 h 949"/>
              <a:gd name="T2" fmla="*/ 715 w 949"/>
              <a:gd name="T3" fmla="*/ 690 h 949"/>
              <a:gd name="T4" fmla="*/ 649 w 949"/>
              <a:gd name="T5" fmla="*/ 577 h 949"/>
              <a:gd name="T6" fmla="*/ 762 w 949"/>
              <a:gd name="T7" fmla="*/ 511 h 949"/>
              <a:gd name="T8" fmla="*/ 827 w 949"/>
              <a:gd name="T9" fmla="*/ 567 h 949"/>
              <a:gd name="T10" fmla="*/ 886 w 949"/>
              <a:gd name="T11" fmla="*/ 552 h 949"/>
              <a:gd name="T12" fmla="*/ 949 w 949"/>
              <a:gd name="T13" fmla="*/ 312 h 949"/>
              <a:gd name="T14" fmla="*/ 710 w 949"/>
              <a:gd name="T15" fmla="*/ 249 h 949"/>
              <a:gd name="T16" fmla="*/ 695 w 949"/>
              <a:gd name="T17" fmla="*/ 191 h 949"/>
              <a:gd name="T18" fmla="*/ 751 w 949"/>
              <a:gd name="T19" fmla="*/ 126 h 949"/>
              <a:gd name="T20" fmla="*/ 685 w 949"/>
              <a:gd name="T21" fmla="*/ 13 h 949"/>
              <a:gd name="T22" fmla="*/ 572 w 949"/>
              <a:gd name="T23" fmla="*/ 79 h 949"/>
              <a:gd name="T24" fmla="*/ 594 w 949"/>
              <a:gd name="T25" fmla="*/ 172 h 949"/>
              <a:gd name="T26" fmla="*/ 540 w 949"/>
              <a:gd name="T27" fmla="*/ 203 h 949"/>
              <a:gd name="T28" fmla="*/ 312 w 949"/>
              <a:gd name="T29" fmla="*/ 143 h 949"/>
              <a:gd name="T30" fmla="*/ 249 w 949"/>
              <a:gd name="T31" fmla="*/ 383 h 949"/>
              <a:gd name="T32" fmla="*/ 191 w 949"/>
              <a:gd name="T33" fmla="*/ 399 h 949"/>
              <a:gd name="T34" fmla="*/ 126 w 949"/>
              <a:gd name="T35" fmla="*/ 343 h 949"/>
              <a:gd name="T36" fmla="*/ 13 w 949"/>
              <a:gd name="T37" fmla="*/ 408 h 949"/>
              <a:gd name="T38" fmla="*/ 78 w 949"/>
              <a:gd name="T39" fmla="*/ 521 h 949"/>
              <a:gd name="T40" fmla="*/ 172 w 949"/>
              <a:gd name="T41" fmla="*/ 500 h 949"/>
              <a:gd name="T42" fmla="*/ 203 w 949"/>
              <a:gd name="T43" fmla="*/ 553 h 949"/>
              <a:gd name="T44" fmla="*/ 143 w 949"/>
              <a:gd name="T45" fmla="*/ 778 h 949"/>
              <a:gd name="T46" fmla="*/ 369 w 949"/>
              <a:gd name="T47" fmla="*/ 838 h 949"/>
              <a:gd name="T48" fmla="*/ 422 w 949"/>
              <a:gd name="T49" fmla="*/ 807 h 949"/>
              <a:gd name="T50" fmla="*/ 401 w 949"/>
              <a:gd name="T51" fmla="*/ 713 h 949"/>
              <a:gd name="T52" fmla="*/ 514 w 949"/>
              <a:gd name="T53" fmla="*/ 648 h 949"/>
              <a:gd name="T54" fmla="*/ 579 w 949"/>
              <a:gd name="T55" fmla="*/ 760 h 949"/>
              <a:gd name="T56" fmla="*/ 523 w 949"/>
              <a:gd name="T57" fmla="*/ 826 h 949"/>
              <a:gd name="T58" fmla="*/ 539 w 949"/>
              <a:gd name="T59" fmla="*/ 884 h 949"/>
              <a:gd name="T60" fmla="*/ 779 w 949"/>
              <a:gd name="T61" fmla="*/ 947 h 949"/>
              <a:gd name="T62" fmla="*/ 779 w 949"/>
              <a:gd name="T63" fmla="*/ 949 h 949"/>
              <a:gd name="T64" fmla="*/ 779 w 949"/>
              <a:gd name="T65" fmla="*/ 949 h 949"/>
              <a:gd name="T66" fmla="*/ 839 w 949"/>
              <a:gd name="T67" fmla="*/ 721 h 949"/>
              <a:gd name="T68" fmla="*/ 808 w 949"/>
              <a:gd name="T69" fmla="*/ 668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9" h="949">
                <a:moveTo>
                  <a:pt x="808" y="668"/>
                </a:moveTo>
                <a:cubicBezTo>
                  <a:pt x="781" y="681"/>
                  <a:pt x="741" y="697"/>
                  <a:pt x="715" y="690"/>
                </a:cubicBezTo>
                <a:cubicBezTo>
                  <a:pt x="665" y="677"/>
                  <a:pt x="636" y="626"/>
                  <a:pt x="649" y="577"/>
                </a:cubicBezTo>
                <a:cubicBezTo>
                  <a:pt x="662" y="528"/>
                  <a:pt x="713" y="498"/>
                  <a:pt x="762" y="511"/>
                </a:cubicBezTo>
                <a:cubicBezTo>
                  <a:pt x="805" y="523"/>
                  <a:pt x="817" y="549"/>
                  <a:pt x="827" y="567"/>
                </a:cubicBezTo>
                <a:cubicBezTo>
                  <a:pt x="838" y="586"/>
                  <a:pt x="876" y="588"/>
                  <a:pt x="886" y="552"/>
                </a:cubicBezTo>
                <a:cubicBezTo>
                  <a:pt x="949" y="312"/>
                  <a:pt x="949" y="312"/>
                  <a:pt x="949" y="312"/>
                </a:cubicBezTo>
                <a:cubicBezTo>
                  <a:pt x="710" y="249"/>
                  <a:pt x="710" y="249"/>
                  <a:pt x="710" y="249"/>
                </a:cubicBezTo>
                <a:cubicBezTo>
                  <a:pt x="674" y="240"/>
                  <a:pt x="676" y="202"/>
                  <a:pt x="695" y="191"/>
                </a:cubicBezTo>
                <a:cubicBezTo>
                  <a:pt x="713" y="180"/>
                  <a:pt x="739" y="169"/>
                  <a:pt x="751" y="126"/>
                </a:cubicBezTo>
                <a:cubicBezTo>
                  <a:pt x="764" y="76"/>
                  <a:pt x="734" y="26"/>
                  <a:pt x="685" y="13"/>
                </a:cubicBezTo>
                <a:cubicBezTo>
                  <a:pt x="636" y="0"/>
                  <a:pt x="585" y="29"/>
                  <a:pt x="572" y="79"/>
                </a:cubicBezTo>
                <a:cubicBezTo>
                  <a:pt x="565" y="105"/>
                  <a:pt x="581" y="145"/>
                  <a:pt x="594" y="172"/>
                </a:cubicBezTo>
                <a:cubicBezTo>
                  <a:pt x="610" y="205"/>
                  <a:pt x="575" y="212"/>
                  <a:pt x="540" y="203"/>
                </a:cubicBezTo>
                <a:cubicBezTo>
                  <a:pt x="312" y="143"/>
                  <a:pt x="312" y="143"/>
                  <a:pt x="312" y="143"/>
                </a:cubicBezTo>
                <a:cubicBezTo>
                  <a:pt x="249" y="383"/>
                  <a:pt x="249" y="383"/>
                  <a:pt x="249" y="383"/>
                </a:cubicBezTo>
                <a:cubicBezTo>
                  <a:pt x="240" y="419"/>
                  <a:pt x="201" y="417"/>
                  <a:pt x="191" y="399"/>
                </a:cubicBezTo>
                <a:cubicBezTo>
                  <a:pt x="180" y="380"/>
                  <a:pt x="169" y="354"/>
                  <a:pt x="126" y="343"/>
                </a:cubicBezTo>
                <a:cubicBezTo>
                  <a:pt x="76" y="330"/>
                  <a:pt x="26" y="359"/>
                  <a:pt x="13" y="408"/>
                </a:cubicBezTo>
                <a:cubicBezTo>
                  <a:pt x="0" y="458"/>
                  <a:pt x="29" y="508"/>
                  <a:pt x="78" y="521"/>
                </a:cubicBezTo>
                <a:cubicBezTo>
                  <a:pt x="105" y="528"/>
                  <a:pt x="145" y="513"/>
                  <a:pt x="172" y="500"/>
                </a:cubicBezTo>
                <a:cubicBezTo>
                  <a:pt x="205" y="483"/>
                  <a:pt x="212" y="518"/>
                  <a:pt x="203" y="553"/>
                </a:cubicBezTo>
                <a:cubicBezTo>
                  <a:pt x="143" y="778"/>
                  <a:pt x="143" y="778"/>
                  <a:pt x="143" y="778"/>
                </a:cubicBezTo>
                <a:cubicBezTo>
                  <a:pt x="369" y="838"/>
                  <a:pt x="369" y="838"/>
                  <a:pt x="369" y="838"/>
                </a:cubicBezTo>
                <a:cubicBezTo>
                  <a:pt x="404" y="847"/>
                  <a:pt x="439" y="840"/>
                  <a:pt x="422" y="807"/>
                </a:cubicBezTo>
                <a:cubicBezTo>
                  <a:pt x="409" y="780"/>
                  <a:pt x="394" y="740"/>
                  <a:pt x="401" y="713"/>
                </a:cubicBezTo>
                <a:cubicBezTo>
                  <a:pt x="414" y="664"/>
                  <a:pt x="464" y="635"/>
                  <a:pt x="514" y="648"/>
                </a:cubicBezTo>
                <a:cubicBezTo>
                  <a:pt x="563" y="661"/>
                  <a:pt x="592" y="711"/>
                  <a:pt x="579" y="760"/>
                </a:cubicBezTo>
                <a:cubicBezTo>
                  <a:pt x="568" y="804"/>
                  <a:pt x="542" y="815"/>
                  <a:pt x="523" y="826"/>
                </a:cubicBezTo>
                <a:cubicBezTo>
                  <a:pt x="505" y="836"/>
                  <a:pt x="503" y="874"/>
                  <a:pt x="539" y="884"/>
                </a:cubicBezTo>
                <a:cubicBezTo>
                  <a:pt x="779" y="947"/>
                  <a:pt x="779" y="947"/>
                  <a:pt x="779" y="947"/>
                </a:cubicBezTo>
                <a:cubicBezTo>
                  <a:pt x="779" y="949"/>
                  <a:pt x="779" y="949"/>
                  <a:pt x="779" y="949"/>
                </a:cubicBezTo>
                <a:cubicBezTo>
                  <a:pt x="779" y="949"/>
                  <a:pt x="779" y="949"/>
                  <a:pt x="779" y="949"/>
                </a:cubicBezTo>
                <a:cubicBezTo>
                  <a:pt x="839" y="721"/>
                  <a:pt x="839" y="721"/>
                  <a:pt x="839" y="721"/>
                </a:cubicBezTo>
                <a:cubicBezTo>
                  <a:pt x="849" y="686"/>
                  <a:pt x="841" y="652"/>
                  <a:pt x="808" y="668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Freeform 23"/>
          <p:cNvSpPr/>
          <p:nvPr/>
        </p:nvSpPr>
        <p:spPr bwMode="auto">
          <a:xfrm>
            <a:off x="5059710" y="3930484"/>
            <a:ext cx="1921449" cy="1920103"/>
          </a:xfrm>
          <a:custGeom>
            <a:avLst/>
            <a:gdLst>
              <a:gd name="T0" fmla="*/ 823 w 935"/>
              <a:gd name="T1" fmla="*/ 652 h 934"/>
              <a:gd name="T2" fmla="*/ 732 w 935"/>
              <a:gd name="T3" fmla="*/ 681 h 934"/>
              <a:gd name="T4" fmla="*/ 657 w 935"/>
              <a:gd name="T5" fmla="*/ 574 h 934"/>
              <a:gd name="T6" fmla="*/ 765 w 935"/>
              <a:gd name="T7" fmla="*/ 499 h 934"/>
              <a:gd name="T8" fmla="*/ 834 w 935"/>
              <a:gd name="T9" fmla="*/ 550 h 934"/>
              <a:gd name="T10" fmla="*/ 891 w 935"/>
              <a:gd name="T11" fmla="*/ 530 h 934"/>
              <a:gd name="T12" fmla="*/ 935 w 935"/>
              <a:gd name="T13" fmla="*/ 286 h 934"/>
              <a:gd name="T14" fmla="*/ 692 w 935"/>
              <a:gd name="T15" fmla="*/ 242 h 934"/>
              <a:gd name="T16" fmla="*/ 672 w 935"/>
              <a:gd name="T17" fmla="*/ 185 h 934"/>
              <a:gd name="T18" fmla="*/ 723 w 935"/>
              <a:gd name="T19" fmla="*/ 116 h 934"/>
              <a:gd name="T20" fmla="*/ 648 w 935"/>
              <a:gd name="T21" fmla="*/ 9 h 934"/>
              <a:gd name="T22" fmla="*/ 541 w 935"/>
              <a:gd name="T23" fmla="*/ 83 h 934"/>
              <a:gd name="T24" fmla="*/ 570 w 935"/>
              <a:gd name="T25" fmla="*/ 175 h 934"/>
              <a:gd name="T26" fmla="*/ 519 w 935"/>
              <a:gd name="T27" fmla="*/ 210 h 934"/>
              <a:gd name="T28" fmla="*/ 287 w 935"/>
              <a:gd name="T29" fmla="*/ 168 h 934"/>
              <a:gd name="T30" fmla="*/ 243 w 935"/>
              <a:gd name="T31" fmla="*/ 412 h 934"/>
              <a:gd name="T32" fmla="*/ 186 w 935"/>
              <a:gd name="T33" fmla="*/ 432 h 934"/>
              <a:gd name="T34" fmla="*/ 117 w 935"/>
              <a:gd name="T35" fmla="*/ 382 h 934"/>
              <a:gd name="T36" fmla="*/ 10 w 935"/>
              <a:gd name="T37" fmla="*/ 456 h 934"/>
              <a:gd name="T38" fmla="*/ 84 w 935"/>
              <a:gd name="T39" fmla="*/ 564 h 934"/>
              <a:gd name="T40" fmla="*/ 175 w 935"/>
              <a:gd name="T41" fmla="*/ 534 h 934"/>
              <a:gd name="T42" fmla="*/ 211 w 935"/>
              <a:gd name="T43" fmla="*/ 585 h 934"/>
              <a:gd name="T44" fmla="*/ 169 w 935"/>
              <a:gd name="T45" fmla="*/ 815 h 934"/>
              <a:gd name="T46" fmla="*/ 399 w 935"/>
              <a:gd name="T47" fmla="*/ 856 h 934"/>
              <a:gd name="T48" fmla="*/ 450 w 935"/>
              <a:gd name="T49" fmla="*/ 821 h 934"/>
              <a:gd name="T50" fmla="*/ 421 w 935"/>
              <a:gd name="T51" fmla="*/ 729 h 934"/>
              <a:gd name="T52" fmla="*/ 528 w 935"/>
              <a:gd name="T53" fmla="*/ 655 h 934"/>
              <a:gd name="T54" fmla="*/ 602 w 935"/>
              <a:gd name="T55" fmla="*/ 762 h 934"/>
              <a:gd name="T56" fmla="*/ 552 w 935"/>
              <a:gd name="T57" fmla="*/ 832 h 934"/>
              <a:gd name="T58" fmla="*/ 572 w 935"/>
              <a:gd name="T59" fmla="*/ 889 h 934"/>
              <a:gd name="T60" fmla="*/ 816 w 935"/>
              <a:gd name="T61" fmla="*/ 933 h 934"/>
              <a:gd name="T62" fmla="*/ 816 w 935"/>
              <a:gd name="T63" fmla="*/ 934 h 934"/>
              <a:gd name="T64" fmla="*/ 817 w 935"/>
              <a:gd name="T65" fmla="*/ 934 h 934"/>
              <a:gd name="T66" fmla="*/ 858 w 935"/>
              <a:gd name="T67" fmla="*/ 703 h 934"/>
              <a:gd name="T68" fmla="*/ 823 w 935"/>
              <a:gd name="T69" fmla="*/ 652 h 9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5" h="934">
                <a:moveTo>
                  <a:pt x="823" y="652"/>
                </a:moveTo>
                <a:cubicBezTo>
                  <a:pt x="797" y="667"/>
                  <a:pt x="759" y="686"/>
                  <a:pt x="732" y="681"/>
                </a:cubicBezTo>
                <a:cubicBezTo>
                  <a:pt x="682" y="672"/>
                  <a:pt x="648" y="624"/>
                  <a:pt x="657" y="574"/>
                </a:cubicBezTo>
                <a:cubicBezTo>
                  <a:pt x="666" y="524"/>
                  <a:pt x="714" y="490"/>
                  <a:pt x="765" y="499"/>
                </a:cubicBezTo>
                <a:cubicBezTo>
                  <a:pt x="809" y="507"/>
                  <a:pt x="822" y="532"/>
                  <a:pt x="834" y="550"/>
                </a:cubicBezTo>
                <a:cubicBezTo>
                  <a:pt x="846" y="567"/>
                  <a:pt x="884" y="567"/>
                  <a:pt x="891" y="530"/>
                </a:cubicBezTo>
                <a:cubicBezTo>
                  <a:pt x="935" y="286"/>
                  <a:pt x="935" y="286"/>
                  <a:pt x="935" y="286"/>
                </a:cubicBezTo>
                <a:cubicBezTo>
                  <a:pt x="692" y="242"/>
                  <a:pt x="692" y="242"/>
                  <a:pt x="692" y="242"/>
                </a:cubicBezTo>
                <a:cubicBezTo>
                  <a:pt x="655" y="236"/>
                  <a:pt x="655" y="197"/>
                  <a:pt x="672" y="185"/>
                </a:cubicBezTo>
                <a:cubicBezTo>
                  <a:pt x="689" y="173"/>
                  <a:pt x="715" y="160"/>
                  <a:pt x="723" y="116"/>
                </a:cubicBezTo>
                <a:cubicBezTo>
                  <a:pt x="732" y="66"/>
                  <a:pt x="698" y="18"/>
                  <a:pt x="648" y="9"/>
                </a:cubicBezTo>
                <a:cubicBezTo>
                  <a:pt x="598" y="0"/>
                  <a:pt x="550" y="33"/>
                  <a:pt x="541" y="83"/>
                </a:cubicBezTo>
                <a:cubicBezTo>
                  <a:pt x="536" y="110"/>
                  <a:pt x="555" y="149"/>
                  <a:pt x="570" y="175"/>
                </a:cubicBezTo>
                <a:cubicBezTo>
                  <a:pt x="589" y="206"/>
                  <a:pt x="555" y="216"/>
                  <a:pt x="519" y="210"/>
                </a:cubicBezTo>
                <a:cubicBezTo>
                  <a:pt x="287" y="168"/>
                  <a:pt x="287" y="168"/>
                  <a:pt x="287" y="168"/>
                </a:cubicBezTo>
                <a:cubicBezTo>
                  <a:pt x="243" y="412"/>
                  <a:pt x="243" y="412"/>
                  <a:pt x="243" y="412"/>
                </a:cubicBezTo>
                <a:cubicBezTo>
                  <a:pt x="237" y="449"/>
                  <a:pt x="198" y="450"/>
                  <a:pt x="186" y="432"/>
                </a:cubicBezTo>
                <a:cubicBezTo>
                  <a:pt x="174" y="415"/>
                  <a:pt x="161" y="390"/>
                  <a:pt x="117" y="382"/>
                </a:cubicBezTo>
                <a:cubicBezTo>
                  <a:pt x="67" y="373"/>
                  <a:pt x="19" y="406"/>
                  <a:pt x="10" y="456"/>
                </a:cubicBezTo>
                <a:cubicBezTo>
                  <a:pt x="0" y="506"/>
                  <a:pt x="34" y="554"/>
                  <a:pt x="84" y="564"/>
                </a:cubicBezTo>
                <a:cubicBezTo>
                  <a:pt x="111" y="568"/>
                  <a:pt x="150" y="550"/>
                  <a:pt x="175" y="534"/>
                </a:cubicBezTo>
                <a:cubicBezTo>
                  <a:pt x="207" y="516"/>
                  <a:pt x="217" y="550"/>
                  <a:pt x="211" y="585"/>
                </a:cubicBezTo>
                <a:cubicBezTo>
                  <a:pt x="169" y="815"/>
                  <a:pt x="169" y="815"/>
                  <a:pt x="169" y="815"/>
                </a:cubicBezTo>
                <a:cubicBezTo>
                  <a:pt x="399" y="856"/>
                  <a:pt x="399" y="856"/>
                  <a:pt x="399" y="856"/>
                </a:cubicBezTo>
                <a:cubicBezTo>
                  <a:pt x="435" y="863"/>
                  <a:pt x="468" y="853"/>
                  <a:pt x="450" y="821"/>
                </a:cubicBezTo>
                <a:cubicBezTo>
                  <a:pt x="434" y="795"/>
                  <a:pt x="416" y="756"/>
                  <a:pt x="421" y="729"/>
                </a:cubicBezTo>
                <a:cubicBezTo>
                  <a:pt x="430" y="679"/>
                  <a:pt x="478" y="646"/>
                  <a:pt x="528" y="655"/>
                </a:cubicBezTo>
                <a:cubicBezTo>
                  <a:pt x="578" y="664"/>
                  <a:pt x="611" y="712"/>
                  <a:pt x="602" y="762"/>
                </a:cubicBezTo>
                <a:cubicBezTo>
                  <a:pt x="594" y="806"/>
                  <a:pt x="569" y="820"/>
                  <a:pt x="552" y="832"/>
                </a:cubicBezTo>
                <a:cubicBezTo>
                  <a:pt x="534" y="844"/>
                  <a:pt x="535" y="882"/>
                  <a:pt x="572" y="889"/>
                </a:cubicBezTo>
                <a:cubicBezTo>
                  <a:pt x="816" y="933"/>
                  <a:pt x="816" y="933"/>
                  <a:pt x="816" y="933"/>
                </a:cubicBezTo>
                <a:cubicBezTo>
                  <a:pt x="816" y="934"/>
                  <a:pt x="816" y="934"/>
                  <a:pt x="816" y="934"/>
                </a:cubicBezTo>
                <a:cubicBezTo>
                  <a:pt x="817" y="934"/>
                  <a:pt x="817" y="934"/>
                  <a:pt x="817" y="934"/>
                </a:cubicBezTo>
                <a:cubicBezTo>
                  <a:pt x="858" y="703"/>
                  <a:pt x="858" y="703"/>
                  <a:pt x="858" y="703"/>
                </a:cubicBezTo>
                <a:cubicBezTo>
                  <a:pt x="865" y="667"/>
                  <a:pt x="855" y="633"/>
                  <a:pt x="823" y="652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942368" y="4553150"/>
            <a:ext cx="383895" cy="402445"/>
            <a:chOff x="7002627" y="828237"/>
            <a:chExt cx="444697" cy="466185"/>
          </a:xfrm>
          <a:solidFill>
            <a:schemeClr val="bg1"/>
          </a:solidFill>
        </p:grpSpPr>
        <p:sp>
          <p:nvSpPr>
            <p:cNvPr id="14" name="Freeform 11"/>
            <p:cNvSpPr/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6"/>
            <p:cNvSpPr/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7"/>
            <p:cNvSpPr/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8"/>
            <p:cNvSpPr/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3029" y="2301159"/>
            <a:ext cx="347603" cy="388734"/>
            <a:chOff x="5999255" y="3275006"/>
            <a:chExt cx="402656" cy="450303"/>
          </a:xfrm>
          <a:solidFill>
            <a:schemeClr val="bg1"/>
          </a:solidFill>
        </p:grpSpPr>
        <p:sp>
          <p:nvSpPr>
            <p:cNvPr id="24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36525" y="3350064"/>
            <a:ext cx="258081" cy="431480"/>
            <a:chOff x="8065789" y="3254452"/>
            <a:chExt cx="298956" cy="499818"/>
          </a:xfrm>
          <a:solidFill>
            <a:schemeClr val="bg1"/>
          </a:solidFill>
        </p:grpSpPr>
        <p:sp>
          <p:nvSpPr>
            <p:cNvPr id="30" name="Freeform 121"/>
            <p:cNvSpPr>
              <a:spLocks noEditPoints="1"/>
            </p:cNvSpPr>
            <p:nvPr/>
          </p:nvSpPr>
          <p:spPr bwMode="auto">
            <a:xfrm>
              <a:off x="8065789" y="3254452"/>
              <a:ext cx="298956" cy="369024"/>
            </a:xfrm>
            <a:custGeom>
              <a:avLst/>
              <a:gdLst>
                <a:gd name="T0" fmla="*/ 32 w 135"/>
                <a:gd name="T1" fmla="*/ 137 h 167"/>
                <a:gd name="T2" fmla="*/ 31 w 135"/>
                <a:gd name="T3" fmla="*/ 167 h 167"/>
                <a:gd name="T4" fmla="*/ 37 w 135"/>
                <a:gd name="T5" fmla="*/ 166 h 167"/>
                <a:gd name="T6" fmla="*/ 101 w 135"/>
                <a:gd name="T7" fmla="*/ 166 h 167"/>
                <a:gd name="T8" fmla="*/ 106 w 135"/>
                <a:gd name="T9" fmla="*/ 167 h 167"/>
                <a:gd name="T10" fmla="*/ 104 w 135"/>
                <a:gd name="T11" fmla="*/ 136 h 167"/>
                <a:gd name="T12" fmla="*/ 135 w 135"/>
                <a:gd name="T13" fmla="*/ 67 h 167"/>
                <a:gd name="T14" fmla="*/ 68 w 135"/>
                <a:gd name="T15" fmla="*/ 0 h 167"/>
                <a:gd name="T16" fmla="*/ 0 w 135"/>
                <a:gd name="T17" fmla="*/ 67 h 167"/>
                <a:gd name="T18" fmla="*/ 32 w 135"/>
                <a:gd name="T19" fmla="*/ 137 h 167"/>
                <a:gd name="T20" fmla="*/ 68 w 135"/>
                <a:gd name="T21" fmla="*/ 14 h 167"/>
                <a:gd name="T22" fmla="*/ 121 w 135"/>
                <a:gd name="T23" fmla="*/ 67 h 167"/>
                <a:gd name="T24" fmla="*/ 95 w 135"/>
                <a:gd name="T25" fmla="*/ 125 h 167"/>
                <a:gd name="T26" fmla="*/ 90 w 135"/>
                <a:gd name="T27" fmla="*/ 130 h 167"/>
                <a:gd name="T28" fmla="*/ 91 w 135"/>
                <a:gd name="T29" fmla="*/ 154 h 167"/>
                <a:gd name="T30" fmla="*/ 46 w 135"/>
                <a:gd name="T31" fmla="*/ 154 h 167"/>
                <a:gd name="T32" fmla="*/ 47 w 135"/>
                <a:gd name="T33" fmla="*/ 131 h 167"/>
                <a:gd name="T34" fmla="*/ 42 w 135"/>
                <a:gd name="T35" fmla="*/ 126 h 167"/>
                <a:gd name="T36" fmla="*/ 15 w 135"/>
                <a:gd name="T37" fmla="*/ 67 h 167"/>
                <a:gd name="T38" fmla="*/ 68 w 135"/>
                <a:gd name="T39" fmla="*/ 1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67">
                  <a:moveTo>
                    <a:pt x="32" y="137"/>
                  </a:moveTo>
                  <a:cubicBezTo>
                    <a:pt x="31" y="167"/>
                    <a:pt x="31" y="167"/>
                    <a:pt x="31" y="167"/>
                  </a:cubicBezTo>
                  <a:cubicBezTo>
                    <a:pt x="32" y="166"/>
                    <a:pt x="34" y="166"/>
                    <a:pt x="37" y="166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03" y="166"/>
                    <a:pt x="105" y="166"/>
                    <a:pt x="106" y="167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23" y="119"/>
                    <a:pt x="135" y="91"/>
                    <a:pt x="135" y="67"/>
                  </a:cubicBezTo>
                  <a:cubicBezTo>
                    <a:pt x="135" y="30"/>
                    <a:pt x="105" y="0"/>
                    <a:pt x="68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92"/>
                    <a:pt x="13" y="120"/>
                    <a:pt x="32" y="137"/>
                  </a:cubicBezTo>
                  <a:close/>
                  <a:moveTo>
                    <a:pt x="68" y="14"/>
                  </a:moveTo>
                  <a:cubicBezTo>
                    <a:pt x="97" y="14"/>
                    <a:pt x="121" y="38"/>
                    <a:pt x="121" y="67"/>
                  </a:cubicBezTo>
                  <a:cubicBezTo>
                    <a:pt x="121" y="87"/>
                    <a:pt x="110" y="111"/>
                    <a:pt x="95" y="125"/>
                  </a:cubicBezTo>
                  <a:cubicBezTo>
                    <a:pt x="90" y="130"/>
                    <a:pt x="90" y="130"/>
                    <a:pt x="90" y="130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31"/>
                    <a:pt x="47" y="131"/>
                    <a:pt x="47" y="131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26" y="112"/>
                    <a:pt x="15" y="88"/>
                    <a:pt x="15" y="67"/>
                  </a:cubicBezTo>
                  <a:cubicBezTo>
                    <a:pt x="15" y="38"/>
                    <a:pt x="38" y="14"/>
                    <a:pt x="6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22"/>
            <p:cNvSpPr/>
            <p:nvPr/>
          </p:nvSpPr>
          <p:spPr bwMode="auto">
            <a:xfrm>
              <a:off x="8127449" y="3630016"/>
              <a:ext cx="181242" cy="38304"/>
            </a:xfrm>
            <a:custGeom>
              <a:avLst/>
              <a:gdLst>
                <a:gd name="T0" fmla="*/ 73 w 82"/>
                <a:gd name="T1" fmla="*/ 0 h 17"/>
                <a:gd name="T2" fmla="*/ 9 w 82"/>
                <a:gd name="T3" fmla="*/ 0 h 17"/>
                <a:gd name="T4" fmla="*/ 0 w 82"/>
                <a:gd name="T5" fmla="*/ 8 h 17"/>
                <a:gd name="T6" fmla="*/ 9 w 82"/>
                <a:gd name="T7" fmla="*/ 17 h 17"/>
                <a:gd name="T8" fmla="*/ 73 w 82"/>
                <a:gd name="T9" fmla="*/ 17 h 17"/>
                <a:gd name="T10" fmla="*/ 82 w 82"/>
                <a:gd name="T11" fmla="*/ 8 h 17"/>
                <a:gd name="T12" fmla="*/ 73 w 82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7">
                  <a:moveTo>
                    <a:pt x="7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8" y="17"/>
                    <a:pt x="82" y="13"/>
                    <a:pt x="82" y="8"/>
                  </a:cubicBezTo>
                  <a:cubicBezTo>
                    <a:pt x="82" y="4"/>
                    <a:pt x="78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23"/>
            <p:cNvSpPr/>
            <p:nvPr/>
          </p:nvSpPr>
          <p:spPr bwMode="auto">
            <a:xfrm>
              <a:off x="8134923" y="3672057"/>
              <a:ext cx="165360" cy="38304"/>
            </a:xfrm>
            <a:custGeom>
              <a:avLst/>
              <a:gdLst>
                <a:gd name="T0" fmla="*/ 67 w 75"/>
                <a:gd name="T1" fmla="*/ 0 h 17"/>
                <a:gd name="T2" fmla="*/ 8 w 75"/>
                <a:gd name="T3" fmla="*/ 0 h 17"/>
                <a:gd name="T4" fmla="*/ 0 w 75"/>
                <a:gd name="T5" fmla="*/ 9 h 17"/>
                <a:gd name="T6" fmla="*/ 8 w 75"/>
                <a:gd name="T7" fmla="*/ 17 h 17"/>
                <a:gd name="T8" fmla="*/ 67 w 75"/>
                <a:gd name="T9" fmla="*/ 17 h 17"/>
                <a:gd name="T10" fmla="*/ 75 w 75"/>
                <a:gd name="T11" fmla="*/ 9 h 17"/>
                <a:gd name="T12" fmla="*/ 67 w 75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7">
                  <a:moveTo>
                    <a:pt x="6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72" y="17"/>
                    <a:pt x="75" y="13"/>
                    <a:pt x="75" y="9"/>
                  </a:cubicBezTo>
                  <a:cubicBezTo>
                    <a:pt x="75" y="4"/>
                    <a:pt x="72" y="0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24"/>
            <p:cNvSpPr/>
            <p:nvPr/>
          </p:nvSpPr>
          <p:spPr bwMode="auto">
            <a:xfrm>
              <a:off x="8149870" y="3716900"/>
              <a:ext cx="134530" cy="37370"/>
            </a:xfrm>
            <a:custGeom>
              <a:avLst/>
              <a:gdLst>
                <a:gd name="T0" fmla="*/ 55 w 61"/>
                <a:gd name="T1" fmla="*/ 0 h 17"/>
                <a:gd name="T2" fmla="*/ 6 w 61"/>
                <a:gd name="T3" fmla="*/ 0 h 17"/>
                <a:gd name="T4" fmla="*/ 0 w 61"/>
                <a:gd name="T5" fmla="*/ 9 h 17"/>
                <a:gd name="T6" fmla="*/ 6 w 61"/>
                <a:gd name="T7" fmla="*/ 17 h 17"/>
                <a:gd name="T8" fmla="*/ 55 w 61"/>
                <a:gd name="T9" fmla="*/ 17 h 17"/>
                <a:gd name="T10" fmla="*/ 61 w 61"/>
                <a:gd name="T11" fmla="*/ 9 h 17"/>
                <a:gd name="T12" fmla="*/ 55 w 6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7"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6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9" y="17"/>
                    <a:pt x="61" y="13"/>
                    <a:pt x="61" y="9"/>
                  </a:cubicBezTo>
                  <a:cubicBezTo>
                    <a:pt x="61" y="4"/>
                    <a:pt x="59" y="0"/>
                    <a:pt x="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125"/>
            <p:cNvSpPr/>
            <p:nvPr/>
          </p:nvSpPr>
          <p:spPr bwMode="auto">
            <a:xfrm>
              <a:off x="8149870" y="3318915"/>
              <a:ext cx="156952" cy="150412"/>
            </a:xfrm>
            <a:custGeom>
              <a:avLst/>
              <a:gdLst>
                <a:gd name="T0" fmla="*/ 65 w 71"/>
                <a:gd name="T1" fmla="*/ 45 h 68"/>
                <a:gd name="T2" fmla="*/ 58 w 71"/>
                <a:gd name="T3" fmla="*/ 68 h 68"/>
                <a:gd name="T4" fmla="*/ 71 w 71"/>
                <a:gd name="T5" fmla="*/ 39 h 68"/>
                <a:gd name="T6" fmla="*/ 31 w 71"/>
                <a:gd name="T7" fmla="*/ 0 h 68"/>
                <a:gd name="T8" fmla="*/ 0 w 71"/>
                <a:gd name="T9" fmla="*/ 16 h 68"/>
                <a:gd name="T10" fmla="*/ 26 w 71"/>
                <a:gd name="T11" fmla="*/ 6 h 68"/>
                <a:gd name="T12" fmla="*/ 65 w 71"/>
                <a:gd name="T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8">
                  <a:moveTo>
                    <a:pt x="65" y="45"/>
                  </a:moveTo>
                  <a:cubicBezTo>
                    <a:pt x="65" y="54"/>
                    <a:pt x="62" y="61"/>
                    <a:pt x="58" y="68"/>
                  </a:cubicBezTo>
                  <a:cubicBezTo>
                    <a:pt x="66" y="61"/>
                    <a:pt x="71" y="50"/>
                    <a:pt x="71" y="39"/>
                  </a:cubicBezTo>
                  <a:cubicBezTo>
                    <a:pt x="71" y="17"/>
                    <a:pt x="53" y="0"/>
                    <a:pt x="31" y="0"/>
                  </a:cubicBezTo>
                  <a:cubicBezTo>
                    <a:pt x="18" y="0"/>
                    <a:pt x="7" y="6"/>
                    <a:pt x="0" y="16"/>
                  </a:cubicBezTo>
                  <a:cubicBezTo>
                    <a:pt x="6" y="10"/>
                    <a:pt x="16" y="6"/>
                    <a:pt x="26" y="6"/>
                  </a:cubicBezTo>
                  <a:cubicBezTo>
                    <a:pt x="48" y="6"/>
                    <a:pt x="65" y="24"/>
                    <a:pt x="6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334166" y="3272006"/>
            <a:ext cx="349920" cy="395773"/>
            <a:chOff x="4994016" y="4872552"/>
            <a:chExt cx="406393" cy="459645"/>
          </a:xfrm>
          <a:solidFill>
            <a:schemeClr val="bg1"/>
          </a:solidFill>
        </p:grpSpPr>
        <p:sp>
          <p:nvSpPr>
            <p:cNvPr id="38" name="Freeform 148"/>
            <p:cNvSpPr>
              <a:spLocks noEditPoints="1"/>
            </p:cNvSpPr>
            <p:nvPr/>
          </p:nvSpPr>
          <p:spPr bwMode="auto">
            <a:xfrm>
              <a:off x="5049136" y="4872552"/>
              <a:ext cx="351273" cy="456842"/>
            </a:xfrm>
            <a:custGeom>
              <a:avLst/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avLst/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0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42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214267" y="1426941"/>
            <a:ext cx="2971134" cy="1006919"/>
            <a:chOff x="5180453" y="1368110"/>
            <a:chExt cx="2971134" cy="1006919"/>
          </a:xfrm>
        </p:grpSpPr>
        <p:sp>
          <p:nvSpPr>
            <p:cNvPr id="45" name="Rectangle 27"/>
            <p:cNvSpPr/>
            <p:nvPr/>
          </p:nvSpPr>
          <p:spPr bwMode="auto">
            <a:xfrm>
              <a:off x="5256891" y="1368110"/>
              <a:ext cx="1548502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5180453" y="1636365"/>
              <a:ext cx="29711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227268" y="4905419"/>
            <a:ext cx="4017041" cy="791475"/>
            <a:chOff x="5180452" y="1368110"/>
            <a:chExt cx="4017041" cy="791475"/>
          </a:xfrm>
        </p:grpSpPr>
        <p:sp>
          <p:nvSpPr>
            <p:cNvPr id="48" name="Rectangle 27"/>
            <p:cNvSpPr/>
            <p:nvPr/>
          </p:nvSpPr>
          <p:spPr bwMode="auto">
            <a:xfrm>
              <a:off x="5256891" y="1368110"/>
              <a:ext cx="1548502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Rectángulo 45"/>
            <p:cNvSpPr/>
            <p:nvPr/>
          </p:nvSpPr>
          <p:spPr>
            <a:xfrm>
              <a:off x="5180452" y="1636365"/>
              <a:ext cx="401704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770361" y="2301159"/>
            <a:ext cx="2696757" cy="1006919"/>
            <a:chOff x="5180452" y="1368110"/>
            <a:chExt cx="2696757" cy="1006919"/>
          </a:xfrm>
        </p:grpSpPr>
        <p:sp>
          <p:nvSpPr>
            <p:cNvPr id="51" name="Rectangle 27"/>
            <p:cNvSpPr/>
            <p:nvPr/>
          </p:nvSpPr>
          <p:spPr bwMode="auto">
            <a:xfrm>
              <a:off x="5256891" y="1368110"/>
              <a:ext cx="1548502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Rectángulo 45"/>
            <p:cNvSpPr/>
            <p:nvPr/>
          </p:nvSpPr>
          <p:spPr>
            <a:xfrm>
              <a:off x="5180452" y="1636365"/>
              <a:ext cx="269675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149997" y="4904313"/>
            <a:ext cx="2696757" cy="1006919"/>
            <a:chOff x="5180452" y="1368110"/>
            <a:chExt cx="2696757" cy="1006919"/>
          </a:xfrm>
        </p:grpSpPr>
        <p:sp>
          <p:nvSpPr>
            <p:cNvPr id="54" name="Rectangle 27"/>
            <p:cNvSpPr/>
            <p:nvPr/>
          </p:nvSpPr>
          <p:spPr bwMode="auto">
            <a:xfrm>
              <a:off x="5256891" y="1368110"/>
              <a:ext cx="1548502" cy="248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ángulo 45"/>
            <p:cNvSpPr/>
            <p:nvPr/>
          </p:nvSpPr>
          <p:spPr>
            <a:xfrm>
              <a:off x="5180452" y="1636365"/>
              <a:ext cx="269675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/>
          <p:nvPr/>
        </p:nvGrpSpPr>
        <p:grpSpPr>
          <a:xfrm>
            <a:off x="4478601" y="2053591"/>
            <a:ext cx="3297612" cy="3297611"/>
            <a:chOff x="3901439" y="1234439"/>
            <a:chExt cx="4389121" cy="4389120"/>
          </a:xfrm>
        </p:grpSpPr>
        <p:sp>
          <p:nvSpPr>
            <p:cNvPr id="6" name="Freeform 5"/>
            <p:cNvSpPr/>
            <p:nvPr/>
          </p:nvSpPr>
          <p:spPr>
            <a:xfrm>
              <a:off x="3901439" y="123443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82" tIns="301282" rIns="301282" bIns="301282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200" kern="12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S</a:t>
              </a:r>
              <a:endParaRPr lang="en-GB" sz="7200" kern="12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6177280" y="123443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82" tIns="301282" rIns="301282" bIns="301282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200" kern="120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W</a:t>
              </a:r>
              <a:endParaRPr lang="en-GB" sz="7200" kern="120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3901439" y="351027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82" tIns="301282" rIns="301282" bIns="301282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200" kern="120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T</a:t>
              </a:r>
              <a:endParaRPr lang="en-GB" sz="7200" kern="120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177280" y="3510279"/>
              <a:ext cx="2113280" cy="2113280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282" tIns="301282" rIns="301282" bIns="301282" numCol="1" spcCol="1270" anchor="ctr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200" kern="12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O</a:t>
              </a:r>
              <a:endParaRPr lang="en-GB" sz="7200" kern="12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1021823" y="1995646"/>
            <a:ext cx="3070021" cy="969496"/>
            <a:chOff x="8716043" y="2853384"/>
            <a:chExt cx="3070021" cy="969496"/>
          </a:xfrm>
        </p:grpSpPr>
        <p:sp>
          <p:nvSpPr>
            <p:cNvPr id="11" name="TextBox 34"/>
            <p:cNvSpPr txBox="1"/>
            <p:nvPr/>
          </p:nvSpPr>
          <p:spPr>
            <a:xfrm>
              <a:off x="8716043" y="3222716"/>
              <a:ext cx="307002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r"/>
              <a:endParaRPr lang="en-GB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35"/>
            <p:cNvSpPr txBox="1"/>
            <p:nvPr/>
          </p:nvSpPr>
          <p:spPr>
            <a:xfrm>
              <a:off x="10780661" y="285338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21"/>
          <p:cNvGrpSpPr/>
          <p:nvPr/>
        </p:nvGrpSpPr>
        <p:grpSpPr>
          <a:xfrm>
            <a:off x="1021823" y="4335539"/>
            <a:ext cx="3070021" cy="969496"/>
            <a:chOff x="8716043" y="2853384"/>
            <a:chExt cx="3070021" cy="969496"/>
          </a:xfrm>
        </p:grpSpPr>
        <p:sp>
          <p:nvSpPr>
            <p:cNvPr id="14" name="TextBox 37"/>
            <p:cNvSpPr txBox="1"/>
            <p:nvPr/>
          </p:nvSpPr>
          <p:spPr>
            <a:xfrm>
              <a:off x="8716043" y="3222716"/>
              <a:ext cx="307002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 algn="r"/>
              <a:endParaRPr lang="en-GB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38"/>
            <p:cNvSpPr txBox="1"/>
            <p:nvPr/>
          </p:nvSpPr>
          <p:spPr>
            <a:xfrm>
              <a:off x="10780661" y="285338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24"/>
          <p:cNvGrpSpPr/>
          <p:nvPr/>
        </p:nvGrpSpPr>
        <p:grpSpPr>
          <a:xfrm flipH="1">
            <a:off x="8098570" y="1995646"/>
            <a:ext cx="3070021" cy="969496"/>
            <a:chOff x="8716043" y="2853384"/>
            <a:chExt cx="3070021" cy="969496"/>
          </a:xfrm>
        </p:grpSpPr>
        <p:sp>
          <p:nvSpPr>
            <p:cNvPr id="18" name="TextBox 40"/>
            <p:cNvSpPr txBox="1"/>
            <p:nvPr/>
          </p:nvSpPr>
          <p:spPr>
            <a:xfrm>
              <a:off x="8716043" y="3222716"/>
              <a:ext cx="307002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en-GB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41"/>
            <p:cNvSpPr txBox="1"/>
            <p:nvPr/>
          </p:nvSpPr>
          <p:spPr>
            <a:xfrm>
              <a:off x="10780661" y="285338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27"/>
          <p:cNvGrpSpPr/>
          <p:nvPr/>
        </p:nvGrpSpPr>
        <p:grpSpPr>
          <a:xfrm flipH="1">
            <a:off x="8098570" y="4335539"/>
            <a:ext cx="3070021" cy="969496"/>
            <a:chOff x="8716043" y="2853384"/>
            <a:chExt cx="3070021" cy="969496"/>
          </a:xfrm>
        </p:grpSpPr>
        <p:sp>
          <p:nvSpPr>
            <p:cNvPr id="21" name="TextBox 43"/>
            <p:cNvSpPr txBox="1"/>
            <p:nvPr/>
          </p:nvSpPr>
          <p:spPr>
            <a:xfrm>
              <a:off x="8716043" y="3222716"/>
              <a:ext cx="307002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en-GB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44"/>
            <p:cNvSpPr txBox="1"/>
            <p:nvPr/>
          </p:nvSpPr>
          <p:spPr>
            <a:xfrm>
              <a:off x="10780661" y="285338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GB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2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b="1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3"/>
          <p:cNvSpPr>
            <a:spLocks noChangeArrowheads="1"/>
          </p:cNvSpPr>
          <p:nvPr/>
        </p:nvSpPr>
        <p:spPr bwMode="auto">
          <a:xfrm>
            <a:off x="242686" y="6014442"/>
            <a:ext cx="11672652" cy="13661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43" tIns="34272" rIns="68543" bIns="34272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zh-CN" altLang="en-US" sz="1400">
              <a:solidFill>
                <a:srgbClr val="262626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19053" y="3024143"/>
            <a:ext cx="1437272" cy="3100246"/>
            <a:chOff x="1319714" y="2012892"/>
            <a:chExt cx="1185245" cy="2556617"/>
          </a:xfrm>
          <a:blipFill>
            <a:blip r:embed="rId1"/>
            <a:stretch>
              <a:fillRect/>
            </a:stretch>
          </a:blipFill>
        </p:grpSpPr>
        <p:sp>
          <p:nvSpPr>
            <p:cNvPr id="7" name="椭圆 6"/>
            <p:cNvSpPr/>
            <p:nvPr/>
          </p:nvSpPr>
          <p:spPr bwMode="auto">
            <a:xfrm>
              <a:off x="1504231" y="2600325"/>
              <a:ext cx="804014" cy="80401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633020" y="2781939"/>
              <a:ext cx="558630" cy="5246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不足之一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圆角矩形 31"/>
            <p:cNvSpPr>
              <a:spLocks noChangeArrowheads="1"/>
            </p:cNvSpPr>
            <p:nvPr/>
          </p:nvSpPr>
          <p:spPr bwMode="auto">
            <a:xfrm>
              <a:off x="1851645" y="4468329"/>
              <a:ext cx="102340" cy="10118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4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" name="直接连接符 32"/>
            <p:cNvCxnSpPr>
              <a:cxnSpLocks noChangeShapeType="1"/>
            </p:cNvCxnSpPr>
            <p:nvPr/>
          </p:nvCxnSpPr>
          <p:spPr bwMode="auto">
            <a:xfrm flipH="1">
              <a:off x="1896865" y="3450580"/>
              <a:ext cx="11900" cy="1011797"/>
            </a:xfrm>
            <a:prstGeom prst="line">
              <a:avLst/>
            </a:prstGeom>
            <a:grpFill/>
            <a:ln w="19050" cmpd="sng">
              <a:solidFill>
                <a:srgbClr val="52B678"/>
              </a:solidFill>
              <a:round/>
            </a:ln>
          </p:spPr>
        </p:cxnSp>
        <p:sp>
          <p:nvSpPr>
            <p:cNvPr id="11" name="TextBox 53"/>
            <p:cNvSpPr txBox="1">
              <a:spLocks noChangeArrowheads="1"/>
            </p:cNvSpPr>
            <p:nvPr/>
          </p:nvSpPr>
          <p:spPr bwMode="auto">
            <a:xfrm>
              <a:off x="1319714" y="2012892"/>
              <a:ext cx="1185245" cy="4964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64889" y="1880045"/>
            <a:ext cx="1440158" cy="4246352"/>
            <a:chOff x="2331219" y="1067756"/>
            <a:chExt cx="1187625" cy="3501754"/>
          </a:xfrm>
          <a:blipFill>
            <a:blip r:embed="rId1"/>
            <a:stretch>
              <a:fillRect/>
            </a:stretch>
          </a:blipFill>
        </p:grpSpPr>
        <p:sp>
          <p:nvSpPr>
            <p:cNvPr id="13" name="椭圆 12"/>
            <p:cNvSpPr/>
            <p:nvPr/>
          </p:nvSpPr>
          <p:spPr bwMode="auto">
            <a:xfrm>
              <a:off x="2513499" y="1676678"/>
              <a:ext cx="804014" cy="80401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cxnSp>
          <p:nvCxnSpPr>
            <p:cNvPr id="14" name="直接连接符 26"/>
            <p:cNvCxnSpPr>
              <a:cxnSpLocks noChangeShapeType="1"/>
            </p:cNvCxnSpPr>
            <p:nvPr/>
          </p:nvCxnSpPr>
          <p:spPr bwMode="auto">
            <a:xfrm>
              <a:off x="2925032" y="2508537"/>
              <a:ext cx="0" cy="1940270"/>
            </a:xfrm>
            <a:prstGeom prst="line">
              <a:avLst/>
            </a:prstGeom>
            <a:grpFill/>
            <a:ln w="19050" cmpd="sng">
              <a:solidFill>
                <a:srgbClr val="52B678"/>
              </a:solidFill>
              <a:round/>
            </a:ln>
          </p:spPr>
        </p:cxn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2650485" y="1841574"/>
              <a:ext cx="549092" cy="5246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不足之二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圆角矩形 28"/>
            <p:cNvSpPr>
              <a:spLocks noChangeArrowheads="1"/>
            </p:cNvSpPr>
            <p:nvPr/>
          </p:nvSpPr>
          <p:spPr bwMode="auto">
            <a:xfrm>
              <a:off x="2873861" y="4468330"/>
              <a:ext cx="102340" cy="10118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4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TextBox 53"/>
            <p:cNvSpPr txBox="1">
              <a:spLocks noChangeArrowheads="1"/>
            </p:cNvSpPr>
            <p:nvPr/>
          </p:nvSpPr>
          <p:spPr bwMode="auto">
            <a:xfrm>
              <a:off x="2331219" y="1067756"/>
              <a:ext cx="1187625" cy="4964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55686" y="3067600"/>
            <a:ext cx="1438716" cy="3052612"/>
            <a:chOff x="3345102" y="2052175"/>
            <a:chExt cx="1186436" cy="2517334"/>
          </a:xfrm>
          <a:blipFill>
            <a:blip r:embed="rId1"/>
            <a:stretch>
              <a:fillRect/>
            </a:stretch>
          </a:blipFill>
        </p:grpSpPr>
        <p:sp>
          <p:nvSpPr>
            <p:cNvPr id="20" name="椭圆 19"/>
            <p:cNvSpPr/>
            <p:nvPr/>
          </p:nvSpPr>
          <p:spPr bwMode="auto">
            <a:xfrm>
              <a:off x="3532912" y="2658087"/>
              <a:ext cx="804014" cy="80401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>
              <a:cxnSpLocks noChangeShapeType="1"/>
            </p:cNvCxnSpPr>
            <p:nvPr/>
          </p:nvCxnSpPr>
          <p:spPr bwMode="auto">
            <a:xfrm flipH="1">
              <a:off x="3923444" y="3476769"/>
              <a:ext cx="13090" cy="982037"/>
            </a:xfrm>
            <a:prstGeom prst="line">
              <a:avLst/>
            </a:prstGeom>
            <a:grpFill/>
            <a:ln w="19050" cmpd="sng">
              <a:solidFill>
                <a:srgbClr val="52B678"/>
              </a:solidFill>
              <a:round/>
            </a:ln>
          </p:spPr>
        </p:cxn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3658426" y="2817670"/>
              <a:ext cx="559786" cy="524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不足之三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圆角矩形 24"/>
            <p:cNvSpPr>
              <a:spLocks noChangeArrowheads="1"/>
            </p:cNvSpPr>
            <p:nvPr/>
          </p:nvSpPr>
          <p:spPr bwMode="auto">
            <a:xfrm>
              <a:off x="3878224" y="4468329"/>
              <a:ext cx="102341" cy="10118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4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extBox 53"/>
            <p:cNvSpPr txBox="1">
              <a:spLocks noChangeArrowheads="1"/>
            </p:cNvSpPr>
            <p:nvPr/>
          </p:nvSpPr>
          <p:spPr bwMode="auto">
            <a:xfrm>
              <a:off x="3345102" y="2052175"/>
              <a:ext cx="1186436" cy="4964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446486" y="1912967"/>
            <a:ext cx="1437272" cy="4210268"/>
            <a:chOff x="4358987" y="1097515"/>
            <a:chExt cx="1185245" cy="3471995"/>
          </a:xfrm>
          <a:blipFill>
            <a:blip r:embed="rId1"/>
            <a:stretch>
              <a:fillRect/>
            </a:stretch>
          </a:blipFill>
        </p:grpSpPr>
        <p:sp>
          <p:nvSpPr>
            <p:cNvPr id="26" name="椭圆 25"/>
            <p:cNvSpPr/>
            <p:nvPr/>
          </p:nvSpPr>
          <p:spPr bwMode="auto">
            <a:xfrm>
              <a:off x="4550588" y="1729287"/>
              <a:ext cx="804014" cy="80401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auto">
            <a:xfrm>
              <a:off x="4677029" y="1878441"/>
              <a:ext cx="549161" cy="5245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不足之四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8" name="直接连接符 19"/>
            <p:cNvCxnSpPr>
              <a:cxnSpLocks noChangeShapeType="1"/>
            </p:cNvCxnSpPr>
            <p:nvPr/>
          </p:nvCxnSpPr>
          <p:spPr bwMode="auto">
            <a:xfrm>
              <a:off x="4950420" y="2555439"/>
              <a:ext cx="2380" cy="1898606"/>
            </a:xfrm>
            <a:prstGeom prst="line">
              <a:avLst/>
            </a:prstGeom>
            <a:grpFill/>
            <a:ln w="19050" cmpd="sng">
              <a:solidFill>
                <a:srgbClr val="52B678"/>
              </a:solidFill>
              <a:round/>
            </a:ln>
          </p:spPr>
        </p:cxnSp>
        <p:sp>
          <p:nvSpPr>
            <p:cNvPr id="29" name="圆角矩形 20"/>
            <p:cNvSpPr>
              <a:spLocks noChangeArrowheads="1"/>
            </p:cNvSpPr>
            <p:nvPr/>
          </p:nvSpPr>
          <p:spPr bwMode="auto">
            <a:xfrm>
              <a:off x="4901629" y="4468330"/>
              <a:ext cx="99961" cy="10118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4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extBox 35"/>
            <p:cNvSpPr txBox="1">
              <a:spLocks noChangeArrowheads="1"/>
            </p:cNvSpPr>
            <p:nvPr/>
          </p:nvSpPr>
          <p:spPr bwMode="auto">
            <a:xfrm>
              <a:off x="4358987" y="1097515"/>
              <a:ext cx="1185245" cy="4964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808208" y="1869226"/>
            <a:ext cx="1438716" cy="4258214"/>
            <a:chOff x="6384376" y="1057979"/>
            <a:chExt cx="1186436" cy="3511531"/>
          </a:xfrm>
          <a:blipFill>
            <a:blip r:embed="rId1"/>
            <a:stretch>
              <a:fillRect/>
            </a:stretch>
          </a:blipFill>
        </p:grpSpPr>
        <p:sp>
          <p:nvSpPr>
            <p:cNvPr id="34" name="椭圆 33"/>
            <p:cNvSpPr/>
            <p:nvPr/>
          </p:nvSpPr>
          <p:spPr bwMode="auto">
            <a:xfrm>
              <a:off x="6576419" y="1726435"/>
              <a:ext cx="804014" cy="80401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35" name="Text Box 35"/>
            <p:cNvSpPr txBox="1">
              <a:spLocks noChangeArrowheads="1"/>
            </p:cNvSpPr>
            <p:nvPr/>
          </p:nvSpPr>
          <p:spPr bwMode="auto">
            <a:xfrm>
              <a:off x="6703609" y="1878441"/>
              <a:ext cx="549161" cy="5245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不足之六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6" name="直接连接符 15"/>
            <p:cNvCxnSpPr>
              <a:cxnSpLocks noChangeShapeType="1"/>
            </p:cNvCxnSpPr>
            <p:nvPr/>
          </p:nvCxnSpPr>
          <p:spPr bwMode="auto">
            <a:xfrm>
              <a:off x="6978189" y="2555439"/>
              <a:ext cx="0" cy="1898606"/>
            </a:xfrm>
            <a:prstGeom prst="line">
              <a:avLst/>
            </a:prstGeom>
            <a:grpFill/>
            <a:ln w="19050" cmpd="sng">
              <a:solidFill>
                <a:srgbClr val="52B678"/>
              </a:solidFill>
              <a:round/>
            </a:ln>
          </p:spPr>
        </p:cxnSp>
        <p:sp>
          <p:nvSpPr>
            <p:cNvPr id="37" name="圆角矩形 16"/>
            <p:cNvSpPr>
              <a:spLocks noChangeArrowheads="1"/>
            </p:cNvSpPr>
            <p:nvPr/>
          </p:nvSpPr>
          <p:spPr bwMode="auto">
            <a:xfrm>
              <a:off x="6927019" y="4468330"/>
              <a:ext cx="102341" cy="10118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4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TextBox 53"/>
            <p:cNvSpPr txBox="1">
              <a:spLocks noChangeArrowheads="1"/>
            </p:cNvSpPr>
            <p:nvPr/>
          </p:nvSpPr>
          <p:spPr bwMode="auto">
            <a:xfrm>
              <a:off x="6384376" y="1057979"/>
              <a:ext cx="1186436" cy="49648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18934" y="3078555"/>
            <a:ext cx="1440158" cy="3025184"/>
            <a:chOff x="5370492" y="2074792"/>
            <a:chExt cx="1187625" cy="2494718"/>
          </a:xfrm>
          <a:blipFill>
            <a:blip r:embed="rId1"/>
            <a:stretch>
              <a:fillRect/>
            </a:stretch>
          </a:blipFill>
        </p:grpSpPr>
        <p:sp>
          <p:nvSpPr>
            <p:cNvPr id="40" name="椭圆 39"/>
            <p:cNvSpPr/>
            <p:nvPr/>
          </p:nvSpPr>
          <p:spPr bwMode="auto">
            <a:xfrm>
              <a:off x="5559922" y="2661307"/>
              <a:ext cx="804014" cy="80401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  <p:cxnSp>
          <p:nvCxnSpPr>
            <p:cNvPr id="41" name="直接连接符 10"/>
            <p:cNvCxnSpPr>
              <a:cxnSpLocks noChangeShapeType="1"/>
            </p:cNvCxnSpPr>
            <p:nvPr/>
          </p:nvCxnSpPr>
          <p:spPr bwMode="auto">
            <a:xfrm flipH="1">
              <a:off x="5952404" y="3476770"/>
              <a:ext cx="11900" cy="982038"/>
            </a:xfrm>
            <a:prstGeom prst="line">
              <a:avLst/>
            </a:prstGeom>
            <a:grpFill/>
            <a:ln w="19050" cmpd="sng">
              <a:solidFill>
                <a:srgbClr val="52B678"/>
              </a:solidFill>
              <a:round/>
            </a:ln>
          </p:spPr>
        </p:cxnSp>
        <p:sp>
          <p:nvSpPr>
            <p:cNvPr id="42" name="Text Box 43"/>
            <p:cNvSpPr txBox="1">
              <a:spLocks noChangeArrowheads="1"/>
            </p:cNvSpPr>
            <p:nvPr/>
          </p:nvSpPr>
          <p:spPr bwMode="auto">
            <a:xfrm>
              <a:off x="5686196" y="2817670"/>
              <a:ext cx="559786" cy="524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不足之五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圆角矩形 12"/>
            <p:cNvSpPr>
              <a:spLocks noChangeArrowheads="1"/>
            </p:cNvSpPr>
            <p:nvPr/>
          </p:nvSpPr>
          <p:spPr bwMode="auto">
            <a:xfrm>
              <a:off x="5907185" y="4468330"/>
              <a:ext cx="101150" cy="101180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400">
                <a:solidFill>
                  <a:srgbClr val="262626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TextBox 53"/>
            <p:cNvSpPr txBox="1">
              <a:spLocks noChangeArrowheads="1"/>
            </p:cNvSpPr>
            <p:nvPr/>
          </p:nvSpPr>
          <p:spPr bwMode="auto">
            <a:xfrm>
              <a:off x="5370492" y="2074792"/>
              <a:ext cx="1187625" cy="4964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400" b="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此处输入文字</a:t>
              </a:r>
              <a:endParaRPr lang="en-US" altLang="zh-CN" sz="1400" b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46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12"/>
          <p:cNvSpPr>
            <a:spLocks noChangeArrowheads="1"/>
          </p:cNvSpPr>
          <p:nvPr/>
        </p:nvSpPr>
        <p:spPr bwMode="auto">
          <a:xfrm rot="5400000">
            <a:off x="1924050" y="2037497"/>
            <a:ext cx="2108200" cy="1816100"/>
          </a:xfrm>
          <a:prstGeom prst="triangle">
            <a:avLst>
              <a:gd name="adj" fmla="val 50000"/>
            </a:avLst>
          </a:pr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等腰三角形 13"/>
          <p:cNvSpPr>
            <a:spLocks noChangeArrowheads="1"/>
          </p:cNvSpPr>
          <p:nvPr/>
        </p:nvSpPr>
        <p:spPr bwMode="auto">
          <a:xfrm rot="5400000">
            <a:off x="5485607" y="2036703"/>
            <a:ext cx="2108200" cy="1817687"/>
          </a:xfrm>
          <a:prstGeom prst="triangle">
            <a:avLst>
              <a:gd name="adj" fmla="val 50000"/>
            </a:avLst>
          </a:pr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等腰三角形 14"/>
          <p:cNvSpPr>
            <a:spLocks noChangeArrowheads="1"/>
          </p:cNvSpPr>
          <p:nvPr/>
        </p:nvSpPr>
        <p:spPr bwMode="auto">
          <a:xfrm rot="5400000">
            <a:off x="9049544" y="2036703"/>
            <a:ext cx="2108200" cy="1817688"/>
          </a:xfrm>
          <a:prstGeom prst="triangle">
            <a:avLst>
              <a:gd name="adj" fmla="val 50000"/>
            </a:avLst>
          </a:prstGeom>
          <a:blipFill>
            <a:blip r:embed="rId1"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8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25" y="2628047"/>
            <a:ext cx="5699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28047"/>
            <a:ext cx="6016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643922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15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20824" y="4254178"/>
            <a:ext cx="2365376" cy="1312515"/>
            <a:chOff x="1520824" y="4254178"/>
            <a:chExt cx="2365376" cy="1312515"/>
          </a:xfrm>
        </p:grpSpPr>
        <p:sp>
          <p:nvSpPr>
            <p:cNvPr id="13" name="文本框 23"/>
            <p:cNvSpPr>
              <a:spLocks noChangeArrowheads="1"/>
            </p:cNvSpPr>
            <p:nvPr/>
          </p:nvSpPr>
          <p:spPr bwMode="auto">
            <a:xfrm flipH="1">
              <a:off x="1520824" y="4612586"/>
              <a:ext cx="236537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kern="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27"/>
            <p:cNvSpPr/>
            <p:nvPr/>
          </p:nvSpPr>
          <p:spPr bwMode="auto">
            <a:xfrm>
              <a:off x="1852317" y="4254178"/>
              <a:ext cx="1702390" cy="27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357019" y="4254178"/>
            <a:ext cx="2365376" cy="1312515"/>
            <a:chOff x="1520824" y="4254178"/>
            <a:chExt cx="2365376" cy="1312515"/>
          </a:xfrm>
        </p:grpSpPr>
        <p:sp>
          <p:nvSpPr>
            <p:cNvPr id="20" name="文本框 23"/>
            <p:cNvSpPr>
              <a:spLocks noChangeArrowheads="1"/>
            </p:cNvSpPr>
            <p:nvPr/>
          </p:nvSpPr>
          <p:spPr bwMode="auto">
            <a:xfrm flipH="1">
              <a:off x="1520824" y="4612586"/>
              <a:ext cx="236537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kern="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7"/>
            <p:cNvSpPr/>
            <p:nvPr/>
          </p:nvSpPr>
          <p:spPr bwMode="auto">
            <a:xfrm>
              <a:off x="1852317" y="4254178"/>
              <a:ext cx="1702390" cy="27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20956" y="4254178"/>
            <a:ext cx="2365376" cy="1312515"/>
            <a:chOff x="1520824" y="4254178"/>
            <a:chExt cx="2365376" cy="1312515"/>
          </a:xfrm>
        </p:grpSpPr>
        <p:sp>
          <p:nvSpPr>
            <p:cNvPr id="23" name="文本框 23"/>
            <p:cNvSpPr>
              <a:spLocks noChangeArrowheads="1"/>
            </p:cNvSpPr>
            <p:nvPr/>
          </p:nvSpPr>
          <p:spPr bwMode="auto">
            <a:xfrm flipH="1">
              <a:off x="1520824" y="4612586"/>
              <a:ext cx="236537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kern="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27"/>
            <p:cNvSpPr/>
            <p:nvPr/>
          </p:nvSpPr>
          <p:spPr bwMode="auto">
            <a:xfrm>
              <a:off x="1852317" y="4254178"/>
              <a:ext cx="1702390" cy="279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marL="285750" indent="-285750" algn="r" defTabSz="410845">
                <a:lnSpc>
                  <a:spcPct val="110000"/>
                </a:lnSpc>
                <a:spcBef>
                  <a:spcPts val="2110"/>
                </a:spcBef>
                <a:buFont typeface="Wingdings" panose="05000000000000000000" pitchFamily="2" charset="2"/>
                <a:buChar char="ü"/>
                <a:defRPr/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1" y="0"/>
            <a:ext cx="12190414" cy="6859588"/>
            <a:chOff x="950029" y="-781629"/>
            <a:chExt cx="12190414" cy="685958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"/>
            <a:stretch>
              <a:fillRect/>
            </a:stretch>
          </p:blipFill>
          <p:spPr>
            <a:xfrm>
              <a:off x="950029" y="-781629"/>
              <a:ext cx="6630987" cy="685958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954"/>
            <a:stretch>
              <a:fillRect/>
            </a:stretch>
          </p:blipFill>
          <p:spPr>
            <a:xfrm>
              <a:off x="7581017" y="-781629"/>
              <a:ext cx="5559426" cy="6859588"/>
            </a:xfrm>
            <a:prstGeom prst="rect">
              <a:avLst/>
            </a:prstGeom>
          </p:spPr>
        </p:pic>
      </p:grpSp>
      <p:sp>
        <p:nvSpPr>
          <p:cNvPr id="8" name="矩形: 圆角 7"/>
          <p:cNvSpPr/>
          <p:nvPr/>
        </p:nvSpPr>
        <p:spPr>
          <a:xfrm>
            <a:off x="1701006" y="1677194"/>
            <a:ext cx="9042400" cy="3237706"/>
          </a:xfrm>
          <a:custGeom>
            <a:avLst/>
            <a:gdLst>
              <a:gd name="connsiteX0" fmla="*/ 0 w 9042400"/>
              <a:gd name="connsiteY0" fmla="*/ 112607 h 3237706"/>
              <a:gd name="connsiteX1" fmla="*/ 112607 w 9042400"/>
              <a:gd name="connsiteY1" fmla="*/ 0 h 3237706"/>
              <a:gd name="connsiteX2" fmla="*/ 8929793 w 9042400"/>
              <a:gd name="connsiteY2" fmla="*/ 0 h 3237706"/>
              <a:gd name="connsiteX3" fmla="*/ 9042400 w 9042400"/>
              <a:gd name="connsiteY3" fmla="*/ 112607 h 3237706"/>
              <a:gd name="connsiteX4" fmla="*/ 9042400 w 9042400"/>
              <a:gd name="connsiteY4" fmla="*/ 3125099 h 3237706"/>
              <a:gd name="connsiteX5" fmla="*/ 8929793 w 9042400"/>
              <a:gd name="connsiteY5" fmla="*/ 3237706 h 3237706"/>
              <a:gd name="connsiteX6" fmla="*/ 112607 w 9042400"/>
              <a:gd name="connsiteY6" fmla="*/ 3237706 h 3237706"/>
              <a:gd name="connsiteX7" fmla="*/ 0 w 9042400"/>
              <a:gd name="connsiteY7" fmla="*/ 3125099 h 3237706"/>
              <a:gd name="connsiteX8" fmla="*/ 0 w 9042400"/>
              <a:gd name="connsiteY8" fmla="*/ 112607 h 323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42400" h="3237706" fill="none" extrusionOk="0">
                <a:moveTo>
                  <a:pt x="0" y="112607"/>
                </a:moveTo>
                <a:cubicBezTo>
                  <a:pt x="-11401" y="48572"/>
                  <a:pt x="59995" y="7834"/>
                  <a:pt x="112607" y="0"/>
                </a:cubicBezTo>
                <a:cubicBezTo>
                  <a:pt x="1160834" y="130954"/>
                  <a:pt x="6711901" y="43574"/>
                  <a:pt x="8929793" y="0"/>
                </a:cubicBezTo>
                <a:cubicBezTo>
                  <a:pt x="8997315" y="8212"/>
                  <a:pt x="9045032" y="53639"/>
                  <a:pt x="9042400" y="112607"/>
                </a:cubicBezTo>
                <a:cubicBezTo>
                  <a:pt x="8891961" y="608844"/>
                  <a:pt x="9128279" y="2677590"/>
                  <a:pt x="9042400" y="3125099"/>
                </a:cubicBezTo>
                <a:cubicBezTo>
                  <a:pt x="9034259" y="3188627"/>
                  <a:pt x="8983123" y="3231592"/>
                  <a:pt x="8929793" y="3237706"/>
                </a:cubicBezTo>
                <a:cubicBezTo>
                  <a:pt x="6267084" y="3392903"/>
                  <a:pt x="4303385" y="3400726"/>
                  <a:pt x="112607" y="3237706"/>
                </a:cubicBezTo>
                <a:cubicBezTo>
                  <a:pt x="51263" y="3226247"/>
                  <a:pt x="-3807" y="3189513"/>
                  <a:pt x="0" y="3125099"/>
                </a:cubicBezTo>
                <a:cubicBezTo>
                  <a:pt x="64656" y="2074640"/>
                  <a:pt x="-17807" y="807686"/>
                  <a:pt x="0" y="112607"/>
                </a:cubicBezTo>
                <a:close/>
              </a:path>
              <a:path w="9042400" h="3237706" stroke="0" extrusionOk="0">
                <a:moveTo>
                  <a:pt x="0" y="112607"/>
                </a:moveTo>
                <a:cubicBezTo>
                  <a:pt x="-10587" y="43886"/>
                  <a:pt x="45464" y="1859"/>
                  <a:pt x="112607" y="0"/>
                </a:cubicBezTo>
                <a:cubicBezTo>
                  <a:pt x="1550030" y="132882"/>
                  <a:pt x="6508755" y="-84951"/>
                  <a:pt x="8929793" y="0"/>
                </a:cubicBezTo>
                <a:cubicBezTo>
                  <a:pt x="8987803" y="4082"/>
                  <a:pt x="9042184" y="51611"/>
                  <a:pt x="9042400" y="112607"/>
                </a:cubicBezTo>
                <a:cubicBezTo>
                  <a:pt x="9062587" y="944477"/>
                  <a:pt x="9194880" y="2556147"/>
                  <a:pt x="9042400" y="3125099"/>
                </a:cubicBezTo>
                <a:cubicBezTo>
                  <a:pt x="9052682" y="3188510"/>
                  <a:pt x="8996758" y="3227881"/>
                  <a:pt x="8929793" y="3237706"/>
                </a:cubicBezTo>
                <a:cubicBezTo>
                  <a:pt x="6143790" y="3325345"/>
                  <a:pt x="3555383" y="3165027"/>
                  <a:pt x="112607" y="3237706"/>
                </a:cubicBezTo>
                <a:cubicBezTo>
                  <a:pt x="49730" y="3231167"/>
                  <a:pt x="-519" y="3188012"/>
                  <a:pt x="0" y="3125099"/>
                </a:cubicBezTo>
                <a:cubicBezTo>
                  <a:pt x="-38581" y="2519134"/>
                  <a:pt x="63341" y="1345977"/>
                  <a:pt x="0" y="112607"/>
                </a:cubicBezTo>
                <a:close/>
              </a:path>
            </a:pathLst>
          </a:custGeom>
          <a:solidFill>
            <a:schemeClr val="bg1">
              <a:alpha val="97000"/>
            </a:schemeClr>
          </a:solidFill>
          <a:ln w="12700">
            <a:solidFill>
              <a:srgbClr val="6CC9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1574006" y="1567133"/>
            <a:ext cx="9042400" cy="2844800"/>
          </a:xfrm>
          <a:custGeom>
            <a:avLst/>
            <a:gdLst>
              <a:gd name="connsiteX0" fmla="*/ 0 w 9042400"/>
              <a:gd name="connsiteY0" fmla="*/ 139708 h 2844800"/>
              <a:gd name="connsiteX1" fmla="*/ 139708 w 9042400"/>
              <a:gd name="connsiteY1" fmla="*/ 0 h 2844800"/>
              <a:gd name="connsiteX2" fmla="*/ 8902692 w 9042400"/>
              <a:gd name="connsiteY2" fmla="*/ 0 h 2844800"/>
              <a:gd name="connsiteX3" fmla="*/ 9042400 w 9042400"/>
              <a:gd name="connsiteY3" fmla="*/ 139708 h 2844800"/>
              <a:gd name="connsiteX4" fmla="*/ 9042400 w 9042400"/>
              <a:gd name="connsiteY4" fmla="*/ 2705092 h 2844800"/>
              <a:gd name="connsiteX5" fmla="*/ 8902692 w 9042400"/>
              <a:gd name="connsiteY5" fmla="*/ 2844800 h 2844800"/>
              <a:gd name="connsiteX6" fmla="*/ 139708 w 9042400"/>
              <a:gd name="connsiteY6" fmla="*/ 2844800 h 2844800"/>
              <a:gd name="connsiteX7" fmla="*/ 0 w 9042400"/>
              <a:gd name="connsiteY7" fmla="*/ 2705092 h 2844800"/>
              <a:gd name="connsiteX8" fmla="*/ 0 w 9042400"/>
              <a:gd name="connsiteY8" fmla="*/ 139708 h 284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42400" h="2844800" fill="none" extrusionOk="0">
                <a:moveTo>
                  <a:pt x="0" y="139708"/>
                </a:moveTo>
                <a:cubicBezTo>
                  <a:pt x="-2241" y="62186"/>
                  <a:pt x="64934" y="1950"/>
                  <a:pt x="139708" y="0"/>
                </a:cubicBezTo>
                <a:cubicBezTo>
                  <a:pt x="2172341" y="130954"/>
                  <a:pt x="6126123" y="43574"/>
                  <a:pt x="8902692" y="0"/>
                </a:cubicBezTo>
                <a:cubicBezTo>
                  <a:pt x="8987634" y="11988"/>
                  <a:pt x="9043406" y="63782"/>
                  <a:pt x="9042400" y="139708"/>
                </a:cubicBezTo>
                <a:cubicBezTo>
                  <a:pt x="8891961" y="798500"/>
                  <a:pt x="9128279" y="1718782"/>
                  <a:pt x="9042400" y="2705092"/>
                </a:cubicBezTo>
                <a:cubicBezTo>
                  <a:pt x="9030810" y="2784154"/>
                  <a:pt x="8978452" y="2843834"/>
                  <a:pt x="8902692" y="2844800"/>
                </a:cubicBezTo>
                <a:cubicBezTo>
                  <a:pt x="8016926" y="2999997"/>
                  <a:pt x="3819312" y="3007820"/>
                  <a:pt x="139708" y="2844800"/>
                </a:cubicBezTo>
                <a:cubicBezTo>
                  <a:pt x="63620" y="2830311"/>
                  <a:pt x="-8504" y="2787217"/>
                  <a:pt x="0" y="2705092"/>
                </a:cubicBezTo>
                <a:cubicBezTo>
                  <a:pt x="64656" y="1472742"/>
                  <a:pt x="-17807" y="1293058"/>
                  <a:pt x="0" y="139708"/>
                </a:cubicBezTo>
                <a:close/>
              </a:path>
              <a:path w="9042400" h="2844800" stroke="0" extrusionOk="0">
                <a:moveTo>
                  <a:pt x="0" y="139708"/>
                </a:moveTo>
                <a:cubicBezTo>
                  <a:pt x="-2094" y="61257"/>
                  <a:pt x="48838" y="5146"/>
                  <a:pt x="139708" y="0"/>
                </a:cubicBezTo>
                <a:cubicBezTo>
                  <a:pt x="3941617" y="132882"/>
                  <a:pt x="5142073" y="-84951"/>
                  <a:pt x="8902692" y="0"/>
                </a:cubicBezTo>
                <a:cubicBezTo>
                  <a:pt x="8969583" y="10027"/>
                  <a:pt x="9039819" y="76812"/>
                  <a:pt x="9042400" y="139708"/>
                </a:cubicBezTo>
                <a:cubicBezTo>
                  <a:pt x="9062587" y="488962"/>
                  <a:pt x="9194880" y="1689673"/>
                  <a:pt x="9042400" y="2705092"/>
                </a:cubicBezTo>
                <a:cubicBezTo>
                  <a:pt x="9050644" y="2783229"/>
                  <a:pt x="8981937" y="2840506"/>
                  <a:pt x="8902692" y="2844800"/>
                </a:cubicBezTo>
                <a:cubicBezTo>
                  <a:pt x="7712695" y="2932439"/>
                  <a:pt x="3259342" y="2772121"/>
                  <a:pt x="139708" y="2844800"/>
                </a:cubicBezTo>
                <a:cubicBezTo>
                  <a:pt x="62273" y="2842169"/>
                  <a:pt x="-927" y="2783539"/>
                  <a:pt x="0" y="2705092"/>
                </a:cubicBezTo>
                <a:cubicBezTo>
                  <a:pt x="-38581" y="2106330"/>
                  <a:pt x="63341" y="623633"/>
                  <a:pt x="0" y="139708"/>
                </a:cubicBezTo>
                <a:close/>
              </a:path>
            </a:pathLst>
          </a:custGeom>
          <a:solidFill>
            <a:srgbClr val="6CC97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14612" y="1869498"/>
            <a:ext cx="69611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谢谢观看</a:t>
            </a:r>
            <a:endParaRPr lang="zh-CN" altLang="en-US" sz="9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2233612" y="3331335"/>
            <a:ext cx="7605488" cy="56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This text will not appear in a consistent order. Using default text is a simple way to create the appearance of content without having to create it. Humans are creative beings. If it is not real text, they will focus on the design.</a:t>
            </a:r>
            <a:endParaRPr lang="en-US" altLang="zh-CN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41612" y="4478750"/>
            <a:ext cx="6961188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6CC97F"/>
                </a:solidFill>
                <a:cs typeface="+mn-ea"/>
                <a:sym typeface="+mn-lt"/>
              </a:rPr>
              <a:t>汇报人：</a:t>
            </a:r>
            <a:r>
              <a:rPr lang="en-US" altLang="zh-CN" b="1" dirty="0">
                <a:solidFill>
                  <a:srgbClr val="6CC97F"/>
                </a:solidFill>
                <a:cs typeface="+mn-ea"/>
                <a:sym typeface="+mn-lt"/>
              </a:rPr>
              <a:t>XXX</a:t>
            </a:r>
            <a:r>
              <a:rPr lang="en-US" altLang="zh-CN" b="1" dirty="0">
                <a:solidFill>
                  <a:srgbClr val="6CC97F"/>
                </a:solidFill>
                <a:cs typeface="+mn-ea"/>
                <a:sym typeface="+mn-lt"/>
              </a:rPr>
              <a:t>   </a:t>
            </a:r>
            <a:r>
              <a:rPr lang="zh-CN" altLang="en-US" b="1" dirty="0">
                <a:solidFill>
                  <a:srgbClr val="6CC97F"/>
                </a:solidFill>
                <a:cs typeface="+mn-ea"/>
                <a:sym typeface="+mn-lt"/>
              </a:rPr>
              <a:t>时间：</a:t>
            </a:r>
            <a:r>
              <a:rPr lang="en-US" altLang="zh-CN" b="1" dirty="0">
                <a:solidFill>
                  <a:srgbClr val="6CC97F"/>
                </a:solidFill>
                <a:cs typeface="+mn-ea"/>
                <a:sym typeface="+mn-lt"/>
              </a:rPr>
              <a:t>2022.02</a:t>
            </a:r>
            <a:endParaRPr lang="zh-CN" altLang="en-US" b="1" dirty="0">
              <a:solidFill>
                <a:srgbClr val="6CC97F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71" y="1013451"/>
            <a:ext cx="866282" cy="110736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554" y="4015261"/>
            <a:ext cx="1388494" cy="781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13970" y="1043435"/>
            <a:ext cx="1744478" cy="1744474"/>
            <a:chOff x="5040640" y="838662"/>
            <a:chExt cx="2109131" cy="2109129"/>
          </a:xfrm>
        </p:grpSpPr>
        <p:sp>
          <p:nvSpPr>
            <p:cNvPr id="11" name="椭圆 10"/>
            <p:cNvSpPr/>
            <p:nvPr/>
          </p:nvSpPr>
          <p:spPr bwMode="auto">
            <a:xfrm rot="20700000">
              <a:off x="5040640" y="838662"/>
              <a:ext cx="2109131" cy="2109129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cs typeface="+mn-ea"/>
                <a:sym typeface="+mn-lt"/>
              </a:endParaRPr>
            </a:p>
          </p:txBody>
        </p:sp>
        <p:sp>
          <p:nvSpPr>
            <p:cNvPr id="12" name="文本框 5"/>
            <p:cNvSpPr txBox="1"/>
            <p:nvPr/>
          </p:nvSpPr>
          <p:spPr>
            <a:xfrm>
              <a:off x="5146711" y="1190035"/>
              <a:ext cx="1839958" cy="1227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01</a:t>
              </a:r>
              <a:endParaRPr lang="en-US" altLang="zh-CN" sz="24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56607" y="3008652"/>
            <a:ext cx="5059204" cy="607095"/>
            <a:chOff x="2217896" y="2222603"/>
            <a:chExt cx="3685841" cy="607095"/>
          </a:xfrm>
        </p:grpSpPr>
        <p:sp>
          <p:nvSpPr>
            <p:cNvPr id="1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3700" y="2222603"/>
              <a:ext cx="34142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838208" y="40710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065297" y="3653371"/>
            <a:ext cx="2220004" cy="2220002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060144" y="1980924"/>
            <a:ext cx="576622" cy="57678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24582" y="224765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/>
          <p:cNvSpPr txBox="1"/>
          <p:nvPr/>
        </p:nvSpPr>
        <p:spPr>
          <a:xfrm>
            <a:off x="2278617" y="4576276"/>
            <a:ext cx="17882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lang="en-US" altLang="zh-CN" sz="2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065297" y="1637147"/>
            <a:ext cx="2220004" cy="2220002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KSO_Shape"/>
          <p:cNvSpPr/>
          <p:nvPr/>
        </p:nvSpPr>
        <p:spPr bwMode="auto">
          <a:xfrm>
            <a:off x="2425336" y="2274224"/>
            <a:ext cx="1472198" cy="1028084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标题 11"/>
          <p:cNvSpPr txBox="1"/>
          <p:nvPr/>
        </p:nvSpPr>
        <p:spPr>
          <a:xfrm>
            <a:off x="6654123" y="2027068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60145" y="2701004"/>
            <a:ext cx="576622" cy="57678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624583" y="296773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1"/>
          <p:cNvSpPr txBox="1"/>
          <p:nvPr/>
        </p:nvSpPr>
        <p:spPr>
          <a:xfrm>
            <a:off x="6654124" y="2747148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60145" y="3437884"/>
            <a:ext cx="576622" cy="57678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624583" y="370461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11"/>
          <p:cNvSpPr txBox="1"/>
          <p:nvPr/>
        </p:nvSpPr>
        <p:spPr>
          <a:xfrm>
            <a:off x="6654124" y="3484028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060146" y="4157964"/>
            <a:ext cx="576622" cy="57678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624584" y="442469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11"/>
          <p:cNvSpPr txBox="1"/>
          <p:nvPr/>
        </p:nvSpPr>
        <p:spPr>
          <a:xfrm>
            <a:off x="6654125" y="4204108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060145" y="4878044"/>
            <a:ext cx="576622" cy="576785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5</a:t>
            </a:r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624583" y="514477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标题 11"/>
          <p:cNvSpPr txBox="1"/>
          <p:nvPr/>
        </p:nvSpPr>
        <p:spPr>
          <a:xfrm>
            <a:off x="6654124" y="4924188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26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5"/>
          <p:cNvSpPr>
            <a:spLocks noChangeArrowheads="1"/>
          </p:cNvSpPr>
          <p:nvPr/>
        </p:nvSpPr>
        <p:spPr bwMode="auto">
          <a:xfrm>
            <a:off x="6848997" y="5402568"/>
            <a:ext cx="42854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16"/>
          <p:cNvSpPr>
            <a:spLocks noChangeArrowheads="1"/>
          </p:cNvSpPr>
          <p:nvPr/>
        </p:nvSpPr>
        <p:spPr bwMode="auto">
          <a:xfrm>
            <a:off x="6861695" y="5029159"/>
            <a:ext cx="28338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加入标题文本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442849" y="5101066"/>
            <a:ext cx="398463" cy="400050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30"/>
          <p:cNvSpPr/>
          <p:nvPr/>
        </p:nvSpPr>
        <p:spPr>
          <a:xfrm>
            <a:off x="6440893" y="1622805"/>
            <a:ext cx="4660122" cy="3288451"/>
          </a:xfrm>
          <a:custGeom>
            <a:avLst/>
            <a:gdLst>
              <a:gd name="connsiteX0" fmla="*/ 0 w 4660122"/>
              <a:gd name="connsiteY0" fmla="*/ 0 h 3288451"/>
              <a:gd name="connsiteX1" fmla="*/ 4660122 w 4660122"/>
              <a:gd name="connsiteY1" fmla="*/ 0 h 3288451"/>
              <a:gd name="connsiteX2" fmla="*/ 4660122 w 4660122"/>
              <a:gd name="connsiteY2" fmla="*/ 3288451 h 3288451"/>
              <a:gd name="connsiteX3" fmla="*/ 0 w 4660122"/>
              <a:gd name="connsiteY3" fmla="*/ 3288451 h 3288451"/>
              <a:gd name="connsiteX4" fmla="*/ 0 w 4660122"/>
              <a:gd name="connsiteY4" fmla="*/ 0 h 3288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0122" h="3288451" fill="none" extrusionOk="0">
                <a:moveTo>
                  <a:pt x="0" y="0"/>
                </a:moveTo>
                <a:cubicBezTo>
                  <a:pt x="1868239" y="-49533"/>
                  <a:pt x="2617704" y="-14809"/>
                  <a:pt x="4660122" y="0"/>
                </a:cubicBezTo>
                <a:cubicBezTo>
                  <a:pt x="4747761" y="554427"/>
                  <a:pt x="4587443" y="2062267"/>
                  <a:pt x="4660122" y="3288451"/>
                </a:cubicBezTo>
                <a:cubicBezTo>
                  <a:pt x="3174237" y="3240220"/>
                  <a:pt x="1213558" y="3372906"/>
                  <a:pt x="0" y="3288451"/>
                </a:cubicBezTo>
                <a:cubicBezTo>
                  <a:pt x="-38581" y="1754768"/>
                  <a:pt x="63341" y="777492"/>
                  <a:pt x="0" y="0"/>
                </a:cubicBezTo>
                <a:close/>
              </a:path>
              <a:path w="4660122" h="3288451" stroke="0" extrusionOk="0">
                <a:moveTo>
                  <a:pt x="0" y="0"/>
                </a:moveTo>
                <a:cubicBezTo>
                  <a:pt x="2250202" y="118645"/>
                  <a:pt x="3007757" y="116012"/>
                  <a:pt x="4660122" y="0"/>
                </a:cubicBezTo>
                <a:cubicBezTo>
                  <a:pt x="4527240" y="924254"/>
                  <a:pt x="4745073" y="2184822"/>
                  <a:pt x="4660122" y="3288451"/>
                </a:cubicBezTo>
                <a:cubicBezTo>
                  <a:pt x="3257884" y="3423051"/>
                  <a:pt x="1804326" y="3131255"/>
                  <a:pt x="0" y="3288451"/>
                </a:cubicBezTo>
                <a:cubicBezTo>
                  <a:pt x="-20187" y="2357712"/>
                  <a:pt x="-152480" y="737932"/>
                  <a:pt x="0" y="0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solidFill>
              <a:srgbClr val="6CC9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78920" y="1838482"/>
            <a:ext cx="5054612" cy="4124727"/>
            <a:chOff x="911291" y="2257809"/>
            <a:chExt cx="5054612" cy="4124727"/>
          </a:xfrm>
        </p:grpSpPr>
        <p:sp>
          <p:nvSpPr>
            <p:cNvPr id="10" name="Oval 43"/>
            <p:cNvSpPr>
              <a:spLocks noChangeArrowheads="1"/>
            </p:cNvSpPr>
            <p:nvPr/>
          </p:nvSpPr>
          <p:spPr bwMode="auto">
            <a:xfrm flipH="1">
              <a:off x="4370187" y="4237900"/>
              <a:ext cx="1541317" cy="1546326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44"/>
            <p:cNvSpPr>
              <a:spLocks noChangeArrowheads="1"/>
            </p:cNvSpPr>
            <p:nvPr/>
          </p:nvSpPr>
          <p:spPr bwMode="auto">
            <a:xfrm flipH="1">
              <a:off x="2654340" y="4237900"/>
              <a:ext cx="1541317" cy="1546326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45"/>
            <p:cNvSpPr>
              <a:spLocks noChangeArrowheads="1"/>
            </p:cNvSpPr>
            <p:nvPr/>
          </p:nvSpPr>
          <p:spPr bwMode="auto">
            <a:xfrm flipH="1">
              <a:off x="938491" y="4237900"/>
              <a:ext cx="1541317" cy="1546326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 sz="32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46"/>
            <p:cNvSpPr>
              <a:spLocks noChangeArrowheads="1"/>
            </p:cNvSpPr>
            <p:nvPr/>
          </p:nvSpPr>
          <p:spPr bwMode="auto">
            <a:xfrm flipH="1">
              <a:off x="911291" y="5933602"/>
              <a:ext cx="5036479" cy="448934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zh-CN" alt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58"/>
            <p:cNvGrpSpPr/>
            <p:nvPr/>
          </p:nvGrpSpPr>
          <p:grpSpPr bwMode="auto">
            <a:xfrm flipH="1">
              <a:off x="1521017" y="4618815"/>
              <a:ext cx="376263" cy="394517"/>
              <a:chOff x="2352" y="1832"/>
              <a:chExt cx="166" cy="174"/>
            </a:xfrm>
            <a:solidFill>
              <a:srgbClr val="267F42"/>
            </a:solidFill>
          </p:grpSpPr>
          <p:sp>
            <p:nvSpPr>
              <p:cNvPr id="26" name="Freeform 48"/>
              <p:cNvSpPr/>
              <p:nvPr/>
            </p:nvSpPr>
            <p:spPr bwMode="auto">
              <a:xfrm>
                <a:off x="2352" y="1832"/>
                <a:ext cx="166" cy="14"/>
              </a:xfrm>
              <a:custGeom>
                <a:avLst/>
                <a:gdLst>
                  <a:gd name="T0" fmla="*/ 79 w 82"/>
                  <a:gd name="T1" fmla="*/ 0 h 7"/>
                  <a:gd name="T2" fmla="*/ 3 w 82"/>
                  <a:gd name="T3" fmla="*/ 0 h 7"/>
                  <a:gd name="T4" fmla="*/ 0 w 82"/>
                  <a:gd name="T5" fmla="*/ 4 h 7"/>
                  <a:gd name="T6" fmla="*/ 3 w 82"/>
                  <a:gd name="T7" fmla="*/ 7 h 7"/>
                  <a:gd name="T8" fmla="*/ 79 w 82"/>
                  <a:gd name="T9" fmla="*/ 7 h 7"/>
                  <a:gd name="T10" fmla="*/ 82 w 82"/>
                  <a:gd name="T11" fmla="*/ 4 h 7"/>
                  <a:gd name="T12" fmla="*/ 79 w 82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79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1" y="7"/>
                      <a:pt x="82" y="6"/>
                      <a:pt x="82" y="4"/>
                    </a:cubicBezTo>
                    <a:cubicBezTo>
                      <a:pt x="82" y="2"/>
                      <a:pt x="81" y="0"/>
                      <a:pt x="79" y="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49"/>
              <p:cNvSpPr/>
              <p:nvPr/>
            </p:nvSpPr>
            <p:spPr bwMode="auto">
              <a:xfrm>
                <a:off x="2368" y="1866"/>
                <a:ext cx="134" cy="87"/>
              </a:xfrm>
              <a:custGeom>
                <a:avLst/>
                <a:gdLst>
                  <a:gd name="T0" fmla="*/ 63 w 66"/>
                  <a:gd name="T1" fmla="*/ 0 h 43"/>
                  <a:gd name="T2" fmla="*/ 59 w 66"/>
                  <a:gd name="T3" fmla="*/ 3 h 43"/>
                  <a:gd name="T4" fmla="*/ 59 w 66"/>
                  <a:gd name="T5" fmla="*/ 32 h 43"/>
                  <a:gd name="T6" fmla="*/ 55 w 66"/>
                  <a:gd name="T7" fmla="*/ 36 h 43"/>
                  <a:gd name="T8" fmla="*/ 11 w 66"/>
                  <a:gd name="T9" fmla="*/ 36 h 43"/>
                  <a:gd name="T10" fmla="*/ 7 w 66"/>
                  <a:gd name="T11" fmla="*/ 32 h 43"/>
                  <a:gd name="T12" fmla="*/ 7 w 66"/>
                  <a:gd name="T13" fmla="*/ 3 h 43"/>
                  <a:gd name="T14" fmla="*/ 3 w 66"/>
                  <a:gd name="T15" fmla="*/ 0 h 43"/>
                  <a:gd name="T16" fmla="*/ 0 w 66"/>
                  <a:gd name="T17" fmla="*/ 3 h 43"/>
                  <a:gd name="T18" fmla="*/ 0 w 66"/>
                  <a:gd name="T19" fmla="*/ 32 h 43"/>
                  <a:gd name="T20" fmla="*/ 11 w 66"/>
                  <a:gd name="T21" fmla="*/ 43 h 43"/>
                  <a:gd name="T22" fmla="*/ 55 w 66"/>
                  <a:gd name="T23" fmla="*/ 43 h 43"/>
                  <a:gd name="T24" fmla="*/ 66 w 66"/>
                  <a:gd name="T25" fmla="*/ 32 h 43"/>
                  <a:gd name="T26" fmla="*/ 66 w 66"/>
                  <a:gd name="T27" fmla="*/ 3 h 43"/>
                  <a:gd name="T28" fmla="*/ 63 w 66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43">
                    <a:moveTo>
                      <a:pt x="63" y="0"/>
                    </a:moveTo>
                    <a:cubicBezTo>
                      <a:pt x="61" y="0"/>
                      <a:pt x="59" y="1"/>
                      <a:pt x="59" y="3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59" y="34"/>
                      <a:pt x="57" y="36"/>
                      <a:pt x="55" y="36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9" y="36"/>
                      <a:pt x="7" y="34"/>
                      <a:pt x="7" y="3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8"/>
                      <a:pt x="5" y="43"/>
                      <a:pt x="11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61" y="43"/>
                      <a:pt x="66" y="38"/>
                      <a:pt x="66" y="32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1"/>
                      <a:pt x="65" y="0"/>
                      <a:pt x="63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50"/>
              <p:cNvSpPr/>
              <p:nvPr/>
            </p:nvSpPr>
            <p:spPr bwMode="auto">
              <a:xfrm>
                <a:off x="2402" y="1895"/>
                <a:ext cx="15" cy="28"/>
              </a:xfrm>
              <a:custGeom>
                <a:avLst/>
                <a:gdLst>
                  <a:gd name="T0" fmla="*/ 7 w 7"/>
                  <a:gd name="T1" fmla="*/ 10 h 14"/>
                  <a:gd name="T2" fmla="*/ 7 w 7"/>
                  <a:gd name="T3" fmla="*/ 4 h 14"/>
                  <a:gd name="T4" fmla="*/ 3 w 7"/>
                  <a:gd name="T5" fmla="*/ 0 h 14"/>
                  <a:gd name="T6" fmla="*/ 0 w 7"/>
                  <a:gd name="T7" fmla="*/ 4 h 14"/>
                  <a:gd name="T8" fmla="*/ 0 w 7"/>
                  <a:gd name="T9" fmla="*/ 10 h 14"/>
                  <a:gd name="T10" fmla="*/ 3 w 7"/>
                  <a:gd name="T11" fmla="*/ 14 h 14"/>
                  <a:gd name="T12" fmla="*/ 7 w 7"/>
                  <a:gd name="T13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4">
                    <a:moveTo>
                      <a:pt x="7" y="1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1" y="14"/>
                      <a:pt x="3" y="14"/>
                    </a:cubicBezTo>
                    <a:cubicBezTo>
                      <a:pt x="5" y="14"/>
                      <a:pt x="7" y="12"/>
                      <a:pt x="7" y="1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51"/>
              <p:cNvSpPr/>
              <p:nvPr/>
            </p:nvSpPr>
            <p:spPr bwMode="auto">
              <a:xfrm>
                <a:off x="2427" y="1868"/>
                <a:ext cx="16" cy="55"/>
              </a:xfrm>
              <a:custGeom>
                <a:avLst/>
                <a:gdLst>
                  <a:gd name="T0" fmla="*/ 8 w 8"/>
                  <a:gd name="T1" fmla="*/ 23 h 27"/>
                  <a:gd name="T2" fmla="*/ 8 w 8"/>
                  <a:gd name="T3" fmla="*/ 3 h 27"/>
                  <a:gd name="T4" fmla="*/ 4 w 8"/>
                  <a:gd name="T5" fmla="*/ 0 h 27"/>
                  <a:gd name="T6" fmla="*/ 0 w 8"/>
                  <a:gd name="T7" fmla="*/ 3 h 27"/>
                  <a:gd name="T8" fmla="*/ 0 w 8"/>
                  <a:gd name="T9" fmla="*/ 23 h 27"/>
                  <a:gd name="T10" fmla="*/ 4 w 8"/>
                  <a:gd name="T11" fmla="*/ 27 h 27"/>
                  <a:gd name="T12" fmla="*/ 8 w 8"/>
                  <a:gd name="T13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7">
                    <a:moveTo>
                      <a:pt x="8" y="23"/>
                    </a:moveTo>
                    <a:cubicBezTo>
                      <a:pt x="8" y="3"/>
                      <a:pt x="8" y="3"/>
                      <a:pt x="8" y="3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6" y="27"/>
                      <a:pt x="8" y="25"/>
                      <a:pt x="8" y="2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52"/>
              <p:cNvSpPr/>
              <p:nvPr/>
            </p:nvSpPr>
            <p:spPr bwMode="auto">
              <a:xfrm>
                <a:off x="2453" y="1881"/>
                <a:ext cx="14" cy="42"/>
              </a:xfrm>
              <a:custGeom>
                <a:avLst/>
                <a:gdLst>
                  <a:gd name="T0" fmla="*/ 7 w 7"/>
                  <a:gd name="T1" fmla="*/ 17 h 21"/>
                  <a:gd name="T2" fmla="*/ 7 w 7"/>
                  <a:gd name="T3" fmla="*/ 4 h 21"/>
                  <a:gd name="T4" fmla="*/ 4 w 7"/>
                  <a:gd name="T5" fmla="*/ 0 h 21"/>
                  <a:gd name="T6" fmla="*/ 0 w 7"/>
                  <a:gd name="T7" fmla="*/ 4 h 21"/>
                  <a:gd name="T8" fmla="*/ 0 w 7"/>
                  <a:gd name="T9" fmla="*/ 17 h 21"/>
                  <a:gd name="T10" fmla="*/ 4 w 7"/>
                  <a:gd name="T11" fmla="*/ 21 h 21"/>
                  <a:gd name="T12" fmla="*/ 7 w 7"/>
                  <a:gd name="T13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1">
                    <a:moveTo>
                      <a:pt x="7" y="17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2" y="21"/>
                      <a:pt x="4" y="21"/>
                    </a:cubicBezTo>
                    <a:cubicBezTo>
                      <a:pt x="6" y="21"/>
                      <a:pt x="7" y="19"/>
                      <a:pt x="7" y="1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53"/>
              <p:cNvSpPr/>
              <p:nvPr/>
            </p:nvSpPr>
            <p:spPr bwMode="auto">
              <a:xfrm>
                <a:off x="2396" y="1965"/>
                <a:ext cx="77" cy="41"/>
              </a:xfrm>
              <a:custGeom>
                <a:avLst/>
                <a:gdLst>
                  <a:gd name="T0" fmla="*/ 30 w 38"/>
                  <a:gd name="T1" fmla="*/ 2 h 20"/>
                  <a:gd name="T2" fmla="*/ 26 w 38"/>
                  <a:gd name="T3" fmla="*/ 0 h 20"/>
                  <a:gd name="T4" fmla="*/ 12 w 38"/>
                  <a:gd name="T5" fmla="*/ 0 h 20"/>
                  <a:gd name="T6" fmla="*/ 8 w 38"/>
                  <a:gd name="T7" fmla="*/ 2 h 20"/>
                  <a:gd name="T8" fmla="*/ 1 w 38"/>
                  <a:gd name="T9" fmla="*/ 14 h 20"/>
                  <a:gd name="T10" fmla="*/ 2 w 38"/>
                  <a:gd name="T11" fmla="*/ 19 h 20"/>
                  <a:gd name="T12" fmla="*/ 7 w 38"/>
                  <a:gd name="T13" fmla="*/ 18 h 20"/>
                  <a:gd name="T14" fmla="*/ 14 w 38"/>
                  <a:gd name="T15" fmla="*/ 7 h 20"/>
                  <a:gd name="T16" fmla="*/ 24 w 38"/>
                  <a:gd name="T17" fmla="*/ 7 h 20"/>
                  <a:gd name="T18" fmla="*/ 31 w 38"/>
                  <a:gd name="T19" fmla="*/ 18 h 20"/>
                  <a:gd name="T20" fmla="*/ 34 w 38"/>
                  <a:gd name="T21" fmla="*/ 19 h 20"/>
                  <a:gd name="T22" fmla="*/ 36 w 38"/>
                  <a:gd name="T23" fmla="*/ 19 h 20"/>
                  <a:gd name="T24" fmla="*/ 37 w 38"/>
                  <a:gd name="T25" fmla="*/ 14 h 20"/>
                  <a:gd name="T26" fmla="*/ 30 w 38"/>
                  <a:gd name="T27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0">
                    <a:moveTo>
                      <a:pt x="30" y="2"/>
                    </a:moveTo>
                    <a:cubicBezTo>
                      <a:pt x="29" y="1"/>
                      <a:pt x="28" y="0"/>
                      <a:pt x="2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9" y="1"/>
                      <a:pt x="8" y="2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1" y="18"/>
                      <a:pt x="2" y="19"/>
                    </a:cubicBezTo>
                    <a:cubicBezTo>
                      <a:pt x="4" y="20"/>
                      <a:pt x="6" y="19"/>
                      <a:pt x="7" y="1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9"/>
                      <a:pt x="32" y="19"/>
                      <a:pt x="34" y="19"/>
                    </a:cubicBezTo>
                    <a:cubicBezTo>
                      <a:pt x="34" y="19"/>
                      <a:pt x="35" y="19"/>
                      <a:pt x="36" y="19"/>
                    </a:cubicBezTo>
                    <a:cubicBezTo>
                      <a:pt x="37" y="18"/>
                      <a:pt x="38" y="16"/>
                      <a:pt x="37" y="14"/>
                    </a:cubicBezTo>
                    <a:lnTo>
                      <a:pt x="3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57"/>
            <p:cNvGrpSpPr/>
            <p:nvPr/>
          </p:nvGrpSpPr>
          <p:grpSpPr bwMode="auto">
            <a:xfrm flipH="1">
              <a:off x="4943647" y="4618813"/>
              <a:ext cx="394396" cy="389982"/>
              <a:chOff x="834" y="1832"/>
              <a:chExt cx="174" cy="172"/>
            </a:xfrm>
            <a:solidFill>
              <a:srgbClr val="267F42"/>
            </a:solidFill>
          </p:grpSpPr>
          <p:sp>
            <p:nvSpPr>
              <p:cNvPr id="24" name="Freeform 54"/>
              <p:cNvSpPr>
                <a:spLocks noEditPoints="1"/>
              </p:cNvSpPr>
              <p:nvPr/>
            </p:nvSpPr>
            <p:spPr bwMode="auto">
              <a:xfrm>
                <a:off x="834" y="1832"/>
                <a:ext cx="174" cy="172"/>
              </a:xfrm>
              <a:custGeom>
                <a:avLst/>
                <a:gdLst>
                  <a:gd name="T0" fmla="*/ 83 w 86"/>
                  <a:gd name="T1" fmla="*/ 33 h 85"/>
                  <a:gd name="T2" fmla="*/ 75 w 86"/>
                  <a:gd name="T3" fmla="*/ 28 h 85"/>
                  <a:gd name="T4" fmla="*/ 77 w 86"/>
                  <a:gd name="T5" fmla="*/ 17 h 85"/>
                  <a:gd name="T6" fmla="*/ 65 w 86"/>
                  <a:gd name="T7" fmla="*/ 8 h 85"/>
                  <a:gd name="T8" fmla="*/ 55 w 86"/>
                  <a:gd name="T9" fmla="*/ 10 h 85"/>
                  <a:gd name="T10" fmla="*/ 49 w 86"/>
                  <a:gd name="T11" fmla="*/ 0 h 85"/>
                  <a:gd name="T12" fmla="*/ 34 w 86"/>
                  <a:gd name="T13" fmla="*/ 3 h 85"/>
                  <a:gd name="T14" fmla="*/ 28 w 86"/>
                  <a:gd name="T15" fmla="*/ 11 h 85"/>
                  <a:gd name="T16" fmla="*/ 18 w 86"/>
                  <a:gd name="T17" fmla="*/ 8 h 85"/>
                  <a:gd name="T18" fmla="*/ 8 w 86"/>
                  <a:gd name="T19" fmla="*/ 21 h 85"/>
                  <a:gd name="T20" fmla="*/ 10 w 86"/>
                  <a:gd name="T21" fmla="*/ 31 h 85"/>
                  <a:gd name="T22" fmla="*/ 1 w 86"/>
                  <a:gd name="T23" fmla="*/ 36 h 85"/>
                  <a:gd name="T24" fmla="*/ 1 w 86"/>
                  <a:gd name="T25" fmla="*/ 49 h 85"/>
                  <a:gd name="T26" fmla="*/ 10 w 86"/>
                  <a:gd name="T27" fmla="*/ 54 h 85"/>
                  <a:gd name="T28" fmla="*/ 8 w 86"/>
                  <a:gd name="T29" fmla="*/ 64 h 85"/>
                  <a:gd name="T30" fmla="*/ 18 w 86"/>
                  <a:gd name="T31" fmla="*/ 77 h 85"/>
                  <a:gd name="T32" fmla="*/ 28 w 86"/>
                  <a:gd name="T33" fmla="*/ 74 h 85"/>
                  <a:gd name="T34" fmla="*/ 34 w 86"/>
                  <a:gd name="T35" fmla="*/ 82 h 85"/>
                  <a:gd name="T36" fmla="*/ 43 w 86"/>
                  <a:gd name="T37" fmla="*/ 85 h 85"/>
                  <a:gd name="T38" fmla="*/ 52 w 86"/>
                  <a:gd name="T39" fmla="*/ 82 h 85"/>
                  <a:gd name="T40" fmla="*/ 58 w 86"/>
                  <a:gd name="T41" fmla="*/ 74 h 85"/>
                  <a:gd name="T42" fmla="*/ 68 w 86"/>
                  <a:gd name="T43" fmla="*/ 77 h 85"/>
                  <a:gd name="T44" fmla="*/ 78 w 86"/>
                  <a:gd name="T45" fmla="*/ 64 h 85"/>
                  <a:gd name="T46" fmla="*/ 76 w 86"/>
                  <a:gd name="T47" fmla="*/ 54 h 85"/>
                  <a:gd name="T48" fmla="*/ 85 w 86"/>
                  <a:gd name="T49" fmla="*/ 49 h 85"/>
                  <a:gd name="T50" fmla="*/ 85 w 86"/>
                  <a:gd name="T51" fmla="*/ 36 h 85"/>
                  <a:gd name="T52" fmla="*/ 72 w 86"/>
                  <a:gd name="T53" fmla="*/ 48 h 85"/>
                  <a:gd name="T54" fmla="*/ 67 w 86"/>
                  <a:gd name="T55" fmla="*/ 56 h 85"/>
                  <a:gd name="T56" fmla="*/ 70 w 86"/>
                  <a:gd name="T57" fmla="*/ 65 h 85"/>
                  <a:gd name="T58" fmla="*/ 60 w 86"/>
                  <a:gd name="T59" fmla="*/ 67 h 85"/>
                  <a:gd name="T60" fmla="*/ 51 w 86"/>
                  <a:gd name="T61" fmla="*/ 69 h 85"/>
                  <a:gd name="T62" fmla="*/ 46 w 86"/>
                  <a:gd name="T63" fmla="*/ 78 h 85"/>
                  <a:gd name="T64" fmla="*/ 38 w 86"/>
                  <a:gd name="T65" fmla="*/ 72 h 85"/>
                  <a:gd name="T66" fmla="*/ 30 w 86"/>
                  <a:gd name="T67" fmla="*/ 67 h 85"/>
                  <a:gd name="T68" fmla="*/ 20 w 86"/>
                  <a:gd name="T69" fmla="*/ 70 h 85"/>
                  <a:gd name="T70" fmla="*/ 19 w 86"/>
                  <a:gd name="T71" fmla="*/ 59 h 85"/>
                  <a:gd name="T72" fmla="*/ 16 w 86"/>
                  <a:gd name="T73" fmla="*/ 51 h 85"/>
                  <a:gd name="T74" fmla="*/ 8 w 86"/>
                  <a:gd name="T75" fmla="*/ 46 h 85"/>
                  <a:gd name="T76" fmla="*/ 8 w 86"/>
                  <a:gd name="T77" fmla="*/ 39 h 85"/>
                  <a:gd name="T78" fmla="*/ 16 w 86"/>
                  <a:gd name="T79" fmla="*/ 35 h 85"/>
                  <a:gd name="T80" fmla="*/ 19 w 86"/>
                  <a:gd name="T81" fmla="*/ 26 h 85"/>
                  <a:gd name="T82" fmla="*/ 20 w 86"/>
                  <a:gd name="T83" fmla="*/ 15 h 85"/>
                  <a:gd name="T84" fmla="*/ 30 w 86"/>
                  <a:gd name="T85" fmla="*/ 18 h 85"/>
                  <a:gd name="T86" fmla="*/ 38 w 86"/>
                  <a:gd name="T87" fmla="*/ 14 h 85"/>
                  <a:gd name="T88" fmla="*/ 46 w 86"/>
                  <a:gd name="T89" fmla="*/ 7 h 85"/>
                  <a:gd name="T90" fmla="*/ 51 w 86"/>
                  <a:gd name="T91" fmla="*/ 16 h 85"/>
                  <a:gd name="T92" fmla="*/ 60 w 86"/>
                  <a:gd name="T93" fmla="*/ 18 h 85"/>
                  <a:gd name="T94" fmla="*/ 70 w 86"/>
                  <a:gd name="T95" fmla="*/ 20 h 85"/>
                  <a:gd name="T96" fmla="*/ 67 w 86"/>
                  <a:gd name="T97" fmla="*/ 29 h 85"/>
                  <a:gd name="T98" fmla="*/ 72 w 86"/>
                  <a:gd name="T99" fmla="*/ 37 h 85"/>
                  <a:gd name="T100" fmla="*/ 78 w 86"/>
                  <a:gd name="T101" fmla="*/ 4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85">
                    <a:moveTo>
                      <a:pt x="85" y="36"/>
                    </a:moveTo>
                    <a:cubicBezTo>
                      <a:pt x="85" y="35"/>
                      <a:pt x="84" y="34"/>
                      <a:pt x="83" y="33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6" y="30"/>
                      <a:pt x="75" y="29"/>
                      <a:pt x="75" y="28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0"/>
                      <a:pt x="78" y="18"/>
                      <a:pt x="77" y="17"/>
                    </a:cubicBezTo>
                    <a:cubicBezTo>
                      <a:pt x="75" y="14"/>
                      <a:pt x="72" y="11"/>
                      <a:pt x="68" y="8"/>
                    </a:cubicBezTo>
                    <a:cubicBezTo>
                      <a:pt x="67" y="7"/>
                      <a:pt x="66" y="7"/>
                      <a:pt x="65" y="8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10"/>
                      <a:pt x="56" y="10"/>
                      <a:pt x="55" y="10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2" y="2"/>
                      <a:pt x="51" y="1"/>
                      <a:pt x="49" y="0"/>
                    </a:cubicBezTo>
                    <a:cubicBezTo>
                      <a:pt x="45" y="0"/>
                      <a:pt x="41" y="0"/>
                      <a:pt x="37" y="0"/>
                    </a:cubicBezTo>
                    <a:cubicBezTo>
                      <a:pt x="35" y="1"/>
                      <a:pt x="34" y="2"/>
                      <a:pt x="34" y="3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10"/>
                      <a:pt x="29" y="10"/>
                      <a:pt x="28" y="11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0" y="7"/>
                      <a:pt x="19" y="7"/>
                      <a:pt x="18" y="8"/>
                    </a:cubicBezTo>
                    <a:cubicBezTo>
                      <a:pt x="14" y="11"/>
                      <a:pt x="11" y="14"/>
                      <a:pt x="9" y="17"/>
                    </a:cubicBezTo>
                    <a:cubicBezTo>
                      <a:pt x="8" y="18"/>
                      <a:pt x="8" y="20"/>
                      <a:pt x="8" y="21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9"/>
                      <a:pt x="10" y="30"/>
                      <a:pt x="10" y="31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4"/>
                      <a:pt x="1" y="35"/>
                      <a:pt x="1" y="36"/>
                    </a:cubicBezTo>
                    <a:cubicBezTo>
                      <a:pt x="0" y="39"/>
                      <a:pt x="0" y="41"/>
                      <a:pt x="0" y="43"/>
                    </a:cubicBezTo>
                    <a:cubicBezTo>
                      <a:pt x="0" y="45"/>
                      <a:pt x="0" y="47"/>
                      <a:pt x="1" y="49"/>
                    </a:cubicBezTo>
                    <a:cubicBezTo>
                      <a:pt x="1" y="50"/>
                      <a:pt x="2" y="52"/>
                      <a:pt x="3" y="52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10" y="56"/>
                      <a:pt x="11" y="57"/>
                      <a:pt x="11" y="58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5"/>
                      <a:pt x="8" y="67"/>
                      <a:pt x="9" y="68"/>
                    </a:cubicBezTo>
                    <a:cubicBezTo>
                      <a:pt x="11" y="71"/>
                      <a:pt x="14" y="74"/>
                      <a:pt x="18" y="77"/>
                    </a:cubicBezTo>
                    <a:cubicBezTo>
                      <a:pt x="19" y="78"/>
                      <a:pt x="20" y="78"/>
                      <a:pt x="22" y="77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9" y="75"/>
                      <a:pt x="30" y="75"/>
                      <a:pt x="31" y="76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4" y="84"/>
                      <a:pt x="35" y="85"/>
                      <a:pt x="37" y="85"/>
                    </a:cubicBezTo>
                    <a:cubicBezTo>
                      <a:pt x="39" y="85"/>
                      <a:pt x="41" y="85"/>
                      <a:pt x="43" y="85"/>
                    </a:cubicBezTo>
                    <a:cubicBezTo>
                      <a:pt x="45" y="85"/>
                      <a:pt x="47" y="85"/>
                      <a:pt x="49" y="85"/>
                    </a:cubicBezTo>
                    <a:cubicBezTo>
                      <a:pt x="51" y="85"/>
                      <a:pt x="52" y="84"/>
                      <a:pt x="52" y="82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56" y="75"/>
                      <a:pt x="57" y="75"/>
                      <a:pt x="58" y="74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6" y="78"/>
                      <a:pt x="67" y="78"/>
                      <a:pt x="68" y="77"/>
                    </a:cubicBezTo>
                    <a:cubicBezTo>
                      <a:pt x="72" y="74"/>
                      <a:pt x="75" y="71"/>
                      <a:pt x="77" y="68"/>
                    </a:cubicBezTo>
                    <a:cubicBezTo>
                      <a:pt x="78" y="67"/>
                      <a:pt x="78" y="65"/>
                      <a:pt x="78" y="64"/>
                    </a:cubicBezTo>
                    <a:cubicBezTo>
                      <a:pt x="75" y="58"/>
                      <a:pt x="75" y="58"/>
                      <a:pt x="75" y="58"/>
                    </a:cubicBezTo>
                    <a:cubicBezTo>
                      <a:pt x="75" y="57"/>
                      <a:pt x="76" y="56"/>
                      <a:pt x="76" y="54"/>
                    </a:cubicBezTo>
                    <a:cubicBezTo>
                      <a:pt x="83" y="52"/>
                      <a:pt x="83" y="52"/>
                      <a:pt x="83" y="52"/>
                    </a:cubicBezTo>
                    <a:cubicBezTo>
                      <a:pt x="84" y="52"/>
                      <a:pt x="85" y="50"/>
                      <a:pt x="85" y="49"/>
                    </a:cubicBezTo>
                    <a:cubicBezTo>
                      <a:pt x="86" y="47"/>
                      <a:pt x="86" y="45"/>
                      <a:pt x="86" y="43"/>
                    </a:cubicBezTo>
                    <a:cubicBezTo>
                      <a:pt x="86" y="41"/>
                      <a:pt x="86" y="39"/>
                      <a:pt x="85" y="36"/>
                    </a:cubicBezTo>
                    <a:moveTo>
                      <a:pt x="78" y="46"/>
                    </a:moveTo>
                    <a:cubicBezTo>
                      <a:pt x="72" y="48"/>
                      <a:pt x="72" y="48"/>
                      <a:pt x="72" y="48"/>
                    </a:cubicBezTo>
                    <a:cubicBezTo>
                      <a:pt x="71" y="48"/>
                      <a:pt x="70" y="49"/>
                      <a:pt x="70" y="51"/>
                    </a:cubicBezTo>
                    <a:cubicBezTo>
                      <a:pt x="69" y="52"/>
                      <a:pt x="68" y="54"/>
                      <a:pt x="67" y="56"/>
                    </a:cubicBezTo>
                    <a:cubicBezTo>
                      <a:pt x="67" y="57"/>
                      <a:pt x="67" y="58"/>
                      <a:pt x="67" y="59"/>
                    </a:cubicBezTo>
                    <a:cubicBezTo>
                      <a:pt x="70" y="65"/>
                      <a:pt x="70" y="65"/>
                      <a:pt x="70" y="65"/>
                    </a:cubicBezTo>
                    <a:cubicBezTo>
                      <a:pt x="69" y="67"/>
                      <a:pt x="67" y="68"/>
                      <a:pt x="66" y="70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59" y="66"/>
                      <a:pt x="57" y="66"/>
                      <a:pt x="56" y="67"/>
                    </a:cubicBezTo>
                    <a:cubicBezTo>
                      <a:pt x="55" y="68"/>
                      <a:pt x="53" y="69"/>
                      <a:pt x="51" y="69"/>
                    </a:cubicBezTo>
                    <a:cubicBezTo>
                      <a:pt x="50" y="70"/>
                      <a:pt x="49" y="70"/>
                      <a:pt x="48" y="72"/>
                    </a:cubicBezTo>
                    <a:cubicBezTo>
                      <a:pt x="46" y="78"/>
                      <a:pt x="46" y="78"/>
                      <a:pt x="46" y="78"/>
                    </a:cubicBezTo>
                    <a:cubicBezTo>
                      <a:pt x="44" y="78"/>
                      <a:pt x="42" y="78"/>
                      <a:pt x="40" y="78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37" y="70"/>
                      <a:pt x="36" y="70"/>
                      <a:pt x="35" y="69"/>
                    </a:cubicBezTo>
                    <a:cubicBezTo>
                      <a:pt x="33" y="69"/>
                      <a:pt x="31" y="68"/>
                      <a:pt x="30" y="67"/>
                    </a:cubicBezTo>
                    <a:cubicBezTo>
                      <a:pt x="29" y="66"/>
                      <a:pt x="27" y="66"/>
                      <a:pt x="26" y="67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19" y="68"/>
                      <a:pt x="17" y="67"/>
                      <a:pt x="16" y="65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8"/>
                      <a:pt x="19" y="57"/>
                      <a:pt x="19" y="56"/>
                    </a:cubicBezTo>
                    <a:cubicBezTo>
                      <a:pt x="18" y="54"/>
                      <a:pt x="17" y="52"/>
                      <a:pt x="16" y="51"/>
                    </a:cubicBezTo>
                    <a:cubicBezTo>
                      <a:pt x="16" y="49"/>
                      <a:pt x="15" y="48"/>
                      <a:pt x="14" y="48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5"/>
                      <a:pt x="8" y="44"/>
                      <a:pt x="8" y="43"/>
                    </a:cubicBezTo>
                    <a:cubicBezTo>
                      <a:pt x="8" y="42"/>
                      <a:pt x="8" y="41"/>
                      <a:pt x="8" y="39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6" y="36"/>
                      <a:pt x="16" y="35"/>
                    </a:cubicBezTo>
                    <a:cubicBezTo>
                      <a:pt x="17" y="33"/>
                      <a:pt x="18" y="31"/>
                      <a:pt x="19" y="29"/>
                    </a:cubicBezTo>
                    <a:cubicBezTo>
                      <a:pt x="19" y="28"/>
                      <a:pt x="19" y="27"/>
                      <a:pt x="19" y="26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18"/>
                      <a:pt x="19" y="17"/>
                      <a:pt x="20" y="15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9"/>
                      <a:pt x="29" y="19"/>
                      <a:pt x="30" y="18"/>
                    </a:cubicBezTo>
                    <a:cubicBezTo>
                      <a:pt x="31" y="17"/>
                      <a:pt x="33" y="17"/>
                      <a:pt x="35" y="16"/>
                    </a:cubicBezTo>
                    <a:cubicBezTo>
                      <a:pt x="36" y="16"/>
                      <a:pt x="37" y="15"/>
                      <a:pt x="38" y="14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2" y="7"/>
                      <a:pt x="44" y="7"/>
                      <a:pt x="46" y="7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9" y="15"/>
                      <a:pt x="50" y="16"/>
                      <a:pt x="51" y="16"/>
                    </a:cubicBezTo>
                    <a:cubicBezTo>
                      <a:pt x="53" y="17"/>
                      <a:pt x="55" y="17"/>
                      <a:pt x="56" y="18"/>
                    </a:cubicBezTo>
                    <a:cubicBezTo>
                      <a:pt x="57" y="19"/>
                      <a:pt x="59" y="19"/>
                      <a:pt x="60" y="18"/>
                    </a:cubicBezTo>
                    <a:cubicBezTo>
                      <a:pt x="66" y="15"/>
                      <a:pt x="66" y="15"/>
                      <a:pt x="66" y="15"/>
                    </a:cubicBezTo>
                    <a:cubicBezTo>
                      <a:pt x="67" y="17"/>
                      <a:pt x="69" y="18"/>
                      <a:pt x="70" y="20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7" y="27"/>
                      <a:pt x="67" y="28"/>
                      <a:pt x="67" y="29"/>
                    </a:cubicBezTo>
                    <a:cubicBezTo>
                      <a:pt x="68" y="31"/>
                      <a:pt x="69" y="33"/>
                      <a:pt x="70" y="35"/>
                    </a:cubicBezTo>
                    <a:cubicBezTo>
                      <a:pt x="70" y="36"/>
                      <a:pt x="71" y="37"/>
                      <a:pt x="72" y="37"/>
                    </a:cubicBezTo>
                    <a:cubicBezTo>
                      <a:pt x="78" y="39"/>
                      <a:pt x="78" y="39"/>
                      <a:pt x="78" y="39"/>
                    </a:cubicBezTo>
                    <a:cubicBezTo>
                      <a:pt x="78" y="41"/>
                      <a:pt x="78" y="42"/>
                      <a:pt x="78" y="43"/>
                    </a:cubicBezTo>
                    <a:cubicBezTo>
                      <a:pt x="78" y="44"/>
                      <a:pt x="78" y="45"/>
                      <a:pt x="78" y="4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55"/>
              <p:cNvSpPr>
                <a:spLocks noEditPoints="1"/>
              </p:cNvSpPr>
              <p:nvPr/>
            </p:nvSpPr>
            <p:spPr bwMode="auto">
              <a:xfrm>
                <a:off x="887" y="1883"/>
                <a:ext cx="69" cy="68"/>
              </a:xfrm>
              <a:custGeom>
                <a:avLst/>
                <a:gdLst>
                  <a:gd name="T0" fmla="*/ 17 w 34"/>
                  <a:gd name="T1" fmla="*/ 0 h 34"/>
                  <a:gd name="T2" fmla="*/ 0 w 34"/>
                  <a:gd name="T3" fmla="*/ 17 h 34"/>
                  <a:gd name="T4" fmla="*/ 17 w 34"/>
                  <a:gd name="T5" fmla="*/ 34 h 34"/>
                  <a:gd name="T6" fmla="*/ 34 w 34"/>
                  <a:gd name="T7" fmla="*/ 17 h 34"/>
                  <a:gd name="T8" fmla="*/ 17 w 34"/>
                  <a:gd name="T9" fmla="*/ 0 h 34"/>
                  <a:gd name="T10" fmla="*/ 17 w 34"/>
                  <a:gd name="T11" fmla="*/ 26 h 34"/>
                  <a:gd name="T12" fmla="*/ 7 w 34"/>
                  <a:gd name="T13" fmla="*/ 17 h 34"/>
                  <a:gd name="T14" fmla="*/ 17 w 34"/>
                  <a:gd name="T15" fmla="*/ 7 h 34"/>
                  <a:gd name="T16" fmla="*/ 27 w 34"/>
                  <a:gd name="T17" fmla="*/ 17 h 34"/>
                  <a:gd name="T18" fmla="*/ 17 w 34"/>
                  <a:gd name="T1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7" y="0"/>
                    </a:move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ubicBezTo>
                      <a:pt x="26" y="34"/>
                      <a:pt x="34" y="26"/>
                      <a:pt x="34" y="17"/>
                    </a:cubicBezTo>
                    <a:cubicBezTo>
                      <a:pt x="34" y="7"/>
                      <a:pt x="26" y="0"/>
                      <a:pt x="17" y="0"/>
                    </a:cubicBezTo>
                    <a:moveTo>
                      <a:pt x="17" y="26"/>
                    </a:moveTo>
                    <a:cubicBezTo>
                      <a:pt x="12" y="26"/>
                      <a:pt x="7" y="22"/>
                      <a:pt x="7" y="17"/>
                    </a:cubicBezTo>
                    <a:cubicBezTo>
                      <a:pt x="7" y="11"/>
                      <a:pt x="12" y="7"/>
                      <a:pt x="17" y="7"/>
                    </a:cubicBezTo>
                    <a:cubicBezTo>
                      <a:pt x="22" y="7"/>
                      <a:pt x="27" y="11"/>
                      <a:pt x="27" y="17"/>
                    </a:cubicBezTo>
                    <a:cubicBezTo>
                      <a:pt x="27" y="22"/>
                      <a:pt x="22" y="26"/>
                      <a:pt x="17" y="2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 sz="32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Freeform 56"/>
            <p:cNvSpPr>
              <a:spLocks noEditPoints="1"/>
            </p:cNvSpPr>
            <p:nvPr/>
          </p:nvSpPr>
          <p:spPr bwMode="auto">
            <a:xfrm flipH="1">
              <a:off x="3232331" y="4677765"/>
              <a:ext cx="394396" cy="272081"/>
            </a:xfrm>
            <a:custGeom>
              <a:avLst/>
              <a:gdLst>
                <a:gd name="T0" fmla="*/ 82 w 86"/>
                <a:gd name="T1" fmla="*/ 7 h 59"/>
                <a:gd name="T2" fmla="*/ 74 w 86"/>
                <a:gd name="T3" fmla="*/ 4 h 59"/>
                <a:gd name="T4" fmla="*/ 66 w 86"/>
                <a:gd name="T5" fmla="*/ 7 h 59"/>
                <a:gd name="T6" fmla="*/ 63 w 86"/>
                <a:gd name="T7" fmla="*/ 15 h 59"/>
                <a:gd name="T8" fmla="*/ 64 w 86"/>
                <a:gd name="T9" fmla="*/ 20 h 59"/>
                <a:gd name="T10" fmla="*/ 50 w 86"/>
                <a:gd name="T11" fmla="*/ 32 h 59"/>
                <a:gd name="T12" fmla="*/ 42 w 86"/>
                <a:gd name="T13" fmla="*/ 30 h 59"/>
                <a:gd name="T14" fmla="*/ 35 w 86"/>
                <a:gd name="T15" fmla="*/ 32 h 59"/>
                <a:gd name="T16" fmla="*/ 25 w 86"/>
                <a:gd name="T17" fmla="*/ 20 h 59"/>
                <a:gd name="T18" fmla="*/ 23 w 86"/>
                <a:gd name="T19" fmla="*/ 4 h 59"/>
                <a:gd name="T20" fmla="*/ 14 w 86"/>
                <a:gd name="T21" fmla="*/ 0 h 59"/>
                <a:gd name="T22" fmla="*/ 4 w 86"/>
                <a:gd name="T23" fmla="*/ 4 h 59"/>
                <a:gd name="T24" fmla="*/ 0 w 86"/>
                <a:gd name="T25" fmla="*/ 14 h 59"/>
                <a:gd name="T26" fmla="*/ 4 w 86"/>
                <a:gd name="T27" fmla="*/ 23 h 59"/>
                <a:gd name="T28" fmla="*/ 14 w 86"/>
                <a:gd name="T29" fmla="*/ 27 h 59"/>
                <a:gd name="T30" fmla="*/ 20 w 86"/>
                <a:gd name="T31" fmla="*/ 25 h 59"/>
                <a:gd name="T32" fmla="*/ 30 w 86"/>
                <a:gd name="T33" fmla="*/ 37 h 59"/>
                <a:gd name="T34" fmla="*/ 32 w 86"/>
                <a:gd name="T35" fmla="*/ 55 h 59"/>
                <a:gd name="T36" fmla="*/ 42 w 86"/>
                <a:gd name="T37" fmla="*/ 59 h 59"/>
                <a:gd name="T38" fmla="*/ 52 w 86"/>
                <a:gd name="T39" fmla="*/ 55 h 59"/>
                <a:gd name="T40" fmla="*/ 55 w 86"/>
                <a:gd name="T41" fmla="*/ 38 h 59"/>
                <a:gd name="T42" fmla="*/ 69 w 86"/>
                <a:gd name="T43" fmla="*/ 25 h 59"/>
                <a:gd name="T44" fmla="*/ 74 w 86"/>
                <a:gd name="T45" fmla="*/ 27 h 59"/>
                <a:gd name="T46" fmla="*/ 82 w 86"/>
                <a:gd name="T47" fmla="*/ 23 h 59"/>
                <a:gd name="T48" fmla="*/ 86 w 86"/>
                <a:gd name="T49" fmla="*/ 15 h 59"/>
                <a:gd name="T50" fmla="*/ 82 w 86"/>
                <a:gd name="T51" fmla="*/ 7 h 59"/>
                <a:gd name="T52" fmla="*/ 9 w 86"/>
                <a:gd name="T53" fmla="*/ 18 h 59"/>
                <a:gd name="T54" fmla="*/ 8 w 86"/>
                <a:gd name="T55" fmla="*/ 14 h 59"/>
                <a:gd name="T56" fmla="*/ 9 w 86"/>
                <a:gd name="T57" fmla="*/ 9 h 59"/>
                <a:gd name="T58" fmla="*/ 14 w 86"/>
                <a:gd name="T59" fmla="*/ 8 h 59"/>
                <a:gd name="T60" fmla="*/ 18 w 86"/>
                <a:gd name="T61" fmla="*/ 9 h 59"/>
                <a:gd name="T62" fmla="*/ 18 w 86"/>
                <a:gd name="T63" fmla="*/ 18 h 59"/>
                <a:gd name="T64" fmla="*/ 9 w 86"/>
                <a:gd name="T65" fmla="*/ 18 h 59"/>
                <a:gd name="T66" fmla="*/ 77 w 86"/>
                <a:gd name="T67" fmla="*/ 18 h 59"/>
                <a:gd name="T68" fmla="*/ 71 w 86"/>
                <a:gd name="T69" fmla="*/ 18 h 59"/>
                <a:gd name="T70" fmla="*/ 70 w 86"/>
                <a:gd name="T71" fmla="*/ 15 h 59"/>
                <a:gd name="T72" fmla="*/ 71 w 86"/>
                <a:gd name="T73" fmla="*/ 12 h 59"/>
                <a:gd name="T74" fmla="*/ 74 w 86"/>
                <a:gd name="T75" fmla="*/ 11 h 59"/>
                <a:gd name="T76" fmla="*/ 77 w 86"/>
                <a:gd name="T77" fmla="*/ 12 h 59"/>
                <a:gd name="T78" fmla="*/ 78 w 86"/>
                <a:gd name="T79" fmla="*/ 15 h 59"/>
                <a:gd name="T80" fmla="*/ 77 w 86"/>
                <a:gd name="T81" fmla="*/ 1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6" h="59">
                  <a:moveTo>
                    <a:pt x="82" y="7"/>
                  </a:moveTo>
                  <a:cubicBezTo>
                    <a:pt x="80" y="5"/>
                    <a:pt x="77" y="4"/>
                    <a:pt x="74" y="4"/>
                  </a:cubicBezTo>
                  <a:cubicBezTo>
                    <a:pt x="71" y="4"/>
                    <a:pt x="68" y="5"/>
                    <a:pt x="66" y="7"/>
                  </a:cubicBezTo>
                  <a:cubicBezTo>
                    <a:pt x="64" y="9"/>
                    <a:pt x="63" y="12"/>
                    <a:pt x="63" y="15"/>
                  </a:cubicBezTo>
                  <a:cubicBezTo>
                    <a:pt x="63" y="17"/>
                    <a:pt x="63" y="18"/>
                    <a:pt x="64" y="20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7" y="31"/>
                    <a:pt x="45" y="30"/>
                    <a:pt x="42" y="30"/>
                  </a:cubicBezTo>
                  <a:cubicBezTo>
                    <a:pt x="40" y="30"/>
                    <a:pt x="37" y="31"/>
                    <a:pt x="35" y="3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8" y="15"/>
                    <a:pt x="27" y="8"/>
                    <a:pt x="23" y="4"/>
                  </a:cubicBezTo>
                  <a:cubicBezTo>
                    <a:pt x="21" y="2"/>
                    <a:pt x="17" y="0"/>
                    <a:pt x="14" y="0"/>
                  </a:cubicBezTo>
                  <a:cubicBezTo>
                    <a:pt x="10" y="0"/>
                    <a:pt x="7" y="2"/>
                    <a:pt x="4" y="4"/>
                  </a:cubicBezTo>
                  <a:cubicBezTo>
                    <a:pt x="2" y="7"/>
                    <a:pt x="0" y="10"/>
                    <a:pt x="0" y="14"/>
                  </a:cubicBezTo>
                  <a:cubicBezTo>
                    <a:pt x="0" y="17"/>
                    <a:pt x="2" y="20"/>
                    <a:pt x="4" y="23"/>
                  </a:cubicBezTo>
                  <a:cubicBezTo>
                    <a:pt x="7" y="25"/>
                    <a:pt x="10" y="27"/>
                    <a:pt x="14" y="27"/>
                  </a:cubicBezTo>
                  <a:cubicBezTo>
                    <a:pt x="16" y="27"/>
                    <a:pt x="18" y="26"/>
                    <a:pt x="20" y="2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43"/>
                    <a:pt x="27" y="50"/>
                    <a:pt x="32" y="55"/>
                  </a:cubicBezTo>
                  <a:cubicBezTo>
                    <a:pt x="35" y="58"/>
                    <a:pt x="38" y="59"/>
                    <a:pt x="42" y="59"/>
                  </a:cubicBezTo>
                  <a:cubicBezTo>
                    <a:pt x="46" y="59"/>
                    <a:pt x="50" y="58"/>
                    <a:pt x="52" y="55"/>
                  </a:cubicBezTo>
                  <a:cubicBezTo>
                    <a:pt x="57" y="50"/>
                    <a:pt x="58" y="43"/>
                    <a:pt x="55" y="38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71" y="26"/>
                    <a:pt x="72" y="27"/>
                    <a:pt x="74" y="27"/>
                  </a:cubicBezTo>
                  <a:cubicBezTo>
                    <a:pt x="77" y="27"/>
                    <a:pt x="80" y="25"/>
                    <a:pt x="82" y="23"/>
                  </a:cubicBezTo>
                  <a:cubicBezTo>
                    <a:pt x="85" y="21"/>
                    <a:pt x="86" y="18"/>
                    <a:pt x="86" y="15"/>
                  </a:cubicBezTo>
                  <a:cubicBezTo>
                    <a:pt x="86" y="12"/>
                    <a:pt x="85" y="9"/>
                    <a:pt x="82" y="7"/>
                  </a:cubicBezTo>
                  <a:moveTo>
                    <a:pt x="9" y="18"/>
                  </a:moveTo>
                  <a:cubicBezTo>
                    <a:pt x="8" y="17"/>
                    <a:pt x="8" y="15"/>
                    <a:pt x="8" y="14"/>
                  </a:cubicBezTo>
                  <a:cubicBezTo>
                    <a:pt x="8" y="12"/>
                    <a:pt x="8" y="10"/>
                    <a:pt x="9" y="9"/>
                  </a:cubicBezTo>
                  <a:cubicBezTo>
                    <a:pt x="11" y="8"/>
                    <a:pt x="12" y="8"/>
                    <a:pt x="14" y="8"/>
                  </a:cubicBezTo>
                  <a:cubicBezTo>
                    <a:pt x="15" y="8"/>
                    <a:pt x="17" y="8"/>
                    <a:pt x="18" y="9"/>
                  </a:cubicBezTo>
                  <a:cubicBezTo>
                    <a:pt x="20" y="12"/>
                    <a:pt x="20" y="15"/>
                    <a:pt x="18" y="18"/>
                  </a:cubicBezTo>
                  <a:cubicBezTo>
                    <a:pt x="16" y="20"/>
                    <a:pt x="12" y="20"/>
                    <a:pt x="9" y="18"/>
                  </a:cubicBezTo>
                  <a:moveTo>
                    <a:pt x="77" y="18"/>
                  </a:moveTo>
                  <a:cubicBezTo>
                    <a:pt x="76" y="20"/>
                    <a:pt x="73" y="20"/>
                    <a:pt x="71" y="18"/>
                  </a:cubicBezTo>
                  <a:cubicBezTo>
                    <a:pt x="71" y="17"/>
                    <a:pt x="70" y="16"/>
                    <a:pt x="70" y="15"/>
                  </a:cubicBezTo>
                  <a:cubicBezTo>
                    <a:pt x="70" y="14"/>
                    <a:pt x="71" y="13"/>
                    <a:pt x="71" y="12"/>
                  </a:cubicBezTo>
                  <a:cubicBezTo>
                    <a:pt x="72" y="11"/>
                    <a:pt x="73" y="11"/>
                    <a:pt x="74" y="11"/>
                  </a:cubicBezTo>
                  <a:cubicBezTo>
                    <a:pt x="75" y="11"/>
                    <a:pt x="76" y="11"/>
                    <a:pt x="77" y="12"/>
                  </a:cubicBezTo>
                  <a:cubicBezTo>
                    <a:pt x="78" y="13"/>
                    <a:pt x="78" y="14"/>
                    <a:pt x="78" y="15"/>
                  </a:cubicBezTo>
                  <a:cubicBezTo>
                    <a:pt x="78" y="16"/>
                    <a:pt x="78" y="17"/>
                    <a:pt x="77" y="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59"/>
            <p:cNvSpPr>
              <a:spLocks noChangeArrowheads="1"/>
            </p:cNvSpPr>
            <p:nvPr/>
          </p:nvSpPr>
          <p:spPr bwMode="auto">
            <a:xfrm flipH="1">
              <a:off x="949825" y="2257809"/>
              <a:ext cx="5016078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5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分钟之内。此处添加详细文本描述，建议与标题相关并符合整体语言风格，语言描述尽量简洁生动。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60"/>
            <p:cNvSpPr>
              <a:spLocks noChangeArrowheads="1"/>
            </p:cNvSpPr>
            <p:nvPr/>
          </p:nvSpPr>
          <p:spPr bwMode="auto">
            <a:xfrm flipH="1">
              <a:off x="4506185" y="5165243"/>
              <a:ext cx="1233053" cy="18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OPTION 01</a:t>
              </a:r>
              <a:endParaRPr lang="zh-CN" altLang="zh-CN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61"/>
            <p:cNvSpPr>
              <a:spLocks noChangeArrowheads="1"/>
            </p:cNvSpPr>
            <p:nvPr/>
          </p:nvSpPr>
          <p:spPr bwMode="auto">
            <a:xfrm flipH="1">
              <a:off x="2797137" y="5165243"/>
              <a:ext cx="1233053" cy="18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OPTION 02</a:t>
              </a:r>
              <a:endParaRPr lang="zh-CN" altLang="zh-CN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62"/>
            <p:cNvSpPr>
              <a:spLocks noChangeArrowheads="1"/>
            </p:cNvSpPr>
            <p:nvPr/>
          </p:nvSpPr>
          <p:spPr bwMode="auto">
            <a:xfrm flipH="1">
              <a:off x="1076757" y="5165243"/>
              <a:ext cx="1233053" cy="185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OPTION 03</a:t>
              </a:r>
              <a:endParaRPr lang="zh-CN" altLang="zh-CN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63"/>
            <p:cNvSpPr>
              <a:spLocks noEditPoints="1"/>
            </p:cNvSpPr>
            <p:nvPr/>
          </p:nvSpPr>
          <p:spPr bwMode="auto">
            <a:xfrm flipH="1">
              <a:off x="5591908" y="6056045"/>
              <a:ext cx="251597" cy="231269"/>
            </a:xfrm>
            <a:custGeom>
              <a:avLst/>
              <a:gdLst>
                <a:gd name="T0" fmla="*/ 44 w 168"/>
                <a:gd name="T1" fmla="*/ 73 h 154"/>
                <a:gd name="T2" fmla="*/ 16 w 168"/>
                <a:gd name="T3" fmla="*/ 73 h 154"/>
                <a:gd name="T4" fmla="*/ 20 w 168"/>
                <a:gd name="T5" fmla="*/ 64 h 154"/>
                <a:gd name="T6" fmla="*/ 40 w 168"/>
                <a:gd name="T7" fmla="*/ 57 h 154"/>
                <a:gd name="T8" fmla="*/ 20 w 168"/>
                <a:gd name="T9" fmla="*/ 64 h 154"/>
                <a:gd name="T10" fmla="*/ 120 w 168"/>
                <a:gd name="T11" fmla="*/ 18 h 154"/>
                <a:gd name="T12" fmla="*/ 54 w 168"/>
                <a:gd name="T13" fmla="*/ 0 h 154"/>
                <a:gd name="T14" fmla="*/ 6 w 168"/>
                <a:gd name="T15" fmla="*/ 18 h 154"/>
                <a:gd name="T16" fmla="*/ 6 w 168"/>
                <a:gd name="T17" fmla="*/ 146 h 154"/>
                <a:gd name="T18" fmla="*/ 54 w 168"/>
                <a:gd name="T19" fmla="*/ 154 h 154"/>
                <a:gd name="T20" fmla="*/ 120 w 168"/>
                <a:gd name="T21" fmla="*/ 146 h 154"/>
                <a:gd name="T22" fmla="*/ 168 w 168"/>
                <a:gd name="T23" fmla="*/ 24 h 154"/>
                <a:gd name="T24" fmla="*/ 48 w 168"/>
                <a:gd name="T25" fmla="*/ 134 h 154"/>
                <a:gd name="T26" fmla="*/ 48 w 168"/>
                <a:gd name="T27" fmla="*/ 30 h 154"/>
                <a:gd name="T28" fmla="*/ 108 w 168"/>
                <a:gd name="T29" fmla="*/ 142 h 154"/>
                <a:gd name="T30" fmla="*/ 108 w 168"/>
                <a:gd name="T31" fmla="*/ 12 h 154"/>
                <a:gd name="T32" fmla="*/ 156 w 168"/>
                <a:gd name="T33" fmla="*/ 134 h 154"/>
                <a:gd name="T34" fmla="*/ 156 w 168"/>
                <a:gd name="T35" fmla="*/ 30 h 154"/>
                <a:gd name="T36" fmla="*/ 20 w 168"/>
                <a:gd name="T37" fmla="*/ 51 h 154"/>
                <a:gd name="T38" fmla="*/ 40 w 168"/>
                <a:gd name="T39" fmla="*/ 44 h 154"/>
                <a:gd name="T40" fmla="*/ 20 w 168"/>
                <a:gd name="T41" fmla="*/ 51 h 154"/>
                <a:gd name="T42" fmla="*/ 30 w 168"/>
                <a:gd name="T43" fmla="*/ 101 h 154"/>
                <a:gd name="T44" fmla="*/ 20 w 168"/>
                <a:gd name="T45" fmla="*/ 123 h 154"/>
                <a:gd name="T46" fmla="*/ 39 w 168"/>
                <a:gd name="T47" fmla="*/ 123 h 154"/>
                <a:gd name="T48" fmla="*/ 39 w 168"/>
                <a:gd name="T49" fmla="*/ 104 h 154"/>
                <a:gd name="T50" fmla="*/ 30 w 168"/>
                <a:gd name="T51" fmla="*/ 120 h 154"/>
                <a:gd name="T52" fmla="*/ 24 w 168"/>
                <a:gd name="T53" fmla="*/ 114 h 154"/>
                <a:gd name="T54" fmla="*/ 30 w 168"/>
                <a:gd name="T55" fmla="*/ 108 h 154"/>
                <a:gd name="T56" fmla="*/ 36 w 168"/>
                <a:gd name="T57" fmla="*/ 114 h 154"/>
                <a:gd name="T58" fmla="*/ 128 w 168"/>
                <a:gd name="T59" fmla="*/ 64 h 154"/>
                <a:gd name="T60" fmla="*/ 148 w 168"/>
                <a:gd name="T61" fmla="*/ 57 h 154"/>
                <a:gd name="T62" fmla="*/ 128 w 168"/>
                <a:gd name="T63" fmla="*/ 64 h 154"/>
                <a:gd name="T64" fmla="*/ 148 w 168"/>
                <a:gd name="T65" fmla="*/ 77 h 154"/>
                <a:gd name="T66" fmla="*/ 128 w 168"/>
                <a:gd name="T67" fmla="*/ 70 h 154"/>
                <a:gd name="T68" fmla="*/ 128 w 168"/>
                <a:gd name="T69" fmla="*/ 51 h 154"/>
                <a:gd name="T70" fmla="*/ 152 w 168"/>
                <a:gd name="T71" fmla="*/ 47 h 154"/>
                <a:gd name="T72" fmla="*/ 124 w 168"/>
                <a:gd name="T73" fmla="*/ 47 h 154"/>
                <a:gd name="T74" fmla="*/ 71 w 168"/>
                <a:gd name="T75" fmla="*/ 70 h 154"/>
                <a:gd name="T76" fmla="*/ 97 w 168"/>
                <a:gd name="T77" fmla="*/ 63 h 154"/>
                <a:gd name="T78" fmla="*/ 71 w 168"/>
                <a:gd name="T79" fmla="*/ 70 h 154"/>
                <a:gd name="T80" fmla="*/ 138 w 168"/>
                <a:gd name="T81" fmla="*/ 101 h 154"/>
                <a:gd name="T82" fmla="*/ 128 w 168"/>
                <a:gd name="T83" fmla="*/ 123 h 154"/>
                <a:gd name="T84" fmla="*/ 147 w 168"/>
                <a:gd name="T85" fmla="*/ 123 h 154"/>
                <a:gd name="T86" fmla="*/ 147 w 168"/>
                <a:gd name="T87" fmla="*/ 104 h 154"/>
                <a:gd name="T88" fmla="*/ 138 w 168"/>
                <a:gd name="T89" fmla="*/ 120 h 154"/>
                <a:gd name="T90" fmla="*/ 132 w 168"/>
                <a:gd name="T91" fmla="*/ 114 h 154"/>
                <a:gd name="T92" fmla="*/ 138 w 168"/>
                <a:gd name="T93" fmla="*/ 108 h 154"/>
                <a:gd name="T94" fmla="*/ 144 w 168"/>
                <a:gd name="T95" fmla="*/ 114 h 154"/>
                <a:gd name="T96" fmla="*/ 71 w 168"/>
                <a:gd name="T97" fmla="*/ 38 h 154"/>
                <a:gd name="T98" fmla="*/ 97 w 168"/>
                <a:gd name="T99" fmla="*/ 31 h 154"/>
                <a:gd name="T100" fmla="*/ 71 w 168"/>
                <a:gd name="T101" fmla="*/ 38 h 154"/>
                <a:gd name="T102" fmla="*/ 97 w 168"/>
                <a:gd name="T103" fmla="*/ 54 h 154"/>
                <a:gd name="T104" fmla="*/ 71 w 168"/>
                <a:gd name="T105" fmla="*/ 47 h 154"/>
                <a:gd name="T106" fmla="*/ 95 w 168"/>
                <a:gd name="T107" fmla="*/ 106 h 154"/>
                <a:gd name="T108" fmla="*/ 84 w 168"/>
                <a:gd name="T109" fmla="*/ 101 h 154"/>
                <a:gd name="T110" fmla="*/ 68 w 168"/>
                <a:gd name="T111" fmla="*/ 116 h 154"/>
                <a:gd name="T112" fmla="*/ 95 w 168"/>
                <a:gd name="T113" fmla="*/ 127 h 154"/>
                <a:gd name="T114" fmla="*/ 95 w 168"/>
                <a:gd name="T115" fmla="*/ 106 h 154"/>
                <a:gd name="T116" fmla="*/ 84 w 168"/>
                <a:gd name="T117" fmla="*/ 125 h 154"/>
                <a:gd name="T118" fmla="*/ 78 w 168"/>
                <a:gd name="T119" fmla="*/ 122 h 154"/>
                <a:gd name="T120" fmla="*/ 78 w 168"/>
                <a:gd name="T121" fmla="*/ 110 h 154"/>
                <a:gd name="T122" fmla="*/ 90 w 168"/>
                <a:gd name="T123" fmla="*/ 11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" h="154">
                  <a:moveTo>
                    <a:pt x="20" y="77"/>
                  </a:moveTo>
                  <a:cubicBezTo>
                    <a:pt x="40" y="77"/>
                    <a:pt x="40" y="77"/>
                    <a:pt x="40" y="77"/>
                  </a:cubicBezTo>
                  <a:cubicBezTo>
                    <a:pt x="42" y="77"/>
                    <a:pt x="44" y="75"/>
                    <a:pt x="44" y="73"/>
                  </a:cubicBezTo>
                  <a:cubicBezTo>
                    <a:pt x="44" y="71"/>
                    <a:pt x="42" y="70"/>
                    <a:pt x="40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8" y="70"/>
                    <a:pt x="16" y="71"/>
                    <a:pt x="16" y="73"/>
                  </a:cubicBezTo>
                  <a:cubicBezTo>
                    <a:pt x="16" y="75"/>
                    <a:pt x="18" y="77"/>
                    <a:pt x="20" y="77"/>
                  </a:cubicBezTo>
                  <a:close/>
                  <a:moveTo>
                    <a:pt x="20" y="64"/>
                  </a:moveTo>
                  <a:cubicBezTo>
                    <a:pt x="20" y="64"/>
                    <a:pt x="20" y="64"/>
                    <a:pt x="2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2" y="64"/>
                    <a:pt x="44" y="62"/>
                    <a:pt x="44" y="60"/>
                  </a:cubicBezTo>
                  <a:cubicBezTo>
                    <a:pt x="44" y="58"/>
                    <a:pt x="42" y="57"/>
                    <a:pt x="4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8" y="57"/>
                    <a:pt x="16" y="58"/>
                    <a:pt x="16" y="60"/>
                  </a:cubicBezTo>
                  <a:cubicBezTo>
                    <a:pt x="16" y="62"/>
                    <a:pt x="18" y="64"/>
                    <a:pt x="20" y="64"/>
                  </a:cubicBezTo>
                  <a:close/>
                  <a:moveTo>
                    <a:pt x="162" y="18"/>
                  </a:moveTo>
                  <a:cubicBezTo>
                    <a:pt x="162" y="18"/>
                    <a:pt x="162" y="18"/>
                    <a:pt x="162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2" y="18"/>
                    <a:pt x="0" y="21"/>
                    <a:pt x="0" y="2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2" y="146"/>
                    <a:pt x="6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48" y="148"/>
                    <a:pt x="48" y="148"/>
                    <a:pt x="48" y="148"/>
                  </a:cubicBezTo>
                  <a:cubicBezTo>
                    <a:pt x="48" y="151"/>
                    <a:pt x="51" y="154"/>
                    <a:pt x="54" y="154"/>
                  </a:cubicBezTo>
                  <a:cubicBezTo>
                    <a:pt x="114" y="154"/>
                    <a:pt x="114" y="154"/>
                    <a:pt x="114" y="154"/>
                  </a:cubicBezTo>
                  <a:cubicBezTo>
                    <a:pt x="117" y="154"/>
                    <a:pt x="120" y="151"/>
                    <a:pt x="120" y="148"/>
                  </a:cubicBezTo>
                  <a:cubicBezTo>
                    <a:pt x="120" y="146"/>
                    <a:pt x="120" y="146"/>
                    <a:pt x="120" y="14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5" y="146"/>
                    <a:pt x="168" y="143"/>
                    <a:pt x="168" y="140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8" y="21"/>
                    <a:pt x="165" y="18"/>
                    <a:pt x="162" y="18"/>
                  </a:cubicBezTo>
                  <a:close/>
                  <a:moveTo>
                    <a:pt x="48" y="134"/>
                  </a:moveTo>
                  <a:cubicBezTo>
                    <a:pt x="48" y="134"/>
                    <a:pt x="48" y="134"/>
                    <a:pt x="48" y="134"/>
                  </a:cubicBezTo>
                  <a:cubicBezTo>
                    <a:pt x="12" y="134"/>
                    <a:pt x="12" y="134"/>
                    <a:pt x="12" y="13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134"/>
                    <a:pt x="48" y="134"/>
                    <a:pt x="48" y="134"/>
                  </a:cubicBezTo>
                  <a:close/>
                  <a:moveTo>
                    <a:pt x="108" y="142"/>
                  </a:moveTo>
                  <a:cubicBezTo>
                    <a:pt x="108" y="142"/>
                    <a:pt x="108" y="142"/>
                    <a:pt x="108" y="142"/>
                  </a:cubicBezTo>
                  <a:cubicBezTo>
                    <a:pt x="60" y="142"/>
                    <a:pt x="60" y="142"/>
                    <a:pt x="60" y="14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142"/>
                    <a:pt x="108" y="142"/>
                    <a:pt x="108" y="142"/>
                  </a:cubicBezTo>
                  <a:close/>
                  <a:moveTo>
                    <a:pt x="156" y="134"/>
                  </a:moveTo>
                  <a:cubicBezTo>
                    <a:pt x="156" y="134"/>
                    <a:pt x="156" y="134"/>
                    <a:pt x="156" y="134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134"/>
                    <a:pt x="156" y="134"/>
                    <a:pt x="156" y="134"/>
                  </a:cubicBezTo>
                  <a:close/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2" y="51"/>
                    <a:pt x="44" y="49"/>
                    <a:pt x="44" y="47"/>
                  </a:cubicBezTo>
                  <a:cubicBezTo>
                    <a:pt x="44" y="45"/>
                    <a:pt x="42" y="44"/>
                    <a:pt x="4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8" y="44"/>
                    <a:pt x="16" y="45"/>
                    <a:pt x="16" y="47"/>
                  </a:cubicBezTo>
                  <a:cubicBezTo>
                    <a:pt x="16" y="49"/>
                    <a:pt x="18" y="51"/>
                    <a:pt x="20" y="51"/>
                  </a:cubicBezTo>
                  <a:close/>
                  <a:moveTo>
                    <a:pt x="39" y="104"/>
                  </a:moveTo>
                  <a:cubicBezTo>
                    <a:pt x="39" y="104"/>
                    <a:pt x="39" y="104"/>
                    <a:pt x="39" y="104"/>
                  </a:cubicBezTo>
                  <a:cubicBezTo>
                    <a:pt x="37" y="102"/>
                    <a:pt x="34" y="101"/>
                    <a:pt x="30" y="101"/>
                  </a:cubicBezTo>
                  <a:cubicBezTo>
                    <a:pt x="26" y="101"/>
                    <a:pt x="23" y="102"/>
                    <a:pt x="21" y="104"/>
                  </a:cubicBezTo>
                  <a:cubicBezTo>
                    <a:pt x="18" y="107"/>
                    <a:pt x="17" y="110"/>
                    <a:pt x="17" y="114"/>
                  </a:cubicBezTo>
                  <a:cubicBezTo>
                    <a:pt x="17" y="117"/>
                    <a:pt x="18" y="121"/>
                    <a:pt x="20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3" y="125"/>
                    <a:pt x="26" y="127"/>
                    <a:pt x="30" y="127"/>
                  </a:cubicBezTo>
                  <a:cubicBezTo>
                    <a:pt x="34" y="127"/>
                    <a:pt x="37" y="125"/>
                    <a:pt x="39" y="123"/>
                  </a:cubicBezTo>
                  <a:cubicBezTo>
                    <a:pt x="42" y="121"/>
                    <a:pt x="43" y="117"/>
                    <a:pt x="43" y="114"/>
                  </a:cubicBezTo>
                  <a:cubicBezTo>
                    <a:pt x="43" y="110"/>
                    <a:pt x="42" y="107"/>
                    <a:pt x="39" y="105"/>
                  </a:cubicBezTo>
                  <a:cubicBezTo>
                    <a:pt x="39" y="104"/>
                    <a:pt x="39" y="104"/>
                    <a:pt x="39" y="104"/>
                  </a:cubicBezTo>
                  <a:close/>
                  <a:moveTo>
                    <a:pt x="34" y="118"/>
                  </a:moveTo>
                  <a:cubicBezTo>
                    <a:pt x="34" y="118"/>
                    <a:pt x="34" y="118"/>
                    <a:pt x="34" y="118"/>
                  </a:cubicBezTo>
                  <a:cubicBezTo>
                    <a:pt x="33" y="119"/>
                    <a:pt x="32" y="120"/>
                    <a:pt x="30" y="120"/>
                  </a:cubicBezTo>
                  <a:cubicBezTo>
                    <a:pt x="28" y="120"/>
                    <a:pt x="27" y="119"/>
                    <a:pt x="26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4" y="117"/>
                    <a:pt x="24" y="115"/>
                    <a:pt x="24" y="114"/>
                  </a:cubicBezTo>
                  <a:cubicBezTo>
                    <a:pt x="24" y="112"/>
                    <a:pt x="24" y="111"/>
                    <a:pt x="26" y="109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08"/>
                    <a:pt x="28" y="108"/>
                    <a:pt x="30" y="108"/>
                  </a:cubicBezTo>
                  <a:cubicBezTo>
                    <a:pt x="32" y="108"/>
                    <a:pt x="33" y="108"/>
                    <a:pt x="34" y="109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1"/>
                    <a:pt x="36" y="112"/>
                    <a:pt x="36" y="114"/>
                  </a:cubicBezTo>
                  <a:cubicBezTo>
                    <a:pt x="36" y="115"/>
                    <a:pt x="35" y="117"/>
                    <a:pt x="34" y="118"/>
                  </a:cubicBezTo>
                  <a:close/>
                  <a:moveTo>
                    <a:pt x="128" y="64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50" y="64"/>
                    <a:pt x="152" y="62"/>
                    <a:pt x="152" y="60"/>
                  </a:cubicBezTo>
                  <a:cubicBezTo>
                    <a:pt x="152" y="58"/>
                    <a:pt x="150" y="57"/>
                    <a:pt x="148" y="57"/>
                  </a:cubicBezTo>
                  <a:cubicBezTo>
                    <a:pt x="128" y="57"/>
                    <a:pt x="128" y="57"/>
                    <a:pt x="128" y="57"/>
                  </a:cubicBezTo>
                  <a:cubicBezTo>
                    <a:pt x="126" y="57"/>
                    <a:pt x="124" y="58"/>
                    <a:pt x="124" y="60"/>
                  </a:cubicBezTo>
                  <a:cubicBezTo>
                    <a:pt x="124" y="62"/>
                    <a:pt x="126" y="64"/>
                    <a:pt x="128" y="64"/>
                  </a:cubicBezTo>
                  <a:close/>
                  <a:moveTo>
                    <a:pt x="128" y="77"/>
                  </a:moveTo>
                  <a:cubicBezTo>
                    <a:pt x="128" y="77"/>
                    <a:pt x="128" y="77"/>
                    <a:pt x="128" y="77"/>
                  </a:cubicBezTo>
                  <a:cubicBezTo>
                    <a:pt x="148" y="77"/>
                    <a:pt x="148" y="77"/>
                    <a:pt x="148" y="77"/>
                  </a:cubicBezTo>
                  <a:cubicBezTo>
                    <a:pt x="150" y="77"/>
                    <a:pt x="152" y="75"/>
                    <a:pt x="152" y="73"/>
                  </a:cubicBezTo>
                  <a:cubicBezTo>
                    <a:pt x="152" y="71"/>
                    <a:pt x="150" y="70"/>
                    <a:pt x="148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6" y="70"/>
                    <a:pt x="124" y="71"/>
                    <a:pt x="124" y="73"/>
                  </a:cubicBezTo>
                  <a:cubicBezTo>
                    <a:pt x="124" y="75"/>
                    <a:pt x="126" y="77"/>
                    <a:pt x="128" y="77"/>
                  </a:cubicBezTo>
                  <a:close/>
                  <a:moveTo>
                    <a:pt x="128" y="51"/>
                  </a:moveTo>
                  <a:cubicBezTo>
                    <a:pt x="128" y="51"/>
                    <a:pt x="128" y="51"/>
                    <a:pt x="128" y="51"/>
                  </a:cubicBezTo>
                  <a:cubicBezTo>
                    <a:pt x="148" y="51"/>
                    <a:pt x="148" y="51"/>
                    <a:pt x="148" y="51"/>
                  </a:cubicBezTo>
                  <a:cubicBezTo>
                    <a:pt x="150" y="51"/>
                    <a:pt x="152" y="49"/>
                    <a:pt x="152" y="47"/>
                  </a:cubicBezTo>
                  <a:cubicBezTo>
                    <a:pt x="152" y="45"/>
                    <a:pt x="150" y="44"/>
                    <a:pt x="148" y="44"/>
                  </a:cubicBezTo>
                  <a:cubicBezTo>
                    <a:pt x="128" y="44"/>
                    <a:pt x="128" y="44"/>
                    <a:pt x="128" y="44"/>
                  </a:cubicBezTo>
                  <a:cubicBezTo>
                    <a:pt x="126" y="44"/>
                    <a:pt x="124" y="45"/>
                    <a:pt x="124" y="47"/>
                  </a:cubicBezTo>
                  <a:cubicBezTo>
                    <a:pt x="124" y="49"/>
                    <a:pt x="126" y="51"/>
                    <a:pt x="128" y="51"/>
                  </a:cubicBezTo>
                  <a:close/>
                  <a:moveTo>
                    <a:pt x="71" y="70"/>
                  </a:moveTo>
                  <a:cubicBezTo>
                    <a:pt x="71" y="70"/>
                    <a:pt x="71" y="70"/>
                    <a:pt x="71" y="70"/>
                  </a:cubicBezTo>
                  <a:cubicBezTo>
                    <a:pt x="97" y="70"/>
                    <a:pt x="97" y="70"/>
                    <a:pt x="97" y="70"/>
                  </a:cubicBezTo>
                  <a:cubicBezTo>
                    <a:pt x="99" y="70"/>
                    <a:pt x="100" y="68"/>
                    <a:pt x="100" y="66"/>
                  </a:cubicBezTo>
                  <a:cubicBezTo>
                    <a:pt x="100" y="64"/>
                    <a:pt x="99" y="63"/>
                    <a:pt x="97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69" y="63"/>
                    <a:pt x="68" y="64"/>
                    <a:pt x="68" y="66"/>
                  </a:cubicBezTo>
                  <a:cubicBezTo>
                    <a:pt x="68" y="68"/>
                    <a:pt x="69" y="70"/>
                    <a:pt x="71" y="70"/>
                  </a:cubicBezTo>
                  <a:close/>
                  <a:moveTo>
                    <a:pt x="147" y="104"/>
                  </a:moveTo>
                  <a:cubicBezTo>
                    <a:pt x="147" y="104"/>
                    <a:pt x="147" y="104"/>
                    <a:pt x="147" y="104"/>
                  </a:cubicBezTo>
                  <a:cubicBezTo>
                    <a:pt x="145" y="102"/>
                    <a:pt x="142" y="101"/>
                    <a:pt x="138" y="101"/>
                  </a:cubicBezTo>
                  <a:cubicBezTo>
                    <a:pt x="134" y="101"/>
                    <a:pt x="131" y="102"/>
                    <a:pt x="129" y="104"/>
                  </a:cubicBezTo>
                  <a:cubicBezTo>
                    <a:pt x="126" y="107"/>
                    <a:pt x="125" y="110"/>
                    <a:pt x="125" y="114"/>
                  </a:cubicBezTo>
                  <a:cubicBezTo>
                    <a:pt x="125" y="117"/>
                    <a:pt x="126" y="121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1" y="125"/>
                    <a:pt x="134" y="127"/>
                    <a:pt x="138" y="127"/>
                  </a:cubicBezTo>
                  <a:cubicBezTo>
                    <a:pt x="142" y="127"/>
                    <a:pt x="145" y="125"/>
                    <a:pt x="147" y="123"/>
                  </a:cubicBezTo>
                  <a:cubicBezTo>
                    <a:pt x="150" y="121"/>
                    <a:pt x="151" y="117"/>
                    <a:pt x="151" y="114"/>
                  </a:cubicBezTo>
                  <a:cubicBezTo>
                    <a:pt x="151" y="110"/>
                    <a:pt x="150" y="107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lose/>
                  <a:moveTo>
                    <a:pt x="142" y="118"/>
                  </a:moveTo>
                  <a:cubicBezTo>
                    <a:pt x="142" y="118"/>
                    <a:pt x="142" y="118"/>
                    <a:pt x="142" y="118"/>
                  </a:cubicBezTo>
                  <a:cubicBezTo>
                    <a:pt x="141" y="119"/>
                    <a:pt x="140" y="120"/>
                    <a:pt x="138" y="120"/>
                  </a:cubicBezTo>
                  <a:cubicBezTo>
                    <a:pt x="136" y="120"/>
                    <a:pt x="135" y="119"/>
                    <a:pt x="134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2" y="117"/>
                    <a:pt x="132" y="115"/>
                    <a:pt x="132" y="114"/>
                  </a:cubicBezTo>
                  <a:cubicBezTo>
                    <a:pt x="132" y="112"/>
                    <a:pt x="132" y="111"/>
                    <a:pt x="134" y="109"/>
                  </a:cubicBezTo>
                  <a:cubicBezTo>
                    <a:pt x="134" y="109"/>
                    <a:pt x="134" y="109"/>
                    <a:pt x="134" y="109"/>
                  </a:cubicBezTo>
                  <a:cubicBezTo>
                    <a:pt x="135" y="108"/>
                    <a:pt x="136" y="108"/>
                    <a:pt x="138" y="108"/>
                  </a:cubicBezTo>
                  <a:cubicBezTo>
                    <a:pt x="140" y="108"/>
                    <a:pt x="141" y="108"/>
                    <a:pt x="142" y="109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4" y="112"/>
                    <a:pt x="144" y="114"/>
                  </a:cubicBezTo>
                  <a:cubicBezTo>
                    <a:pt x="144" y="115"/>
                    <a:pt x="143" y="117"/>
                    <a:pt x="142" y="118"/>
                  </a:cubicBezTo>
                  <a:close/>
                  <a:moveTo>
                    <a:pt x="71" y="38"/>
                  </a:moveTo>
                  <a:cubicBezTo>
                    <a:pt x="71" y="38"/>
                    <a:pt x="71" y="38"/>
                    <a:pt x="71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9" y="38"/>
                    <a:pt x="100" y="36"/>
                    <a:pt x="100" y="34"/>
                  </a:cubicBezTo>
                  <a:cubicBezTo>
                    <a:pt x="100" y="33"/>
                    <a:pt x="99" y="31"/>
                    <a:pt x="97" y="31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69" y="31"/>
                    <a:pt x="68" y="33"/>
                    <a:pt x="68" y="34"/>
                  </a:cubicBezTo>
                  <a:cubicBezTo>
                    <a:pt x="68" y="36"/>
                    <a:pt x="69" y="38"/>
                    <a:pt x="71" y="38"/>
                  </a:cubicBezTo>
                  <a:close/>
                  <a:moveTo>
                    <a:pt x="71" y="54"/>
                  </a:moveTo>
                  <a:cubicBezTo>
                    <a:pt x="71" y="54"/>
                    <a:pt x="71" y="54"/>
                    <a:pt x="71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99" y="54"/>
                    <a:pt x="100" y="52"/>
                    <a:pt x="100" y="50"/>
                  </a:cubicBezTo>
                  <a:cubicBezTo>
                    <a:pt x="100" y="48"/>
                    <a:pt x="99" y="47"/>
                    <a:pt x="9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69" y="47"/>
                    <a:pt x="68" y="48"/>
                    <a:pt x="68" y="50"/>
                  </a:cubicBezTo>
                  <a:cubicBezTo>
                    <a:pt x="68" y="52"/>
                    <a:pt x="69" y="54"/>
                    <a:pt x="71" y="54"/>
                  </a:cubicBezTo>
                  <a:close/>
                  <a:moveTo>
                    <a:pt x="95" y="106"/>
                  </a:moveTo>
                  <a:cubicBezTo>
                    <a:pt x="95" y="106"/>
                    <a:pt x="95" y="106"/>
                    <a:pt x="95" y="10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2" y="103"/>
                    <a:pt x="88" y="101"/>
                    <a:pt x="84" y="101"/>
                  </a:cubicBezTo>
                  <a:cubicBezTo>
                    <a:pt x="80" y="101"/>
                    <a:pt x="76" y="103"/>
                    <a:pt x="73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0" y="108"/>
                    <a:pt x="68" y="112"/>
                    <a:pt x="68" y="116"/>
                  </a:cubicBezTo>
                  <a:cubicBezTo>
                    <a:pt x="68" y="121"/>
                    <a:pt x="70" y="124"/>
                    <a:pt x="73" y="127"/>
                  </a:cubicBezTo>
                  <a:cubicBezTo>
                    <a:pt x="76" y="130"/>
                    <a:pt x="80" y="132"/>
                    <a:pt x="84" y="132"/>
                  </a:cubicBezTo>
                  <a:cubicBezTo>
                    <a:pt x="88" y="132"/>
                    <a:pt x="92" y="130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8" y="124"/>
                    <a:pt x="99" y="121"/>
                    <a:pt x="99" y="116"/>
                  </a:cubicBezTo>
                  <a:cubicBezTo>
                    <a:pt x="99" y="112"/>
                    <a:pt x="98" y="108"/>
                    <a:pt x="95" y="106"/>
                  </a:cubicBezTo>
                  <a:close/>
                  <a:moveTo>
                    <a:pt x="90" y="122"/>
                  </a:moveTo>
                  <a:cubicBezTo>
                    <a:pt x="90" y="122"/>
                    <a:pt x="90" y="122"/>
                    <a:pt x="90" y="122"/>
                  </a:cubicBezTo>
                  <a:cubicBezTo>
                    <a:pt x="88" y="124"/>
                    <a:pt x="86" y="125"/>
                    <a:pt x="84" y="125"/>
                  </a:cubicBezTo>
                  <a:cubicBezTo>
                    <a:pt x="82" y="125"/>
                    <a:pt x="79" y="124"/>
                    <a:pt x="78" y="122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76" y="121"/>
                    <a:pt x="76" y="119"/>
                    <a:pt x="76" y="116"/>
                  </a:cubicBezTo>
                  <a:cubicBezTo>
                    <a:pt x="76" y="114"/>
                    <a:pt x="76" y="112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80" y="109"/>
                    <a:pt x="82" y="108"/>
                    <a:pt x="84" y="108"/>
                  </a:cubicBezTo>
                  <a:cubicBezTo>
                    <a:pt x="86" y="108"/>
                    <a:pt x="88" y="109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2"/>
                    <a:pt x="92" y="114"/>
                    <a:pt x="92" y="116"/>
                  </a:cubicBezTo>
                  <a:cubicBezTo>
                    <a:pt x="92" y="119"/>
                    <a:pt x="91" y="121"/>
                    <a:pt x="90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32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Content Placeholder 2"/>
            <p:cNvSpPr txBox="1"/>
            <p:nvPr/>
          </p:nvSpPr>
          <p:spPr>
            <a:xfrm flipH="1">
              <a:off x="1139341" y="6016364"/>
              <a:ext cx="4224516" cy="3460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just">
                <a:spcBef>
                  <a:spcPts val="0"/>
                </a:spcBef>
                <a:buNone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35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9"/>
          <p:cNvSpPr/>
          <p:nvPr/>
        </p:nvSpPr>
        <p:spPr bwMode="auto">
          <a:xfrm>
            <a:off x="4924645" y="3863003"/>
            <a:ext cx="1758917" cy="1758926"/>
          </a:xfrm>
          <a:custGeom>
            <a:avLst/>
            <a:gdLst>
              <a:gd name="T0" fmla="*/ 168 w 1187"/>
              <a:gd name="T1" fmla="*/ 0 h 1187"/>
              <a:gd name="T2" fmla="*/ 0 w 1187"/>
              <a:gd name="T3" fmla="*/ 0 h 1187"/>
              <a:gd name="T4" fmla="*/ 1187 w 1187"/>
              <a:gd name="T5" fmla="*/ 1187 h 1187"/>
              <a:gd name="T6" fmla="*/ 1187 w 1187"/>
              <a:gd name="T7" fmla="*/ 1019 h 1187"/>
              <a:gd name="T8" fmla="*/ 168 w 1187"/>
              <a:gd name="T9" fmla="*/ 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6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56"/>
                  <a:pt x="531" y="1187"/>
                  <a:pt x="1187" y="1187"/>
                </a:cubicBezTo>
                <a:cubicBezTo>
                  <a:pt x="1187" y="1019"/>
                  <a:pt x="1187" y="1019"/>
                  <a:pt x="1187" y="1019"/>
                </a:cubicBezTo>
                <a:cubicBezTo>
                  <a:pt x="624" y="1019"/>
                  <a:pt x="168" y="563"/>
                  <a:pt x="168" y="0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Freeform 40"/>
          <p:cNvSpPr/>
          <p:nvPr/>
        </p:nvSpPr>
        <p:spPr bwMode="auto">
          <a:xfrm>
            <a:off x="4924645" y="2105948"/>
            <a:ext cx="1758917" cy="1758926"/>
          </a:xfrm>
          <a:custGeom>
            <a:avLst/>
            <a:gdLst>
              <a:gd name="T0" fmla="*/ 1187 w 1187"/>
              <a:gd name="T1" fmla="*/ 168 h 1187"/>
              <a:gd name="T2" fmla="*/ 1187 w 1187"/>
              <a:gd name="T3" fmla="*/ 0 h 1187"/>
              <a:gd name="T4" fmla="*/ 0 w 1187"/>
              <a:gd name="T5" fmla="*/ 1187 h 1187"/>
              <a:gd name="T6" fmla="*/ 168 w 1187"/>
              <a:gd name="T7" fmla="*/ 1187 h 1187"/>
              <a:gd name="T8" fmla="*/ 1187 w 1187"/>
              <a:gd name="T9" fmla="*/ 168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187" y="168"/>
                </a:moveTo>
                <a:cubicBezTo>
                  <a:pt x="1187" y="0"/>
                  <a:pt x="1187" y="0"/>
                  <a:pt x="1187" y="0"/>
                </a:cubicBezTo>
                <a:cubicBezTo>
                  <a:pt x="531" y="0"/>
                  <a:pt x="0" y="531"/>
                  <a:pt x="0" y="1187"/>
                </a:cubicBezTo>
                <a:cubicBezTo>
                  <a:pt x="168" y="1187"/>
                  <a:pt x="168" y="1187"/>
                  <a:pt x="168" y="1187"/>
                </a:cubicBezTo>
                <a:cubicBezTo>
                  <a:pt x="168" y="624"/>
                  <a:pt x="624" y="168"/>
                  <a:pt x="1187" y="168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Freeform 43"/>
          <p:cNvSpPr/>
          <p:nvPr/>
        </p:nvSpPr>
        <p:spPr bwMode="auto">
          <a:xfrm>
            <a:off x="6679534" y="3863003"/>
            <a:ext cx="1758917" cy="1758926"/>
          </a:xfrm>
          <a:custGeom>
            <a:avLst/>
            <a:gdLst>
              <a:gd name="T0" fmla="*/ 1187 w 1187"/>
              <a:gd name="T1" fmla="*/ 0 h 1187"/>
              <a:gd name="T2" fmla="*/ 1019 w 1187"/>
              <a:gd name="T3" fmla="*/ 0 h 1187"/>
              <a:gd name="T4" fmla="*/ 0 w 1187"/>
              <a:gd name="T5" fmla="*/ 1019 h 1187"/>
              <a:gd name="T6" fmla="*/ 0 w 1187"/>
              <a:gd name="T7" fmla="*/ 1187 h 1187"/>
              <a:gd name="T8" fmla="*/ 1187 w 1187"/>
              <a:gd name="T9" fmla="*/ 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187" y="0"/>
                </a:moveTo>
                <a:cubicBezTo>
                  <a:pt x="1019" y="0"/>
                  <a:pt x="1019" y="0"/>
                  <a:pt x="1019" y="0"/>
                </a:cubicBezTo>
                <a:cubicBezTo>
                  <a:pt x="1019" y="563"/>
                  <a:pt x="563" y="1019"/>
                  <a:pt x="0" y="1019"/>
                </a:cubicBezTo>
                <a:cubicBezTo>
                  <a:pt x="0" y="1187"/>
                  <a:pt x="0" y="1187"/>
                  <a:pt x="0" y="1187"/>
                </a:cubicBezTo>
                <a:cubicBezTo>
                  <a:pt x="656" y="1187"/>
                  <a:pt x="1187" y="656"/>
                  <a:pt x="1187" y="0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8" name="Freeform 50"/>
          <p:cNvSpPr/>
          <p:nvPr/>
        </p:nvSpPr>
        <p:spPr bwMode="auto">
          <a:xfrm>
            <a:off x="6736216" y="2057082"/>
            <a:ext cx="1758917" cy="1758926"/>
          </a:xfrm>
          <a:custGeom>
            <a:avLst/>
            <a:gdLst>
              <a:gd name="T0" fmla="*/ 1019 w 1187"/>
              <a:gd name="T1" fmla="*/ 1187 h 1187"/>
              <a:gd name="T2" fmla="*/ 1187 w 1187"/>
              <a:gd name="T3" fmla="*/ 1187 h 1187"/>
              <a:gd name="T4" fmla="*/ 0 w 1187"/>
              <a:gd name="T5" fmla="*/ 0 h 1187"/>
              <a:gd name="T6" fmla="*/ 0 w 1187"/>
              <a:gd name="T7" fmla="*/ 168 h 1187"/>
              <a:gd name="T8" fmla="*/ 1019 w 1187"/>
              <a:gd name="T9" fmla="*/ 1187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019" y="1187"/>
                </a:moveTo>
                <a:cubicBezTo>
                  <a:pt x="1187" y="1187"/>
                  <a:pt x="1187" y="1187"/>
                  <a:pt x="1187" y="1187"/>
                </a:cubicBezTo>
                <a:cubicBezTo>
                  <a:pt x="1187" y="531"/>
                  <a:pt x="656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563" y="168"/>
                  <a:pt x="1019" y="624"/>
                  <a:pt x="1019" y="1187"/>
                </a:cubicBez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15875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71001" y="1792534"/>
            <a:ext cx="821094" cy="821094"/>
            <a:chOff x="5413751" y="1710838"/>
            <a:chExt cx="821094" cy="821094"/>
          </a:xfrm>
          <a:blipFill>
            <a:blip r:embed="rId1"/>
            <a:stretch>
              <a:fillRect/>
            </a:stretch>
          </a:blipFill>
        </p:grpSpPr>
        <p:sp>
          <p:nvSpPr>
            <p:cNvPr id="10" name="椭圆 9"/>
            <p:cNvSpPr/>
            <p:nvPr/>
          </p:nvSpPr>
          <p:spPr>
            <a:xfrm>
              <a:off x="5413751" y="1710838"/>
              <a:ext cx="821094" cy="82109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1" name="文本框 56"/>
            <p:cNvSpPr txBox="1"/>
            <p:nvPr/>
          </p:nvSpPr>
          <p:spPr>
            <a:xfrm>
              <a:off x="5475485" y="1767442"/>
              <a:ext cx="6655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94509" y="3490853"/>
            <a:ext cx="821094" cy="821094"/>
            <a:chOff x="7137259" y="3409157"/>
            <a:chExt cx="821094" cy="821094"/>
          </a:xfrm>
          <a:blipFill>
            <a:blip r:embed="rId1"/>
            <a:stretch>
              <a:fillRect/>
            </a:stretch>
          </a:blipFill>
        </p:grpSpPr>
        <p:sp>
          <p:nvSpPr>
            <p:cNvPr id="13" name="椭圆 12"/>
            <p:cNvSpPr/>
            <p:nvPr/>
          </p:nvSpPr>
          <p:spPr>
            <a:xfrm>
              <a:off x="7137259" y="3409157"/>
              <a:ext cx="821094" cy="82109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4" name="文本框 57"/>
            <p:cNvSpPr txBox="1"/>
            <p:nvPr/>
          </p:nvSpPr>
          <p:spPr>
            <a:xfrm>
              <a:off x="7179943" y="3484811"/>
              <a:ext cx="63991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70449" y="3490853"/>
            <a:ext cx="821094" cy="821094"/>
            <a:chOff x="3713199" y="3409157"/>
            <a:chExt cx="821094" cy="821094"/>
          </a:xfrm>
          <a:blipFill>
            <a:blip r:embed="rId1"/>
            <a:stretch>
              <a:fillRect/>
            </a:stretch>
          </a:blipFill>
        </p:grpSpPr>
        <p:sp>
          <p:nvSpPr>
            <p:cNvPr id="17" name="椭圆 16"/>
            <p:cNvSpPr/>
            <p:nvPr/>
          </p:nvSpPr>
          <p:spPr>
            <a:xfrm>
              <a:off x="3713199" y="3409157"/>
              <a:ext cx="821094" cy="82109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8" name="文本框 59"/>
            <p:cNvSpPr txBox="1"/>
            <p:nvPr/>
          </p:nvSpPr>
          <p:spPr>
            <a:xfrm>
              <a:off x="3755883" y="348481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04107" y="3054758"/>
            <a:ext cx="3256372" cy="962349"/>
            <a:chOff x="2360565" y="4789097"/>
            <a:chExt cx="3256372" cy="962349"/>
          </a:xfrm>
        </p:grpSpPr>
        <p:sp>
          <p:nvSpPr>
            <p:cNvPr id="28" name="TextBox 46"/>
            <p:cNvSpPr txBox="1"/>
            <p:nvPr/>
          </p:nvSpPr>
          <p:spPr>
            <a:xfrm>
              <a:off x="2504581" y="5178853"/>
              <a:ext cx="3112356" cy="57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512"/>
            <p:cNvSpPr/>
            <p:nvPr/>
          </p:nvSpPr>
          <p:spPr bwMode="auto">
            <a:xfrm>
              <a:off x="2360565" y="4883699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48"/>
            <p:cNvSpPr txBox="1"/>
            <p:nvPr/>
          </p:nvSpPr>
          <p:spPr>
            <a:xfrm>
              <a:off x="2503691" y="4789097"/>
              <a:ext cx="2477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71001" y="5052075"/>
            <a:ext cx="821094" cy="821094"/>
            <a:chOff x="5413751" y="4970379"/>
            <a:chExt cx="821094" cy="821094"/>
          </a:xfrm>
          <a:blipFill>
            <a:blip r:embed="rId1"/>
            <a:stretch>
              <a:fillRect/>
            </a:stretch>
          </a:blipFill>
        </p:grpSpPr>
        <p:sp>
          <p:nvSpPr>
            <p:cNvPr id="34" name="椭圆 33"/>
            <p:cNvSpPr/>
            <p:nvPr/>
          </p:nvSpPr>
          <p:spPr>
            <a:xfrm>
              <a:off x="5413751" y="4970379"/>
              <a:ext cx="821094" cy="82109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5" name="文本框 58"/>
            <p:cNvSpPr txBox="1"/>
            <p:nvPr/>
          </p:nvSpPr>
          <p:spPr>
            <a:xfrm>
              <a:off x="5456435" y="5065083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40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339224" y="1313201"/>
            <a:ext cx="3633576" cy="962349"/>
            <a:chOff x="2360565" y="4789097"/>
            <a:chExt cx="3633576" cy="962349"/>
          </a:xfrm>
        </p:grpSpPr>
        <p:sp>
          <p:nvSpPr>
            <p:cNvPr id="43" name="TextBox 46"/>
            <p:cNvSpPr txBox="1"/>
            <p:nvPr/>
          </p:nvSpPr>
          <p:spPr>
            <a:xfrm>
              <a:off x="2504581" y="5178853"/>
              <a:ext cx="3489560" cy="57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512"/>
            <p:cNvSpPr/>
            <p:nvPr/>
          </p:nvSpPr>
          <p:spPr bwMode="auto">
            <a:xfrm>
              <a:off x="2360565" y="4883699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48"/>
            <p:cNvSpPr txBox="1"/>
            <p:nvPr/>
          </p:nvSpPr>
          <p:spPr>
            <a:xfrm>
              <a:off x="2503691" y="4789097"/>
              <a:ext cx="2477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045781" y="3206593"/>
            <a:ext cx="2620431" cy="1218829"/>
            <a:chOff x="2360565" y="4789097"/>
            <a:chExt cx="2620431" cy="1218829"/>
          </a:xfrm>
        </p:grpSpPr>
        <p:sp>
          <p:nvSpPr>
            <p:cNvPr id="47" name="TextBox 46"/>
            <p:cNvSpPr txBox="1"/>
            <p:nvPr/>
          </p:nvSpPr>
          <p:spPr>
            <a:xfrm>
              <a:off x="2504581" y="5178853"/>
              <a:ext cx="2133944" cy="829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 512"/>
            <p:cNvSpPr/>
            <p:nvPr/>
          </p:nvSpPr>
          <p:spPr bwMode="auto">
            <a:xfrm>
              <a:off x="2360565" y="4883699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503691" y="4789097"/>
              <a:ext cx="2477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385749" y="5140754"/>
            <a:ext cx="3680986" cy="962349"/>
            <a:chOff x="2360565" y="4789097"/>
            <a:chExt cx="3680986" cy="962349"/>
          </a:xfrm>
        </p:grpSpPr>
        <p:sp>
          <p:nvSpPr>
            <p:cNvPr id="51" name="TextBox 46"/>
            <p:cNvSpPr txBox="1"/>
            <p:nvPr/>
          </p:nvSpPr>
          <p:spPr>
            <a:xfrm>
              <a:off x="2504580" y="5178853"/>
              <a:ext cx="3536971" cy="57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 512"/>
            <p:cNvSpPr/>
            <p:nvPr/>
          </p:nvSpPr>
          <p:spPr bwMode="auto">
            <a:xfrm>
              <a:off x="2360565" y="4883699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48"/>
            <p:cNvSpPr txBox="1"/>
            <p:nvPr/>
          </p:nvSpPr>
          <p:spPr>
            <a:xfrm>
              <a:off x="2503691" y="4789097"/>
              <a:ext cx="2477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438023" y="1707660"/>
            <a:ext cx="4657183" cy="3770294"/>
            <a:chOff x="1417478" y="1947979"/>
            <a:chExt cx="4602321" cy="4244154"/>
          </a:xfrm>
        </p:grpSpPr>
        <p:sp>
          <p:nvSpPr>
            <p:cNvPr id="9" name="矩形 8"/>
            <p:cNvSpPr/>
            <p:nvPr/>
          </p:nvSpPr>
          <p:spPr>
            <a:xfrm flipH="1">
              <a:off x="1417478" y="4281878"/>
              <a:ext cx="4602321" cy="1910255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0774" tIns="50388" rIns="100774" bIns="50388"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altLang="zh-CN" sz="1600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1417478" y="1947979"/>
              <a:ext cx="4602321" cy="2257788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0774" tIns="50388" rIns="100774" bIns="50388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1500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246812" y="1707660"/>
            <a:ext cx="4657184" cy="3770294"/>
            <a:chOff x="1417477" y="4281878"/>
            <a:chExt cx="4602322" cy="4244154"/>
          </a:xfrm>
        </p:grpSpPr>
        <p:sp>
          <p:nvSpPr>
            <p:cNvPr id="12" name="矩形 11"/>
            <p:cNvSpPr/>
            <p:nvPr/>
          </p:nvSpPr>
          <p:spPr>
            <a:xfrm flipH="1">
              <a:off x="1417478" y="4281878"/>
              <a:ext cx="4602321" cy="1910255"/>
            </a:xfrm>
            <a:prstGeom prst="rect">
              <a:avLst/>
            </a:prstGeom>
            <a:blipFill>
              <a:blip r:embed="rId1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0774" tIns="50388" rIns="100774" bIns="50388" anchor="ctr"/>
            <a:lstStyle/>
            <a:p>
              <a:pPr algn="ctr">
                <a:lnSpc>
                  <a:spcPct val="130000"/>
                </a:lnSpc>
                <a:defRPr/>
              </a:pPr>
              <a:endParaRPr lang="en-US" altLang="zh-CN" sz="1600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417477" y="6268244"/>
              <a:ext cx="4602321" cy="225778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100774" tIns="50388" rIns="100774" bIns="50388" anchor="ctr"/>
            <a:lstStyle/>
            <a:p>
              <a:pPr algn="ctr">
                <a:lnSpc>
                  <a:spcPct val="130000"/>
                </a:lnSpc>
                <a:defRPr/>
              </a:pPr>
              <a:endParaRPr lang="zh-CN" altLang="en-US" sz="1500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15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61586" y="2072428"/>
            <a:ext cx="3827634" cy="949292"/>
            <a:chOff x="6661586" y="2072428"/>
            <a:chExt cx="3827634" cy="949292"/>
          </a:xfrm>
        </p:grpSpPr>
        <p:sp>
          <p:nvSpPr>
            <p:cNvPr id="21" name="文本框 20"/>
            <p:cNvSpPr txBox="1"/>
            <p:nvPr/>
          </p:nvSpPr>
          <p:spPr>
            <a:xfrm>
              <a:off x="6661586" y="2399306"/>
              <a:ext cx="3827634" cy="6224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rgbClr val="F9F9F9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kern="0" dirty="0">
                  <a:solidFill>
                    <a:srgbClr val="F9F9F9"/>
                  </a:solidFill>
                  <a:cs typeface="+mn-ea"/>
                  <a:sym typeface="+mn-lt"/>
                </a:rPr>
                <a:t>... ...</a:t>
              </a:r>
              <a:endParaRPr lang="en-US" altLang="zh-CN" sz="1400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73653" y="2072428"/>
              <a:ext cx="2603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852797" y="4000455"/>
            <a:ext cx="3827634" cy="949292"/>
            <a:chOff x="6661586" y="2072428"/>
            <a:chExt cx="3827634" cy="949292"/>
          </a:xfrm>
        </p:grpSpPr>
        <p:sp>
          <p:nvSpPr>
            <p:cNvPr id="25" name="文本框 24"/>
            <p:cNvSpPr txBox="1"/>
            <p:nvPr/>
          </p:nvSpPr>
          <p:spPr>
            <a:xfrm>
              <a:off x="6661586" y="2399306"/>
              <a:ext cx="3827634" cy="6224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rgbClr val="F9F9F9"/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kern="0" dirty="0">
                  <a:solidFill>
                    <a:srgbClr val="F9F9F9"/>
                  </a:solidFill>
                  <a:cs typeface="+mn-ea"/>
                  <a:sym typeface="+mn-lt"/>
                </a:rPr>
                <a:t>... ...</a:t>
              </a:r>
              <a:endParaRPr lang="en-US" altLang="zh-CN" sz="1400" kern="0" dirty="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273653" y="2072428"/>
              <a:ext cx="2603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</a:rPr>
                <a:t>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13970" y="1043435"/>
            <a:ext cx="1744478" cy="1744474"/>
            <a:chOff x="5040640" y="838662"/>
            <a:chExt cx="2109131" cy="2109129"/>
          </a:xfrm>
        </p:grpSpPr>
        <p:sp>
          <p:nvSpPr>
            <p:cNvPr id="11" name="椭圆 10"/>
            <p:cNvSpPr/>
            <p:nvPr/>
          </p:nvSpPr>
          <p:spPr bwMode="auto">
            <a:xfrm rot="20700000">
              <a:off x="5040640" y="838662"/>
              <a:ext cx="2109131" cy="2109129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400" noProof="1">
                <a:cs typeface="+mn-ea"/>
                <a:sym typeface="+mn-lt"/>
              </a:endParaRPr>
            </a:p>
          </p:txBody>
        </p:sp>
        <p:sp>
          <p:nvSpPr>
            <p:cNvPr id="12" name="文本框 5"/>
            <p:cNvSpPr txBox="1"/>
            <p:nvPr/>
          </p:nvSpPr>
          <p:spPr>
            <a:xfrm>
              <a:off x="5146711" y="1190035"/>
              <a:ext cx="1839958" cy="1227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02</a:t>
              </a:r>
              <a:endParaRPr lang="en-US" altLang="zh-CN" sz="2400" b="1" dirty="0">
                <a:solidFill>
                  <a:schemeClr val="bg1"/>
                </a:solidFill>
                <a:latin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56607" y="3008652"/>
            <a:ext cx="5059204" cy="607095"/>
            <a:chOff x="2217896" y="2222603"/>
            <a:chExt cx="3685841" cy="607095"/>
          </a:xfrm>
        </p:grpSpPr>
        <p:sp>
          <p:nvSpPr>
            <p:cNvPr id="14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>
              <a:blip r:embed="rId1"/>
              <a:stretch>
                <a:fillRect/>
              </a:stretch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3700" y="2222603"/>
              <a:ext cx="34142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838208" y="407103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根据自己的需要添加适当的文字，此处添加详细文本描述，建议与标题相关尽量简洁... ...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20"/>
          <p:cNvSpPr/>
          <p:nvPr/>
        </p:nvSpPr>
        <p:spPr>
          <a:xfrm>
            <a:off x="1221768" y="4015568"/>
            <a:ext cx="9746875" cy="1861226"/>
          </a:xfrm>
          <a:custGeom>
            <a:avLst/>
            <a:gdLst>
              <a:gd name="connsiteX0" fmla="*/ 0 w 9746875"/>
              <a:gd name="connsiteY0" fmla="*/ 0 h 1861226"/>
              <a:gd name="connsiteX1" fmla="*/ 0 w 9746875"/>
              <a:gd name="connsiteY1" fmla="*/ 0 h 1861226"/>
              <a:gd name="connsiteX2" fmla="*/ 9746875 w 9746875"/>
              <a:gd name="connsiteY2" fmla="*/ 0 h 1861226"/>
              <a:gd name="connsiteX3" fmla="*/ 9746875 w 9746875"/>
              <a:gd name="connsiteY3" fmla="*/ 0 h 1861226"/>
              <a:gd name="connsiteX4" fmla="*/ 9746875 w 9746875"/>
              <a:gd name="connsiteY4" fmla="*/ 1861226 h 1861226"/>
              <a:gd name="connsiteX5" fmla="*/ 9746875 w 9746875"/>
              <a:gd name="connsiteY5" fmla="*/ 1861226 h 1861226"/>
              <a:gd name="connsiteX6" fmla="*/ 0 w 9746875"/>
              <a:gd name="connsiteY6" fmla="*/ 1861226 h 1861226"/>
              <a:gd name="connsiteX7" fmla="*/ 0 w 9746875"/>
              <a:gd name="connsiteY7" fmla="*/ 1861226 h 1861226"/>
              <a:gd name="connsiteX8" fmla="*/ 0 w 9746875"/>
              <a:gd name="connsiteY8" fmla="*/ 0 h 1861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6875" h="1861226" extrusionOk="0">
                <a:moveTo>
                  <a:pt x="0" y="0"/>
                </a:moveTo>
                <a:lnTo>
                  <a:pt x="0" y="0"/>
                </a:lnTo>
                <a:cubicBezTo>
                  <a:pt x="2273303" y="118645"/>
                  <a:pt x="6115996" y="116012"/>
                  <a:pt x="9746875" y="0"/>
                </a:cubicBezTo>
                <a:lnTo>
                  <a:pt x="9746875" y="0"/>
                </a:lnTo>
                <a:cubicBezTo>
                  <a:pt x="9655884" y="291435"/>
                  <a:pt x="9818715" y="1225627"/>
                  <a:pt x="9746875" y="1861226"/>
                </a:cubicBezTo>
                <a:lnTo>
                  <a:pt x="9746875" y="1861226"/>
                </a:lnTo>
                <a:cubicBezTo>
                  <a:pt x="5262481" y="1995826"/>
                  <a:pt x="1826387" y="1704030"/>
                  <a:pt x="0" y="1861226"/>
                </a:cubicBezTo>
                <a:lnTo>
                  <a:pt x="0" y="1861226"/>
                </a:lnTo>
                <a:cubicBezTo>
                  <a:pt x="136662" y="1371522"/>
                  <a:pt x="66977" y="214783"/>
                  <a:pt x="0" y="0"/>
                </a:cubicBezTo>
                <a:close/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3411" tIns="66706" rIns="133411" bIns="6670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TextBox 21"/>
          <p:cNvSpPr txBox="1"/>
          <p:nvPr/>
        </p:nvSpPr>
        <p:spPr>
          <a:xfrm>
            <a:off x="2036804" y="4297253"/>
            <a:ext cx="8224977" cy="12978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altLang="zh-CN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>
            <a:off x="3710339" y="1740827"/>
            <a:ext cx="2246073" cy="17651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9525" cap="flat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vert="horz" wrap="square" lIns="133411" tIns="66706" rIns="133411" bIns="66706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4066776" y="2250419"/>
            <a:ext cx="1482659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2600" b="1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关键字</a:t>
            </a:r>
            <a:endParaRPr lang="zh-CN" altLang="en-US" sz="26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1271383" y="1740827"/>
            <a:ext cx="2246073" cy="17651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9525" cap="flat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vert="horz" wrap="square" lIns="133411" tIns="66706" rIns="133411" bIns="66706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6149293" y="1740827"/>
            <a:ext cx="2246073" cy="17651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9525" cap="flat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vert="horz" wrap="square" lIns="133411" tIns="66706" rIns="133411" bIns="66706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/>
          <p:nvPr/>
        </p:nvSpPr>
        <p:spPr bwMode="auto">
          <a:xfrm>
            <a:off x="8588248" y="1740827"/>
            <a:ext cx="2246073" cy="17651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 w="9525" cap="flat">
            <a:noFill/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vert="horz" wrap="square" lIns="133411" tIns="66706" rIns="133411" bIns="66706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53091" y="2250419"/>
            <a:ext cx="1482659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2600" b="1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关键字</a:t>
            </a:r>
            <a:endParaRPr lang="zh-CN" altLang="en-US" sz="26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28"/>
          <p:cNvSpPr txBox="1"/>
          <p:nvPr/>
        </p:nvSpPr>
        <p:spPr>
          <a:xfrm>
            <a:off x="6531001" y="2250419"/>
            <a:ext cx="1482659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2600" b="1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关键字</a:t>
            </a:r>
            <a:endParaRPr lang="zh-CN" altLang="en-US" sz="26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29"/>
          <p:cNvSpPr txBox="1"/>
          <p:nvPr/>
        </p:nvSpPr>
        <p:spPr>
          <a:xfrm>
            <a:off x="8969956" y="2250419"/>
            <a:ext cx="1482659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添加</a:t>
            </a:r>
            <a:endParaRPr lang="en-US" altLang="zh-CN" sz="2600" b="1" dirty="0"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sz="2600" b="1" dirty="0">
                <a:latin typeface="+mn-lt"/>
                <a:ea typeface="+mn-ea"/>
                <a:cs typeface="+mn-ea"/>
                <a:sym typeface="+mn-lt"/>
              </a:rPr>
              <a:t>关键字</a:t>
            </a:r>
            <a:endParaRPr lang="zh-CN" altLang="en-US" sz="2600" b="1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56607" y="227352"/>
            <a:ext cx="5059204" cy="607095"/>
            <a:chOff x="2217896" y="2222603"/>
            <a:chExt cx="3685841" cy="607095"/>
          </a:xfrm>
        </p:grpSpPr>
        <p:sp>
          <p:nvSpPr>
            <p:cNvPr id="17" name="Shape 18"/>
            <p:cNvSpPr/>
            <p:nvPr/>
          </p:nvSpPr>
          <p:spPr>
            <a:xfrm>
              <a:off x="2217896" y="2222603"/>
              <a:ext cx="3685841" cy="607095"/>
            </a:xfrm>
            <a:custGeom>
              <a:avLst/>
              <a:gdLst>
                <a:gd name="connsiteX0" fmla="*/ 0 w 3685841"/>
                <a:gd name="connsiteY0" fmla="*/ 87646 h 607095"/>
                <a:gd name="connsiteX1" fmla="*/ 87646 w 3685841"/>
                <a:gd name="connsiteY1" fmla="*/ 0 h 607095"/>
                <a:gd name="connsiteX2" fmla="*/ 3598195 w 3685841"/>
                <a:gd name="connsiteY2" fmla="*/ 0 h 607095"/>
                <a:gd name="connsiteX3" fmla="*/ 3685841 w 3685841"/>
                <a:gd name="connsiteY3" fmla="*/ 87646 h 607095"/>
                <a:gd name="connsiteX4" fmla="*/ 3685841 w 3685841"/>
                <a:gd name="connsiteY4" fmla="*/ 519449 h 607095"/>
                <a:gd name="connsiteX5" fmla="*/ 3598195 w 3685841"/>
                <a:gd name="connsiteY5" fmla="*/ 607095 h 607095"/>
                <a:gd name="connsiteX6" fmla="*/ 87646 w 3685841"/>
                <a:gd name="connsiteY6" fmla="*/ 607095 h 607095"/>
                <a:gd name="connsiteX7" fmla="*/ 0 w 3685841"/>
                <a:gd name="connsiteY7" fmla="*/ 519449 h 607095"/>
                <a:gd name="connsiteX8" fmla="*/ 0 w 3685841"/>
                <a:gd name="connsiteY8" fmla="*/ 87646 h 60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5841" h="607095" fill="none" extrusionOk="0">
                  <a:moveTo>
                    <a:pt x="0" y="87646"/>
                  </a:moveTo>
                  <a:cubicBezTo>
                    <a:pt x="-3364" y="38696"/>
                    <a:pt x="44081" y="3959"/>
                    <a:pt x="87646" y="0"/>
                  </a:cubicBezTo>
                  <a:cubicBezTo>
                    <a:pt x="1713956" y="130954"/>
                    <a:pt x="3084644" y="43574"/>
                    <a:pt x="3598195" y="0"/>
                  </a:cubicBezTo>
                  <a:cubicBezTo>
                    <a:pt x="3647634" y="1591"/>
                    <a:pt x="3688440" y="42424"/>
                    <a:pt x="3685841" y="87646"/>
                  </a:cubicBezTo>
                  <a:cubicBezTo>
                    <a:pt x="3663796" y="196191"/>
                    <a:pt x="3687926" y="424982"/>
                    <a:pt x="3685841" y="519449"/>
                  </a:cubicBezTo>
                  <a:cubicBezTo>
                    <a:pt x="3680527" y="568728"/>
                    <a:pt x="3642116" y="604001"/>
                    <a:pt x="3598195" y="607095"/>
                  </a:cubicBezTo>
                  <a:cubicBezTo>
                    <a:pt x="2580923" y="762292"/>
                    <a:pt x="1429949" y="770115"/>
                    <a:pt x="87646" y="607095"/>
                  </a:cubicBezTo>
                  <a:cubicBezTo>
                    <a:pt x="39895" y="598236"/>
                    <a:pt x="-552" y="568177"/>
                    <a:pt x="0" y="519449"/>
                  </a:cubicBezTo>
                  <a:cubicBezTo>
                    <a:pt x="-3567" y="445472"/>
                    <a:pt x="-26156" y="214084"/>
                    <a:pt x="0" y="87646"/>
                  </a:cubicBezTo>
                  <a:close/>
                </a:path>
                <a:path w="3685841" h="607095" stroke="0" extrusionOk="0">
                  <a:moveTo>
                    <a:pt x="0" y="87646"/>
                  </a:moveTo>
                  <a:cubicBezTo>
                    <a:pt x="-6279" y="35367"/>
                    <a:pt x="34811" y="1662"/>
                    <a:pt x="87646" y="0"/>
                  </a:cubicBezTo>
                  <a:cubicBezTo>
                    <a:pt x="697288" y="132882"/>
                    <a:pt x="2487716" y="-84951"/>
                    <a:pt x="3598195" y="0"/>
                  </a:cubicBezTo>
                  <a:cubicBezTo>
                    <a:pt x="3642281" y="4219"/>
                    <a:pt x="3684771" y="45157"/>
                    <a:pt x="3685841" y="87646"/>
                  </a:cubicBezTo>
                  <a:cubicBezTo>
                    <a:pt x="3683152" y="146901"/>
                    <a:pt x="3647639" y="349926"/>
                    <a:pt x="3685841" y="519449"/>
                  </a:cubicBezTo>
                  <a:cubicBezTo>
                    <a:pt x="3686976" y="567990"/>
                    <a:pt x="3650403" y="599270"/>
                    <a:pt x="3598195" y="607095"/>
                  </a:cubicBezTo>
                  <a:cubicBezTo>
                    <a:pt x="2684885" y="694734"/>
                    <a:pt x="1694942" y="534416"/>
                    <a:pt x="87646" y="607095"/>
                  </a:cubicBezTo>
                  <a:cubicBezTo>
                    <a:pt x="38754" y="602459"/>
                    <a:pt x="-4768" y="574481"/>
                    <a:pt x="0" y="519449"/>
                  </a:cubicBezTo>
                  <a:cubicBezTo>
                    <a:pt x="20261" y="352061"/>
                    <a:pt x="-10674" y="179814"/>
                    <a:pt x="0" y="87646"/>
                  </a:cubicBezTo>
                  <a:close/>
                </a:path>
              </a:pathLst>
            </a:custGeom>
            <a:blipFill dpi="0" rotWithShape="1">
              <a:blip r:embed="rId1"/>
              <a:srcRect/>
              <a:tile tx="0" ty="0" sx="100000" sy="100000" flip="none" algn="tl"/>
            </a:blipFill>
            <a:ln w="12700" cap="flat">
              <a:solidFill>
                <a:srgbClr val="6CC97F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353700" y="2320717"/>
              <a:ext cx="341423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单击此处添加标题文本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w0hmcfx">
      <a:majorFont>
        <a:latin typeface="Arial"/>
        <a:ea typeface="鸿雷板书简体"/>
        <a:cs typeface=""/>
      </a:majorFont>
      <a:minorFont>
        <a:latin typeface="Arial"/>
        <a:ea typeface="鸿雷板书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4283</Words>
  <Application>WPS 演示</Application>
  <PresentationFormat>自定义</PresentationFormat>
  <Paragraphs>452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Gill Sans</vt:lpstr>
      <vt:lpstr>鸿雷板书简体</vt:lpstr>
      <vt:lpstr>Menk Amglang Tig</vt:lpstr>
      <vt:lpstr>Arial Unicode MS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文艺风春绿小清新总结汇报通用ppt模板</dc:title>
  <dc:creator>sunny</dc:creator>
  <cp:keywords>51PPT模板网</cp:keywords>
  <dc:description>www.51pptmoban.com</dc:description>
  <cp:lastModifiedBy>铭</cp:lastModifiedBy>
  <cp:revision>3133</cp:revision>
  <dcterms:created xsi:type="dcterms:W3CDTF">2015-12-01T09:06:00Z</dcterms:created>
  <dcterms:modified xsi:type="dcterms:W3CDTF">2022-02-25T01:56:45Z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7AEB1421AC6A4BF9BC313713BC78F06D</vt:lpwstr>
  </property>
  <property fmtid="{D5CDD505-2E9C-101B-9397-08002B2CF9AE}" pid="3" name="KSOProductBuildVer">
    <vt:lpwstr>2052-11.1.0.11194</vt:lpwstr>
  </property>
</Properties>
</file>